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1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644" autoAdjust="0"/>
  </p:normalViewPr>
  <p:slideViewPr>
    <p:cSldViewPr snapToGrid="0" snapToObjects="1">
      <p:cViewPr>
        <p:scale>
          <a:sx n="200" d="100"/>
          <a:sy n="200" d="100"/>
        </p:scale>
        <p:origin x="1736" y="2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D0B0A-B3D6-964D-A272-78D3A4225D03}" type="datetimeFigureOut">
              <a:rPr lang="en-US" smtClean="0"/>
              <a:t>3/15/13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56A0B-33F5-A04B-8BF6-78727D1DC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7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56A0B-33F5-A04B-8BF6-78727D1DCC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9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B1AA-3DCA-9B46-93C3-178F317BD9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091-4123-0243-A595-E35DE65B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1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B1AA-3DCA-9B46-93C3-178F317BD9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091-4123-0243-A595-E35DE65B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5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B1AA-3DCA-9B46-93C3-178F317BD9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091-4123-0243-A595-E35DE65B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2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B1AA-3DCA-9B46-93C3-178F317BD9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091-4123-0243-A595-E35DE65B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B1AA-3DCA-9B46-93C3-178F317BD9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091-4123-0243-A595-E35DE65B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9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B1AA-3DCA-9B46-93C3-178F317BD9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091-4123-0243-A595-E35DE65B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5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B1AA-3DCA-9B46-93C3-178F317BD9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091-4123-0243-A595-E35DE65B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6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B1AA-3DCA-9B46-93C3-178F317BD9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091-4123-0243-A595-E35DE65B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1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B1AA-3DCA-9B46-93C3-178F317BD9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091-4123-0243-A595-E35DE65B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0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B1AA-3DCA-9B46-93C3-178F317BD9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091-4123-0243-A595-E35DE65B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8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B1AA-3DCA-9B46-93C3-178F317BD9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091-4123-0243-A595-E35DE65B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7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B1AA-3DCA-9B46-93C3-178F317BD9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5091-4123-0243-A595-E35DE65B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4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t Hang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" y="0"/>
            <a:ext cx="888043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1050" y="1117600"/>
            <a:ext cx="1790700" cy="438150"/>
          </a:xfrm>
          <a:prstGeom prst="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4898" y="1314450"/>
            <a:ext cx="1436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Justin’s table/bench</a:t>
            </a:r>
          </a:p>
        </p:txBody>
      </p:sp>
    </p:spTree>
    <p:extLst>
      <p:ext uri="{BB962C8B-B14F-4D97-AF65-F5344CB8AC3E}">
        <p14:creationId xmlns:p14="http://schemas.microsoft.com/office/powerpoint/2010/main" val="14012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lytical 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" y="0"/>
            <a:ext cx="8880438" cy="68580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083050" y="1485900"/>
            <a:ext cx="1276350" cy="1555750"/>
          </a:xfrm>
          <a:custGeom>
            <a:avLst/>
            <a:gdLst>
              <a:gd name="connsiteX0" fmla="*/ 0 w 1060450"/>
              <a:gd name="connsiteY0" fmla="*/ 0 h 1555750"/>
              <a:gd name="connsiteX1" fmla="*/ 0 w 1060450"/>
              <a:gd name="connsiteY1" fmla="*/ 501650 h 1555750"/>
              <a:gd name="connsiteX2" fmla="*/ 552450 w 1060450"/>
              <a:gd name="connsiteY2" fmla="*/ 501650 h 1555750"/>
              <a:gd name="connsiteX3" fmla="*/ 558800 w 1060450"/>
              <a:gd name="connsiteY3" fmla="*/ 1555750 h 1555750"/>
              <a:gd name="connsiteX4" fmla="*/ 1054100 w 1060450"/>
              <a:gd name="connsiteY4" fmla="*/ 1555750 h 1555750"/>
              <a:gd name="connsiteX5" fmla="*/ 1060450 w 1060450"/>
              <a:gd name="connsiteY5" fmla="*/ 0 h 1555750"/>
              <a:gd name="connsiteX6" fmla="*/ 0 w 1060450"/>
              <a:gd name="connsiteY6" fmla="*/ 0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450" h="1555750">
                <a:moveTo>
                  <a:pt x="0" y="0"/>
                </a:moveTo>
                <a:lnTo>
                  <a:pt x="0" y="501650"/>
                </a:lnTo>
                <a:lnTo>
                  <a:pt x="552450" y="501650"/>
                </a:lnTo>
                <a:cubicBezTo>
                  <a:pt x="554567" y="853017"/>
                  <a:pt x="556683" y="1204383"/>
                  <a:pt x="558800" y="1555750"/>
                </a:cubicBezTo>
                <a:lnTo>
                  <a:pt x="1054100" y="1555750"/>
                </a:lnTo>
                <a:cubicBezTo>
                  <a:pt x="1056217" y="1037167"/>
                  <a:pt x="1058333" y="518583"/>
                  <a:pt x="106045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90">
              <a:alpha val="29000"/>
            </a:srgbClr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92106" y="1616849"/>
            <a:ext cx="1267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Stanley / Howard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949450" y="1893847"/>
            <a:ext cx="508000" cy="1147803"/>
          </a:xfrm>
          <a:prstGeom prst="rect">
            <a:avLst/>
          </a:prstGeom>
          <a:solidFill>
            <a:srgbClr val="CCFFCC">
              <a:alpha val="29000"/>
            </a:srgbClr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1668818" y="2340433"/>
            <a:ext cx="1061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McLane setup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793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" y="0"/>
            <a:ext cx="8880438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04309" y="1974850"/>
            <a:ext cx="77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KUJ Fridge &amp;</a:t>
            </a:r>
          </a:p>
          <a:p>
            <a:r>
              <a:rPr lang="en-US" sz="900" dirty="0" smtClean="0"/>
              <a:t>Freeze dryer</a:t>
            </a:r>
            <a:endParaRPr lang="en-US" sz="900" dirty="0"/>
          </a:p>
        </p:txBody>
      </p:sp>
      <p:sp>
        <p:nvSpPr>
          <p:cNvPr id="29" name="Rectangle 28"/>
          <p:cNvSpPr/>
          <p:nvPr/>
        </p:nvSpPr>
        <p:spPr>
          <a:xfrm>
            <a:off x="4495800" y="2910532"/>
            <a:ext cx="400050" cy="702618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00550" y="2961332"/>
            <a:ext cx="57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KUJ </a:t>
            </a:r>
          </a:p>
          <a:p>
            <a:pPr algn="ctr"/>
            <a:r>
              <a:rPr lang="en-US" sz="1200" dirty="0" smtClean="0"/>
              <a:t>W&amp;C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2901950" y="1981200"/>
            <a:ext cx="1435100" cy="33655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997614" y="2021701"/>
            <a:ext cx="1263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KUJ / </a:t>
            </a:r>
            <a:r>
              <a:rPr lang="en-US" sz="1200" dirty="0" err="1" smtClean="0"/>
              <a:t>Longnecker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5467350" y="2336800"/>
            <a:ext cx="330200" cy="592782"/>
          </a:xfrm>
          <a:prstGeom prst="rect">
            <a:avLst/>
          </a:prstGeom>
          <a:solidFill>
            <a:srgbClr val="FF6600">
              <a:alpha val="29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5400000">
            <a:off x="5305940" y="2487058"/>
            <a:ext cx="68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Hennon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6292850" y="2653357"/>
            <a:ext cx="679450" cy="35019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42049" y="2688969"/>
            <a:ext cx="808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Buchwald</a:t>
            </a:r>
            <a:endParaRPr lang="en-US" sz="12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2482850" y="2911050"/>
            <a:ext cx="1485900" cy="368814"/>
          </a:xfrm>
          <a:prstGeom prst="rect">
            <a:avLst/>
          </a:prstGeom>
          <a:solidFill>
            <a:schemeClr val="accent4">
              <a:alpha val="29000"/>
            </a:schemeClr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482850" y="2957479"/>
            <a:ext cx="154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Bhatia &amp; T-Beltran</a:t>
            </a:r>
            <a:endParaRPr lang="en-US" sz="1200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168650" y="3283468"/>
            <a:ext cx="800100" cy="350193"/>
          </a:xfrm>
          <a:prstGeom prst="rect">
            <a:avLst/>
          </a:prstGeom>
          <a:solidFill>
            <a:schemeClr val="accent5">
              <a:alpha val="29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181350" y="3319080"/>
            <a:ext cx="850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VanMooy</a:t>
            </a:r>
          </a:p>
        </p:txBody>
      </p:sp>
      <p:sp>
        <p:nvSpPr>
          <p:cNvPr id="47" name="Freeform 46"/>
          <p:cNvSpPr/>
          <p:nvPr/>
        </p:nvSpPr>
        <p:spPr>
          <a:xfrm>
            <a:off x="2070100" y="2908300"/>
            <a:ext cx="1085850" cy="711200"/>
          </a:xfrm>
          <a:custGeom>
            <a:avLst/>
            <a:gdLst>
              <a:gd name="connsiteX0" fmla="*/ 406400 w 1085850"/>
              <a:gd name="connsiteY0" fmla="*/ 0 h 711200"/>
              <a:gd name="connsiteX1" fmla="*/ 0 w 1085850"/>
              <a:gd name="connsiteY1" fmla="*/ 0 h 711200"/>
              <a:gd name="connsiteX2" fmla="*/ 12700 w 1085850"/>
              <a:gd name="connsiteY2" fmla="*/ 711200 h 711200"/>
              <a:gd name="connsiteX3" fmla="*/ 1085850 w 1085850"/>
              <a:gd name="connsiteY3" fmla="*/ 711200 h 711200"/>
              <a:gd name="connsiteX4" fmla="*/ 1085850 w 1085850"/>
              <a:gd name="connsiteY4" fmla="*/ 368300 h 711200"/>
              <a:gd name="connsiteX5" fmla="*/ 406400 w 1085850"/>
              <a:gd name="connsiteY5" fmla="*/ 374650 h 711200"/>
              <a:gd name="connsiteX6" fmla="*/ 406400 w 1085850"/>
              <a:gd name="connsiteY6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" h="711200">
                <a:moveTo>
                  <a:pt x="406400" y="0"/>
                </a:moveTo>
                <a:lnTo>
                  <a:pt x="0" y="0"/>
                </a:lnTo>
                <a:lnTo>
                  <a:pt x="12700" y="711200"/>
                </a:lnTo>
                <a:lnTo>
                  <a:pt x="1085850" y="711200"/>
                </a:lnTo>
                <a:lnTo>
                  <a:pt x="1085850" y="368300"/>
                </a:lnTo>
                <a:lnTo>
                  <a:pt x="406400" y="374650"/>
                </a:lnTo>
                <a:lnTo>
                  <a:pt x="406400" y="0"/>
                </a:lnTo>
                <a:close/>
              </a:path>
            </a:pathLst>
          </a:custGeom>
          <a:solidFill>
            <a:schemeClr val="accent3">
              <a:lumMod val="75000"/>
              <a:alpha val="29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262172" y="3319080"/>
            <a:ext cx="804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Eggleston</a:t>
            </a:r>
            <a:endParaRPr lang="en-US" sz="1200" dirty="0" smtClean="0"/>
          </a:p>
        </p:txBody>
      </p:sp>
      <p:sp>
        <p:nvSpPr>
          <p:cNvPr id="49" name="Freeform 48"/>
          <p:cNvSpPr/>
          <p:nvPr/>
        </p:nvSpPr>
        <p:spPr>
          <a:xfrm>
            <a:off x="1657350" y="1968500"/>
            <a:ext cx="996950" cy="590550"/>
          </a:xfrm>
          <a:custGeom>
            <a:avLst/>
            <a:gdLst>
              <a:gd name="connsiteX0" fmla="*/ 12700 w 990600"/>
              <a:gd name="connsiteY0" fmla="*/ 0 h 590550"/>
              <a:gd name="connsiteX1" fmla="*/ 990600 w 990600"/>
              <a:gd name="connsiteY1" fmla="*/ 0 h 590550"/>
              <a:gd name="connsiteX2" fmla="*/ 990600 w 990600"/>
              <a:gd name="connsiteY2" fmla="*/ 590550 h 590550"/>
              <a:gd name="connsiteX3" fmla="*/ 438150 w 990600"/>
              <a:gd name="connsiteY3" fmla="*/ 590550 h 590550"/>
              <a:gd name="connsiteX4" fmla="*/ 438150 w 990600"/>
              <a:gd name="connsiteY4" fmla="*/ 349250 h 590550"/>
              <a:gd name="connsiteX5" fmla="*/ 0 w 990600"/>
              <a:gd name="connsiteY5" fmla="*/ 349250 h 590550"/>
              <a:gd name="connsiteX6" fmla="*/ 12700 w 990600"/>
              <a:gd name="connsiteY6" fmla="*/ 0 h 590550"/>
              <a:gd name="connsiteX0" fmla="*/ 0 w 996950"/>
              <a:gd name="connsiteY0" fmla="*/ 0 h 590550"/>
              <a:gd name="connsiteX1" fmla="*/ 996950 w 996950"/>
              <a:gd name="connsiteY1" fmla="*/ 0 h 590550"/>
              <a:gd name="connsiteX2" fmla="*/ 996950 w 996950"/>
              <a:gd name="connsiteY2" fmla="*/ 590550 h 590550"/>
              <a:gd name="connsiteX3" fmla="*/ 444500 w 996950"/>
              <a:gd name="connsiteY3" fmla="*/ 590550 h 590550"/>
              <a:gd name="connsiteX4" fmla="*/ 444500 w 996950"/>
              <a:gd name="connsiteY4" fmla="*/ 349250 h 590550"/>
              <a:gd name="connsiteX5" fmla="*/ 6350 w 996950"/>
              <a:gd name="connsiteY5" fmla="*/ 349250 h 590550"/>
              <a:gd name="connsiteX6" fmla="*/ 0 w 996950"/>
              <a:gd name="connsiteY6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6950" h="590550">
                <a:moveTo>
                  <a:pt x="0" y="0"/>
                </a:moveTo>
                <a:lnTo>
                  <a:pt x="996950" y="0"/>
                </a:lnTo>
                <a:lnTo>
                  <a:pt x="996950" y="590550"/>
                </a:lnTo>
                <a:lnTo>
                  <a:pt x="444500" y="590550"/>
                </a:lnTo>
                <a:lnTo>
                  <a:pt x="444500" y="349250"/>
                </a:lnTo>
                <a:lnTo>
                  <a:pt x="6350" y="34925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9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559300" y="4185168"/>
            <a:ext cx="711200" cy="350193"/>
          </a:xfrm>
          <a:prstGeom prst="rect">
            <a:avLst/>
          </a:prstGeom>
          <a:solidFill>
            <a:schemeClr val="accent5">
              <a:alpha val="29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527550" y="4201730"/>
            <a:ext cx="82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VanMooy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162300" y="4286249"/>
            <a:ext cx="1098550" cy="249111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295650" y="4275011"/>
            <a:ext cx="882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LIZ </a:t>
            </a:r>
            <a:r>
              <a:rPr lang="en-US" sz="1200" dirty="0" err="1" smtClean="0"/>
              <a:t>ChiefSci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5797550" y="1968500"/>
            <a:ext cx="1885950" cy="336550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416842" y="191289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Laptops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 rot="16200000">
            <a:off x="4872509" y="1792759"/>
            <a:ext cx="330200" cy="719782"/>
          </a:xfrm>
          <a:prstGeom prst="rect">
            <a:avLst/>
          </a:prstGeom>
          <a:solidFill>
            <a:srgbClr val="FF6600">
              <a:alpha val="29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716680" y="1916757"/>
            <a:ext cx="702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SeaFlow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025445" y="2615257"/>
            <a:ext cx="715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Arnosti</a:t>
            </a:r>
            <a:r>
              <a:rPr lang="en-US" sz="1000" dirty="0" smtClean="0"/>
              <a:t> /</a:t>
            </a:r>
          </a:p>
          <a:p>
            <a:r>
              <a:rPr lang="en-US" sz="1000" dirty="0" smtClean="0"/>
              <a:t>Hoarfrost</a:t>
            </a:r>
            <a:endParaRPr lang="en-US" sz="1000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6985000" y="2653357"/>
            <a:ext cx="698500" cy="350193"/>
          </a:xfrm>
          <a:prstGeom prst="rect">
            <a:avLst/>
          </a:prstGeom>
          <a:solidFill>
            <a:schemeClr val="accent6">
              <a:lumMod val="50000"/>
              <a:alpha val="29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t 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" y="0"/>
            <a:ext cx="888043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6150" y="3301057"/>
            <a:ext cx="469900" cy="1366193"/>
          </a:xfrm>
          <a:prstGeom prst="rect">
            <a:avLst/>
          </a:prstGeom>
          <a:solidFill>
            <a:srgbClr val="3366FF">
              <a:alpha val="29000"/>
            </a:srgbClr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3187230" y="3585047"/>
            <a:ext cx="102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Dyhrman</a:t>
            </a:r>
            <a:r>
              <a:rPr lang="en-US" sz="1200" dirty="0" smtClean="0"/>
              <a:t> / Alexander</a:t>
            </a:r>
            <a:endParaRPr lang="en-US" sz="1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064000" y="4184650"/>
            <a:ext cx="1365250" cy="482600"/>
          </a:xfrm>
          <a:prstGeom prst="rect">
            <a:avLst/>
          </a:prstGeom>
          <a:solidFill>
            <a:srgbClr val="CCFFCC">
              <a:alpha val="29000"/>
            </a:srgbClr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79430" y="4300712"/>
            <a:ext cx="114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Close &amp; Hurley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1096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per 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" y="0"/>
            <a:ext cx="88804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2750" y="2882900"/>
            <a:ext cx="1428750" cy="496761"/>
          </a:xfrm>
          <a:prstGeom prst="rect">
            <a:avLst/>
          </a:prstGeom>
          <a:solidFill>
            <a:schemeClr val="accent5">
              <a:alpha val="29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57550" y="2988880"/>
            <a:ext cx="850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VanMooy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7950" y="1619250"/>
            <a:ext cx="1435100" cy="49530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5292" y="1623199"/>
            <a:ext cx="985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KUJ/Johnson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1072056" y="3400789"/>
            <a:ext cx="944437" cy="353157"/>
          </a:xfrm>
          <a:prstGeom prst="rect">
            <a:avLst/>
          </a:prstGeom>
          <a:solidFill>
            <a:schemeClr val="accent5">
              <a:alpha val="29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083450" y="3411149"/>
            <a:ext cx="850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VanMooy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1258675" y="2490571"/>
            <a:ext cx="723899" cy="505251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116335" y="2600818"/>
            <a:ext cx="690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KUJ/VM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876550" y="1625600"/>
            <a:ext cx="1172052" cy="495300"/>
          </a:xfrm>
          <a:prstGeom prst="rect">
            <a:avLst/>
          </a:prstGeom>
          <a:solidFill>
            <a:srgbClr val="800000">
              <a:alpha val="29000"/>
            </a:srgbClr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57550" y="1761698"/>
            <a:ext cx="791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Markham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048602" y="1627148"/>
            <a:ext cx="942498" cy="495300"/>
          </a:xfrm>
          <a:prstGeom prst="rect">
            <a:avLst/>
          </a:prstGeom>
          <a:solidFill>
            <a:srgbClr val="CCFFCC">
              <a:alpha val="29000"/>
            </a:srgbClr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35450" y="1801346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Prokes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538459" y="1712102"/>
            <a:ext cx="718841" cy="1424795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0399" y="1863294"/>
            <a:ext cx="641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Van 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8459" y="3256351"/>
            <a:ext cx="718841" cy="1424795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9154" y="3410206"/>
            <a:ext cx="641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Van 2</a:t>
            </a:r>
          </a:p>
        </p:txBody>
      </p:sp>
    </p:spTree>
    <p:extLst>
      <p:ext uri="{BB962C8B-B14F-4D97-AF65-F5344CB8AC3E}">
        <p14:creationId xmlns:p14="http://schemas.microsoft.com/office/powerpoint/2010/main" val="148925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wer 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" y="0"/>
            <a:ext cx="88804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8500" y="2089150"/>
            <a:ext cx="2076450" cy="476250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67299" y="2201053"/>
            <a:ext cx="1085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Microscopes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7401" y="4032250"/>
            <a:ext cx="431800" cy="387350"/>
          </a:xfrm>
          <a:prstGeom prst="rect">
            <a:avLst/>
          </a:prstGeom>
          <a:solidFill>
            <a:schemeClr val="accent6">
              <a:lumMod val="50000"/>
              <a:alpha val="29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3900" y="40322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Arnosti Incubators?</a:t>
            </a:r>
          </a:p>
        </p:txBody>
      </p:sp>
    </p:spTree>
    <p:extLst>
      <p:ext uri="{BB962C8B-B14F-4D97-AF65-F5344CB8AC3E}">
        <p14:creationId xmlns:p14="http://schemas.microsoft.com/office/powerpoint/2010/main" val="902208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63</Words>
  <Application>Microsoft Macintosh PowerPoint</Application>
  <PresentationFormat>On-screen Show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Swarr</dc:creator>
  <cp:lastModifiedBy>Liz Kujawinski</cp:lastModifiedBy>
  <cp:revision>14</cp:revision>
  <cp:lastPrinted>2013-01-11T18:23:50Z</cp:lastPrinted>
  <dcterms:created xsi:type="dcterms:W3CDTF">2013-01-11T18:03:35Z</dcterms:created>
  <dcterms:modified xsi:type="dcterms:W3CDTF">2013-03-15T16:53:48Z</dcterms:modified>
</cp:coreProperties>
</file>