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6"/>
  </p:notesMasterIdLst>
  <p:sldIdLst>
    <p:sldId id="974" r:id="rId2"/>
    <p:sldId id="927" r:id="rId3"/>
    <p:sldId id="926" r:id="rId4"/>
    <p:sldId id="928" r:id="rId5"/>
    <p:sldId id="1020" r:id="rId6"/>
    <p:sldId id="973" r:id="rId7"/>
    <p:sldId id="912" r:id="rId8"/>
    <p:sldId id="915" r:id="rId9"/>
    <p:sldId id="914" r:id="rId10"/>
    <p:sldId id="917" r:id="rId11"/>
    <p:sldId id="916" r:id="rId12"/>
    <p:sldId id="922" r:id="rId13"/>
    <p:sldId id="919" r:id="rId14"/>
    <p:sldId id="918" r:id="rId15"/>
    <p:sldId id="902" r:id="rId16"/>
    <p:sldId id="840" r:id="rId17"/>
    <p:sldId id="857" r:id="rId18"/>
    <p:sldId id="825" r:id="rId19"/>
    <p:sldId id="841" r:id="rId20"/>
    <p:sldId id="880" r:id="rId21"/>
    <p:sldId id="1021" r:id="rId22"/>
    <p:sldId id="858" r:id="rId23"/>
    <p:sldId id="905" r:id="rId24"/>
    <p:sldId id="906" r:id="rId25"/>
    <p:sldId id="790" r:id="rId26"/>
    <p:sldId id="1023" r:id="rId27"/>
    <p:sldId id="886" r:id="rId28"/>
    <p:sldId id="899" r:id="rId29"/>
    <p:sldId id="889" r:id="rId30"/>
    <p:sldId id="900" r:id="rId31"/>
    <p:sldId id="890" r:id="rId32"/>
    <p:sldId id="901" r:id="rId33"/>
    <p:sldId id="1026" r:id="rId34"/>
    <p:sldId id="1028" r:id="rId35"/>
    <p:sldId id="1029" r:id="rId36"/>
    <p:sldId id="908" r:id="rId37"/>
    <p:sldId id="888" r:id="rId38"/>
    <p:sldId id="887" r:id="rId39"/>
    <p:sldId id="925" r:id="rId40"/>
    <p:sldId id="921" r:id="rId41"/>
    <p:sldId id="924" r:id="rId42"/>
    <p:sldId id="923" r:id="rId43"/>
    <p:sldId id="827" r:id="rId44"/>
    <p:sldId id="964" r:id="rId45"/>
    <p:sldId id="965" r:id="rId46"/>
    <p:sldId id="966" r:id="rId47"/>
    <p:sldId id="976" r:id="rId48"/>
    <p:sldId id="1025" r:id="rId49"/>
    <p:sldId id="978" r:id="rId50"/>
    <p:sldId id="979" r:id="rId51"/>
    <p:sldId id="1024" r:id="rId52"/>
    <p:sldId id="980" r:id="rId53"/>
    <p:sldId id="981" r:id="rId54"/>
    <p:sldId id="982" r:id="rId55"/>
    <p:sldId id="983" r:id="rId56"/>
    <p:sldId id="984" r:id="rId57"/>
    <p:sldId id="985" r:id="rId58"/>
    <p:sldId id="986" r:id="rId59"/>
    <p:sldId id="987" r:id="rId60"/>
    <p:sldId id="988" r:id="rId61"/>
    <p:sldId id="989" r:id="rId62"/>
    <p:sldId id="990" r:id="rId63"/>
    <p:sldId id="991" r:id="rId64"/>
    <p:sldId id="992" r:id="rId65"/>
    <p:sldId id="993" r:id="rId66"/>
    <p:sldId id="994" r:id="rId67"/>
    <p:sldId id="995" r:id="rId68"/>
    <p:sldId id="940" r:id="rId69"/>
    <p:sldId id="1027" r:id="rId70"/>
    <p:sldId id="941" r:id="rId71"/>
    <p:sldId id="942" r:id="rId72"/>
    <p:sldId id="943" r:id="rId73"/>
    <p:sldId id="947" r:id="rId74"/>
    <p:sldId id="1031" r:id="rId75"/>
    <p:sldId id="1032" r:id="rId76"/>
    <p:sldId id="1034" r:id="rId77"/>
    <p:sldId id="1030" r:id="rId78"/>
    <p:sldId id="1002" r:id="rId79"/>
    <p:sldId id="949" r:id="rId80"/>
    <p:sldId id="975" r:id="rId81"/>
    <p:sldId id="1022" r:id="rId82"/>
    <p:sldId id="893" r:id="rId83"/>
    <p:sldId id="935" r:id="rId84"/>
    <p:sldId id="936" r:id="rId85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Times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Times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Times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Times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533DE"/>
    <a:srgbClr val="32F661"/>
    <a:srgbClr val="009999"/>
    <a:srgbClr val="C60AB0"/>
    <a:srgbClr val="1873C6"/>
    <a:srgbClr val="FF0000"/>
    <a:srgbClr val="FFCD2D"/>
    <a:srgbClr val="1D8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9926" autoAdjust="0"/>
    <p:restoredTop sz="97869" autoAdjust="0"/>
  </p:normalViewPr>
  <p:slideViewPr>
    <p:cSldViewPr snapToGrid="0">
      <p:cViewPr>
        <p:scale>
          <a:sx n="60" d="100"/>
          <a:sy n="60" d="100"/>
        </p:scale>
        <p:origin x="-2280" y="-384"/>
      </p:cViewPr>
      <p:guideLst>
        <p:guide orient="horz" pos="2156"/>
        <p:guide orient="horz" pos="288"/>
        <p:guide pos="288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45" d="100"/>
        <a:sy n="45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838" y="-90"/>
      </p:cViewPr>
      <p:guideLst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baseline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10075"/>
            <a:ext cx="55880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6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baseline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6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baseline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EA60613-6DDD-467A-8E80-25B561FF5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77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7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200" b="1" kern="1200" baseline="0" dirty="0" smtClean="0">
                <a:solidFill>
                  <a:srgbClr val="000000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rPr>
              <a:t>- Apparent increase in the number of storms recorded.</a:t>
            </a:r>
          </a:p>
          <a:p>
            <a:pPr>
              <a:spcBef>
                <a:spcPct val="50000"/>
              </a:spcBef>
            </a:pPr>
            <a:r>
              <a:rPr lang="en-US" sz="1200" b="1" kern="1200" baseline="0" dirty="0" smtClean="0">
                <a:solidFill>
                  <a:srgbClr val="000000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rPr>
              <a:t>- Actual trend in storm activity?</a:t>
            </a:r>
          </a:p>
          <a:p>
            <a:pPr marL="171450" indent="-171450">
              <a:spcBef>
                <a:spcPct val="50000"/>
              </a:spcBef>
              <a:buFontTx/>
              <a:buChar char="-"/>
            </a:pPr>
            <a:r>
              <a:rPr lang="en-US" sz="1200" b="1" kern="1200" baseline="0" dirty="0" smtClean="0">
                <a:solidFill>
                  <a:srgbClr val="000000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rPr>
              <a:t>Increased ability to detect all storms?</a:t>
            </a:r>
          </a:p>
          <a:p>
            <a:pPr marL="171450" indent="-171450">
              <a:spcBef>
                <a:spcPct val="50000"/>
              </a:spcBef>
              <a:buFontTx/>
              <a:buChar char="-"/>
            </a:pPr>
            <a:r>
              <a:rPr lang="en-US" sz="1200" b="1" kern="1200" baseline="0" dirty="0" smtClean="0">
                <a:solidFill>
                  <a:srgbClr val="000000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</a:rPr>
              <a:t>Instrumental Record too short --</a:t>
            </a:r>
            <a:r>
              <a:rPr lang="en-US" sz="1200" b="1" kern="1200" baseline="0" dirty="0" smtClean="0">
                <a:solidFill>
                  <a:srgbClr val="000000"/>
                </a:solidFill>
                <a:latin typeface="Arial" charset="0"/>
                <a:ea typeface="ＭＳ Ｐゴシック" pitchFamily="-72" charset="-128"/>
                <a:cs typeface="ＭＳ Ｐゴシック" pitchFamily="-72" charset="-128"/>
                <a:sym typeface="Wingdings" pitchFamily="2" charset="2"/>
              </a:rPr>
              <a:t> need for longer records-- sediment archives provide a valuable tool for extending modern climate records</a:t>
            </a:r>
            <a:endParaRPr lang="en-US" sz="1200" b="1" kern="1200" baseline="0" dirty="0" smtClean="0">
              <a:solidFill>
                <a:srgbClr val="000000"/>
              </a:solidFill>
              <a:latin typeface="Arial" charset="0"/>
              <a:ea typeface="ＭＳ Ｐゴシック" pitchFamily="-72" charset="-128"/>
              <a:cs typeface="ＭＳ Ｐゴシック" pitchFamily="-72" charset="-128"/>
            </a:endParaRPr>
          </a:p>
          <a:p>
            <a:pPr marL="171450" indent="-171450">
              <a:spcBef>
                <a:spcPct val="50000"/>
              </a:spcBef>
              <a:buFontTx/>
              <a:buChar char="-"/>
            </a:pPr>
            <a:endParaRPr lang="en-US" sz="1200" b="1" kern="1200" baseline="0" dirty="0" smtClean="0">
              <a:solidFill>
                <a:srgbClr val="000000"/>
              </a:solidFill>
              <a:latin typeface="Arial" charset="0"/>
              <a:ea typeface="ＭＳ Ｐゴシック" pitchFamily="-72" charset="-128"/>
              <a:cs typeface="ＭＳ Ｐゴシック" pitchFamily="-72" charset="-128"/>
            </a:endParaRPr>
          </a:p>
          <a:p>
            <a:endParaRPr lang="en-US" dirty="0">
              <a:latin typeface="Arial" pitchFamily="-7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313B9C"/>
              </a:clrFrom>
              <a:clrTo>
                <a:srgbClr val="313B9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8900" y="4953000"/>
            <a:ext cx="13446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57238"/>
            <a:ext cx="7772400" cy="1905000"/>
          </a:xfrm>
        </p:spPr>
        <p:txBody>
          <a:bodyPr/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741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600" i="1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85800"/>
            <a:ext cx="1943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85800"/>
            <a:ext cx="5676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47CC8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32323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32323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5588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CFAB7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rgbClr val="FCFAB7"/>
          </a:solidFill>
          <a:latin typeface="+mn-lt"/>
          <a:ea typeface="ＭＳ Ｐゴシック" pitchFamily="-7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CFAB7"/>
          </a:solidFill>
          <a:latin typeface="+mn-lt"/>
          <a:ea typeface="ＭＳ Ｐゴシック" pitchFamily="-7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CFAB7"/>
          </a:solidFill>
          <a:latin typeface="+mn-lt"/>
          <a:ea typeface="ＭＳ Ｐゴシック" pitchFamily="-7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CFAB7"/>
          </a:solidFill>
          <a:latin typeface="+mn-lt"/>
          <a:ea typeface="ＭＳ Ｐゴシック" pitchFamily="-7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CFAB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CFAB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CFAB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CFAB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://www.whoi.edu/graphics/downloads/logos/LogoWhiteTra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8383" cy="120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24"/>
          <p:cNvSpPr txBox="1">
            <a:spLocks noChangeArrowheads="1"/>
          </p:cNvSpPr>
          <p:nvPr/>
        </p:nvSpPr>
        <p:spPr bwMode="auto">
          <a:xfrm>
            <a:off x="2527280" y="5953238"/>
            <a:ext cx="44380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b="1" baseline="0" dirty="0" smtClean="0">
                <a:solidFill>
                  <a:srgbClr val="000000"/>
                </a:solidFill>
                <a:latin typeface="+mn-lt"/>
              </a:rPr>
              <a:t>Jeff Donnelly</a:t>
            </a:r>
          </a:p>
          <a:p>
            <a:pPr algn="ctr"/>
            <a:r>
              <a:rPr lang="en-US" sz="1800" b="1" i="1" baseline="0" dirty="0" smtClean="0">
                <a:solidFill>
                  <a:srgbClr val="000000"/>
                </a:solidFill>
                <a:latin typeface="+mn-lt"/>
              </a:rPr>
              <a:t>Woods </a:t>
            </a:r>
            <a:r>
              <a:rPr lang="en-US" sz="1800" b="1" i="1" baseline="0" dirty="0">
                <a:solidFill>
                  <a:srgbClr val="000000"/>
                </a:solidFill>
                <a:latin typeface="+mn-lt"/>
              </a:rPr>
              <a:t>Hole Oceanographic </a:t>
            </a:r>
            <a:r>
              <a:rPr lang="en-US" sz="1800" b="1" i="1" baseline="0" dirty="0" smtClean="0">
                <a:solidFill>
                  <a:srgbClr val="000000"/>
                </a:solidFill>
                <a:latin typeface="+mn-lt"/>
              </a:rPr>
              <a:t>Institution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1053" y="-13648"/>
            <a:ext cx="7228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>
                <a:solidFill>
                  <a:srgbClr val="FFFFFF"/>
                </a:solidFill>
                <a:latin typeface="Arial" panose="020B0604020202020204" pitchFamily="34" charset="0"/>
              </a:rPr>
              <a:t>A Perfect Storm: The Collision of Tropical </a:t>
            </a:r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Cyclones,</a:t>
            </a:r>
          </a:p>
          <a:p>
            <a:pPr algn="ctr"/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Climate </a:t>
            </a:r>
            <a:r>
              <a:rPr lang="en-US" baseline="0" dirty="0">
                <a:solidFill>
                  <a:srgbClr val="FFFFFF"/>
                </a:solidFill>
                <a:latin typeface="Arial" panose="020B0604020202020204" pitchFamily="34" charset="0"/>
              </a:rPr>
              <a:t>Change and Coastal Population Growth</a:t>
            </a:r>
          </a:p>
        </p:txBody>
      </p:sp>
    </p:spTree>
    <p:extLst>
      <p:ext uri="{BB962C8B-B14F-4D97-AF65-F5344CB8AC3E}">
        <p14:creationId xmlns:p14="http://schemas.microsoft.com/office/powerpoint/2010/main" val="224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islandnet.com/%7Esee/weather/graphics/photos0910/1780hurrica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754630"/>
            <a:ext cx="714375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upload.wikimedia.org/wikipedia/commons/7/76/HMS_Hector_and_HMS_Bristol_in_a_Hurricane_17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3057"/>
          <a:stretch/>
        </p:blipFill>
        <p:spPr bwMode="auto">
          <a:xfrm>
            <a:off x="1" y="4377814"/>
            <a:ext cx="4367284" cy="248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490" y="4394580"/>
            <a:ext cx="3861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rgbClr val="FFFFFF"/>
                </a:solidFill>
                <a:latin typeface="Arial" panose="020B0604020202020204" pitchFamily="34" charset="0"/>
              </a:rPr>
              <a:t>HMS Hector and HMS Bristol </a:t>
            </a:r>
            <a:r>
              <a:rPr lang="en-US" sz="14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by William Elliott</a:t>
            </a:r>
            <a:endParaRPr lang="en-US" sz="14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7117" y="5336275"/>
            <a:ext cx="3406702" cy="748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More than 23,000 fatalities</a:t>
            </a:r>
          </a:p>
          <a:p>
            <a:pPr algn="ctr"/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in Great Hurricane of 1780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364" y="95534"/>
            <a:ext cx="511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Infamous Atlantic Hurricanes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81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364" y="95534"/>
            <a:ext cx="511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Infamous Atlantic Hurricanes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28" name="Picture 4" descr="http://www.1900storm.com/images/panorama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4828"/>
            <a:ext cx="9172849" cy="295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0900" y="718775"/>
            <a:ext cx="80762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1900 Galveston, TX Hurricane</a:t>
            </a:r>
          </a:p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000" baseline="0" dirty="0" smtClean="0">
                <a:solidFill>
                  <a:srgbClr val="FFFFFF"/>
                </a:solidFill>
                <a:latin typeface="+mn-lt"/>
              </a:rPr>
              <a:t>Category 4 at landfall</a:t>
            </a:r>
          </a:p>
          <a:p>
            <a:pPr algn="ctr"/>
            <a:r>
              <a:rPr lang="en-US" sz="2000" baseline="0" dirty="0" smtClean="0">
                <a:solidFill>
                  <a:srgbClr val="FFFFFF"/>
                </a:solidFill>
                <a:latin typeface="+mn-lt"/>
              </a:rPr>
              <a:t>5,000-12,000 fatalities</a:t>
            </a:r>
          </a:p>
          <a:p>
            <a:pPr algn="ctr"/>
            <a:r>
              <a:rPr lang="en-US" sz="2000" baseline="0" dirty="0" smtClean="0">
                <a:solidFill>
                  <a:srgbClr val="FFFFFF"/>
                </a:solidFill>
                <a:latin typeface="+mn-lt"/>
              </a:rPr>
              <a:t>No warning – weather service predicted track along eastern seaboard</a:t>
            </a:r>
          </a:p>
        </p:txBody>
      </p:sp>
    </p:spTree>
    <p:extLst>
      <p:ext uri="{BB962C8B-B14F-4D97-AF65-F5344CB8AC3E}">
        <p14:creationId xmlns:p14="http://schemas.microsoft.com/office/powerpoint/2010/main" val="217431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364" y="95534"/>
            <a:ext cx="511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Infamous Atlantic Hurricanes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0567" y="718775"/>
            <a:ext cx="62969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1928 San Felipe II or Okeechobee Hurricane</a:t>
            </a:r>
          </a:p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2000" baseline="0" dirty="0" smtClean="0">
                <a:solidFill>
                  <a:srgbClr val="FFFFFF"/>
                </a:solidFill>
                <a:latin typeface="+mn-lt"/>
              </a:rPr>
              <a:t>Category 5 in Puerto Rico/Category 4 at FL landfall</a:t>
            </a:r>
          </a:p>
          <a:p>
            <a:pPr algn="ctr"/>
            <a:r>
              <a:rPr lang="en-US" sz="2000" baseline="0" dirty="0" smtClean="0">
                <a:solidFill>
                  <a:srgbClr val="FFFFFF"/>
                </a:solidFill>
                <a:latin typeface="+mn-lt"/>
              </a:rPr>
              <a:t>Over 4,000 fatalities total </a:t>
            </a:r>
          </a:p>
          <a:p>
            <a:pPr algn="ctr"/>
            <a:r>
              <a:rPr lang="en-US" sz="2000" baseline="0" dirty="0" smtClean="0">
                <a:solidFill>
                  <a:srgbClr val="FFFFFF"/>
                </a:solidFill>
                <a:latin typeface="+mn-lt"/>
              </a:rPr>
              <a:t>2,500 at Lake Okeechobee</a:t>
            </a:r>
          </a:p>
        </p:txBody>
      </p:sp>
      <p:pic>
        <p:nvPicPr>
          <p:cNvPr id="4098" name="Picture 2" descr="http://www.srh.noaa.gov/images/mfl/events/1928okeechobee/image06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2" y="2255697"/>
            <a:ext cx="4667534" cy="447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37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364" y="95534"/>
            <a:ext cx="511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Infamous Atlantic Hurricanes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http://redstick.files.wordpress.com/2008/05/hurr-mitch-19981026-1815utc-g8i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816" y="1853255"/>
            <a:ext cx="6449941" cy="474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07273" y="718775"/>
            <a:ext cx="68034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Hurricane Mitch in 1998</a:t>
            </a:r>
          </a:p>
          <a:p>
            <a:pPr algn="ctr"/>
            <a:r>
              <a:rPr lang="en-US" sz="2000" baseline="0" dirty="0" smtClean="0">
                <a:solidFill>
                  <a:srgbClr val="FFFFFF"/>
                </a:solidFill>
                <a:latin typeface="+mn-lt"/>
              </a:rPr>
              <a:t>20,000 fatalities (mostly in Honduras)</a:t>
            </a:r>
          </a:p>
          <a:p>
            <a:pPr algn="ctr"/>
            <a:r>
              <a:rPr lang="en-US" sz="2000" baseline="0" dirty="0" smtClean="0">
                <a:solidFill>
                  <a:srgbClr val="FFFFFF"/>
                </a:solidFill>
                <a:latin typeface="+mn-lt"/>
              </a:rPr>
              <a:t>Made landfall as a cat 1 but dumped nearly a meter of rain</a:t>
            </a:r>
          </a:p>
        </p:txBody>
      </p:sp>
    </p:spTree>
    <p:extLst>
      <p:ext uri="{BB962C8B-B14F-4D97-AF65-F5344CB8AC3E}">
        <p14:creationId xmlns:p14="http://schemas.microsoft.com/office/powerpoint/2010/main" val="373414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364" y="95534"/>
            <a:ext cx="511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Infamous Atlantic Hurricanes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2105" y="827957"/>
            <a:ext cx="33538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Hurricane Katrina 2005</a:t>
            </a:r>
          </a:p>
          <a:p>
            <a:pPr algn="ctr"/>
            <a:r>
              <a:rPr lang="en-US" sz="2000" baseline="0" dirty="0" smtClean="0">
                <a:solidFill>
                  <a:srgbClr val="FFFFFF"/>
                </a:solidFill>
                <a:latin typeface="+mn-lt"/>
              </a:rPr>
              <a:t>1833 fatalities</a:t>
            </a:r>
          </a:p>
          <a:p>
            <a:pPr algn="ctr"/>
            <a:r>
              <a:rPr lang="en-US" sz="2000" baseline="0" dirty="0" smtClean="0">
                <a:solidFill>
                  <a:srgbClr val="FFFFFF"/>
                </a:solidFill>
                <a:latin typeface="+mn-lt"/>
              </a:rPr>
              <a:t>81 billion dollars of damage</a:t>
            </a:r>
          </a:p>
        </p:txBody>
      </p:sp>
      <p:pic>
        <p:nvPicPr>
          <p:cNvPr id="3076" name="Picture 4" descr="File:Hurricane Katrina LA landfall rada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49" y="2046601"/>
            <a:ext cx="7931955" cy="467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4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eoimages.gsfc.nasa.gov/images/imagerecords/79000/79553/sandy_goe_2012302_1745_lr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0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8364" y="95534"/>
            <a:ext cx="5117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Infamous Atlantic Hurricanes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4694" y="-10633"/>
            <a:ext cx="2630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Hurricane Sandy 2012</a:t>
            </a:r>
          </a:p>
          <a:p>
            <a:pPr algn="ctr"/>
            <a:r>
              <a:rPr lang="en-US" sz="1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68 billion in damage</a:t>
            </a:r>
          </a:p>
          <a:p>
            <a:pPr algn="ctr"/>
            <a:r>
              <a:rPr lang="en-US" sz="1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148 fatalities</a:t>
            </a:r>
            <a:endParaRPr lang="en-US" sz="1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7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559863" y="0"/>
            <a:ext cx="759695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Hurricane Sandy SLOSH Simulation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167"/>
            <a:ext cx="9144000" cy="48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7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06" y="778221"/>
            <a:ext cx="7051105" cy="6079779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 bwMode="auto">
          <a:xfrm>
            <a:off x="1495197" y="4033449"/>
            <a:ext cx="4147803" cy="2824551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407320 w 1806877"/>
              <a:gd name="connsiteY0" fmla="*/ 5165415 h 5165415"/>
              <a:gd name="connsiteX1" fmla="*/ 11289 w 1806877"/>
              <a:gd name="connsiteY1" fmla="*/ 2745093 h 5165415"/>
              <a:gd name="connsiteX2" fmla="*/ 1009142 w 1806877"/>
              <a:gd name="connsiteY2" fmla="*/ 999114 h 5165415"/>
              <a:gd name="connsiteX3" fmla="*/ 1806877 w 1806877"/>
              <a:gd name="connsiteY3" fmla="*/ 0 h 5165415"/>
              <a:gd name="connsiteX0" fmla="*/ 2178292 w 2826660"/>
              <a:gd name="connsiteY0" fmla="*/ 4178210 h 4178210"/>
              <a:gd name="connsiteX1" fmla="*/ 1782261 w 2826660"/>
              <a:gd name="connsiteY1" fmla="*/ 1757888 h 4178210"/>
              <a:gd name="connsiteX2" fmla="*/ 2780114 w 2826660"/>
              <a:gd name="connsiteY2" fmla="*/ 11909 h 4178210"/>
              <a:gd name="connsiteX3" fmla="*/ 17785 w 2826660"/>
              <a:gd name="connsiteY3" fmla="*/ 853787 h 4178210"/>
              <a:gd name="connsiteX0" fmla="*/ 2215765 w 2240002"/>
              <a:gd name="connsiteY0" fmla="*/ 3324423 h 3324423"/>
              <a:gd name="connsiteX1" fmla="*/ 1819734 w 2240002"/>
              <a:gd name="connsiteY1" fmla="*/ 904101 h 3324423"/>
              <a:gd name="connsiteX2" fmla="*/ 830291 w 2240002"/>
              <a:gd name="connsiteY2" fmla="*/ 352938 h 3324423"/>
              <a:gd name="connsiteX3" fmla="*/ 55258 w 2240002"/>
              <a:gd name="connsiteY3" fmla="*/ 0 h 3324423"/>
              <a:gd name="connsiteX0" fmla="*/ 2426268 w 2450505"/>
              <a:gd name="connsiteY0" fmla="*/ 3360999 h 3360999"/>
              <a:gd name="connsiteX1" fmla="*/ 2030237 w 2450505"/>
              <a:gd name="connsiteY1" fmla="*/ 940677 h 3360999"/>
              <a:gd name="connsiteX2" fmla="*/ 1040794 w 2450505"/>
              <a:gd name="connsiteY2" fmla="*/ 389514 h 3360999"/>
              <a:gd name="connsiteX3" fmla="*/ 46305 w 2450505"/>
              <a:gd name="connsiteY3" fmla="*/ 0 h 3360999"/>
              <a:gd name="connsiteX0" fmla="*/ 2379963 w 2404200"/>
              <a:gd name="connsiteY0" fmla="*/ 3360999 h 3360999"/>
              <a:gd name="connsiteX1" fmla="*/ 1983932 w 2404200"/>
              <a:gd name="connsiteY1" fmla="*/ 940677 h 3360999"/>
              <a:gd name="connsiteX2" fmla="*/ 994489 w 2404200"/>
              <a:gd name="connsiteY2" fmla="*/ 389514 h 3360999"/>
              <a:gd name="connsiteX3" fmla="*/ 0 w 2404200"/>
              <a:gd name="connsiteY3" fmla="*/ 0 h 3360999"/>
              <a:gd name="connsiteX0" fmla="*/ 2379963 w 2394850"/>
              <a:gd name="connsiteY0" fmla="*/ 3360999 h 3360999"/>
              <a:gd name="connsiteX1" fmla="*/ 1752284 w 2394850"/>
              <a:gd name="connsiteY1" fmla="*/ 1172325 h 3360999"/>
              <a:gd name="connsiteX2" fmla="*/ 994489 w 2394850"/>
              <a:gd name="connsiteY2" fmla="*/ 389514 h 3360999"/>
              <a:gd name="connsiteX3" fmla="*/ 0 w 2394850"/>
              <a:gd name="connsiteY3" fmla="*/ 0 h 3360999"/>
              <a:gd name="connsiteX0" fmla="*/ 1794747 w 1865295"/>
              <a:gd name="connsiteY0" fmla="*/ 3312231 h 3312231"/>
              <a:gd name="connsiteX1" fmla="*/ 1752284 w 1865295"/>
              <a:gd name="connsiteY1" fmla="*/ 1172325 h 3312231"/>
              <a:gd name="connsiteX2" fmla="*/ 994489 w 1865295"/>
              <a:gd name="connsiteY2" fmla="*/ 389514 h 3312231"/>
              <a:gd name="connsiteX3" fmla="*/ 0 w 1865295"/>
              <a:gd name="connsiteY3" fmla="*/ 0 h 3312231"/>
              <a:gd name="connsiteX0" fmla="*/ 1794747 w 1832318"/>
              <a:gd name="connsiteY0" fmla="*/ 3312231 h 3312231"/>
              <a:gd name="connsiteX1" fmla="*/ 1752284 w 1832318"/>
              <a:gd name="connsiteY1" fmla="*/ 1172325 h 3312231"/>
              <a:gd name="connsiteX2" fmla="*/ 994489 w 1832318"/>
              <a:gd name="connsiteY2" fmla="*/ 389514 h 3312231"/>
              <a:gd name="connsiteX3" fmla="*/ 0 w 1832318"/>
              <a:gd name="connsiteY3" fmla="*/ 0 h 3312231"/>
              <a:gd name="connsiteX0" fmla="*/ 1794747 w 1798564"/>
              <a:gd name="connsiteY0" fmla="*/ 3312231 h 3312231"/>
              <a:gd name="connsiteX1" fmla="*/ 1605980 w 1798564"/>
              <a:gd name="connsiteY1" fmla="*/ 1184517 h 3312231"/>
              <a:gd name="connsiteX2" fmla="*/ 994489 w 1798564"/>
              <a:gd name="connsiteY2" fmla="*/ 389514 h 3312231"/>
              <a:gd name="connsiteX3" fmla="*/ 0 w 1798564"/>
              <a:gd name="connsiteY3" fmla="*/ 0 h 33122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401"/>
              <a:gd name="connsiteY0" fmla="*/ 3921831 h 3921831"/>
              <a:gd name="connsiteX1" fmla="*/ 1313372 w 1505401"/>
              <a:gd name="connsiteY1" fmla="*/ 1794117 h 3921831"/>
              <a:gd name="connsiteX2" fmla="*/ 811609 w 1505401"/>
              <a:gd name="connsiteY2" fmla="*/ 877194 h 3921831"/>
              <a:gd name="connsiteX3" fmla="*/ 0 w 1505401"/>
              <a:gd name="connsiteY3" fmla="*/ 0 h 3921831"/>
              <a:gd name="connsiteX0" fmla="*/ 1502139 w 1504030"/>
              <a:gd name="connsiteY0" fmla="*/ 3921831 h 3921831"/>
              <a:gd name="connsiteX1" fmla="*/ 1228028 w 1504030"/>
              <a:gd name="connsiteY1" fmla="*/ 1794117 h 3921831"/>
              <a:gd name="connsiteX2" fmla="*/ 811609 w 1504030"/>
              <a:gd name="connsiteY2" fmla="*/ 877194 h 3921831"/>
              <a:gd name="connsiteX3" fmla="*/ 0 w 1504030"/>
              <a:gd name="connsiteY3" fmla="*/ 0 h 3921831"/>
              <a:gd name="connsiteX0" fmla="*/ 1294875 w 1296766"/>
              <a:gd name="connsiteY0" fmla="*/ 4287591 h 4287591"/>
              <a:gd name="connsiteX1" fmla="*/ 1020764 w 1296766"/>
              <a:gd name="connsiteY1" fmla="*/ 2159877 h 4287591"/>
              <a:gd name="connsiteX2" fmla="*/ 604345 w 1296766"/>
              <a:gd name="connsiteY2" fmla="*/ 1242954 h 4287591"/>
              <a:gd name="connsiteX3" fmla="*/ 0 w 1296766"/>
              <a:gd name="connsiteY3" fmla="*/ 0 h 4287591"/>
              <a:gd name="connsiteX0" fmla="*/ 1294875 w 1296677"/>
              <a:gd name="connsiteY0" fmla="*/ 4287591 h 4287591"/>
              <a:gd name="connsiteX1" fmla="*/ 1020764 w 1296677"/>
              <a:gd name="connsiteY1" fmla="*/ 2159877 h 4287591"/>
              <a:gd name="connsiteX2" fmla="*/ 665305 w 1296677"/>
              <a:gd name="connsiteY2" fmla="*/ 1145418 h 4287591"/>
              <a:gd name="connsiteX3" fmla="*/ 0 w 1296677"/>
              <a:gd name="connsiteY3" fmla="*/ 0 h 4287591"/>
              <a:gd name="connsiteX0" fmla="*/ 1075419 w 1086430"/>
              <a:gd name="connsiteY0" fmla="*/ 4263207 h 4263207"/>
              <a:gd name="connsiteX1" fmla="*/ 1020764 w 1086430"/>
              <a:gd name="connsiteY1" fmla="*/ 2159877 h 4263207"/>
              <a:gd name="connsiteX2" fmla="*/ 665305 w 1086430"/>
              <a:gd name="connsiteY2" fmla="*/ 1145418 h 4263207"/>
              <a:gd name="connsiteX3" fmla="*/ 0 w 1086430"/>
              <a:gd name="connsiteY3" fmla="*/ 0 h 4263207"/>
              <a:gd name="connsiteX0" fmla="*/ 1075419 w 1084249"/>
              <a:gd name="connsiteY0" fmla="*/ 4263207 h 4263207"/>
              <a:gd name="connsiteX1" fmla="*/ 1020764 w 1084249"/>
              <a:gd name="connsiteY1" fmla="*/ 2159877 h 4263207"/>
              <a:gd name="connsiteX2" fmla="*/ 738457 w 1084249"/>
              <a:gd name="connsiteY2" fmla="*/ 1047882 h 4263207"/>
              <a:gd name="connsiteX3" fmla="*/ 0 w 1084249"/>
              <a:gd name="connsiteY3" fmla="*/ 0 h 4263207"/>
              <a:gd name="connsiteX0" fmla="*/ 990075 w 998905"/>
              <a:gd name="connsiteY0" fmla="*/ 4372935 h 4372935"/>
              <a:gd name="connsiteX1" fmla="*/ 935420 w 998905"/>
              <a:gd name="connsiteY1" fmla="*/ 2269605 h 4372935"/>
              <a:gd name="connsiteX2" fmla="*/ 653113 w 998905"/>
              <a:gd name="connsiteY2" fmla="*/ 1157610 h 4372935"/>
              <a:gd name="connsiteX3" fmla="*/ 0 w 998905"/>
              <a:gd name="connsiteY3" fmla="*/ 0 h 4372935"/>
              <a:gd name="connsiteX0" fmla="*/ 990075 w 993860"/>
              <a:gd name="connsiteY0" fmla="*/ 4372935 h 4372935"/>
              <a:gd name="connsiteX1" fmla="*/ 874460 w 993860"/>
              <a:gd name="connsiteY1" fmla="*/ 2281797 h 4372935"/>
              <a:gd name="connsiteX2" fmla="*/ 653113 w 993860"/>
              <a:gd name="connsiteY2" fmla="*/ 1157610 h 4372935"/>
              <a:gd name="connsiteX3" fmla="*/ 0 w 993860"/>
              <a:gd name="connsiteY3" fmla="*/ 0 h 4372935"/>
              <a:gd name="connsiteX0" fmla="*/ 2209275 w 2209612"/>
              <a:gd name="connsiteY0" fmla="*/ 4372935 h 4372935"/>
              <a:gd name="connsiteX1" fmla="*/ 874460 w 2209612"/>
              <a:gd name="connsiteY1" fmla="*/ 2281797 h 4372935"/>
              <a:gd name="connsiteX2" fmla="*/ 653113 w 2209612"/>
              <a:gd name="connsiteY2" fmla="*/ 1157610 h 4372935"/>
              <a:gd name="connsiteX3" fmla="*/ 0 w 2209612"/>
              <a:gd name="connsiteY3" fmla="*/ 0 h 4372935"/>
              <a:gd name="connsiteX0" fmla="*/ 2209275 w 2210437"/>
              <a:gd name="connsiteY0" fmla="*/ 4372935 h 4372935"/>
              <a:gd name="connsiteX1" fmla="*/ 1666940 w 2210437"/>
              <a:gd name="connsiteY1" fmla="*/ 2769477 h 4372935"/>
              <a:gd name="connsiteX2" fmla="*/ 653113 w 2210437"/>
              <a:gd name="connsiteY2" fmla="*/ 1157610 h 4372935"/>
              <a:gd name="connsiteX3" fmla="*/ 0 w 2210437"/>
              <a:gd name="connsiteY3" fmla="*/ 0 h 4372935"/>
              <a:gd name="connsiteX0" fmla="*/ 3916155 w 3917317"/>
              <a:gd name="connsiteY0" fmla="*/ 3373191 h 3373191"/>
              <a:gd name="connsiteX1" fmla="*/ 3373820 w 3917317"/>
              <a:gd name="connsiteY1" fmla="*/ 1769733 h 3373191"/>
              <a:gd name="connsiteX2" fmla="*/ 2359993 w 3917317"/>
              <a:gd name="connsiteY2" fmla="*/ 157866 h 3373191"/>
              <a:gd name="connsiteX3" fmla="*/ 0 w 3917317"/>
              <a:gd name="connsiteY3" fmla="*/ 0 h 3373191"/>
              <a:gd name="connsiteX0" fmla="*/ 3916155 w 3918555"/>
              <a:gd name="connsiteY0" fmla="*/ 3373191 h 3373191"/>
              <a:gd name="connsiteX1" fmla="*/ 3373820 w 3918555"/>
              <a:gd name="connsiteY1" fmla="*/ 1769733 h 3373191"/>
              <a:gd name="connsiteX2" fmla="*/ 1311481 w 3918555"/>
              <a:gd name="connsiteY2" fmla="*/ 974730 h 3373191"/>
              <a:gd name="connsiteX3" fmla="*/ 0 w 3918555"/>
              <a:gd name="connsiteY3" fmla="*/ 0 h 3373191"/>
              <a:gd name="connsiteX0" fmla="*/ 3916155 w 3916885"/>
              <a:gd name="connsiteY0" fmla="*/ 3373191 h 3373191"/>
              <a:gd name="connsiteX1" fmla="*/ 3008060 w 3916885"/>
              <a:gd name="connsiteY1" fmla="*/ 1830693 h 3373191"/>
              <a:gd name="connsiteX2" fmla="*/ 1311481 w 3916885"/>
              <a:gd name="connsiteY2" fmla="*/ 974730 h 3373191"/>
              <a:gd name="connsiteX3" fmla="*/ 0 w 3916885"/>
              <a:gd name="connsiteY3" fmla="*/ 0 h 3373191"/>
              <a:gd name="connsiteX0" fmla="*/ 3916155 w 3916155"/>
              <a:gd name="connsiteY0" fmla="*/ 3373191 h 3373191"/>
              <a:gd name="connsiteX1" fmla="*/ 3008060 w 3916155"/>
              <a:gd name="connsiteY1" fmla="*/ 1830693 h 3373191"/>
              <a:gd name="connsiteX2" fmla="*/ 1311481 w 3916155"/>
              <a:gd name="connsiteY2" fmla="*/ 974730 h 3373191"/>
              <a:gd name="connsiteX3" fmla="*/ 0 w 3916155"/>
              <a:gd name="connsiteY3" fmla="*/ 0 h 3373191"/>
              <a:gd name="connsiteX0" fmla="*/ 3916155 w 3916155"/>
              <a:gd name="connsiteY0" fmla="*/ 3373191 h 3373191"/>
              <a:gd name="connsiteX1" fmla="*/ 3008060 w 3916155"/>
              <a:gd name="connsiteY1" fmla="*/ 1830693 h 3373191"/>
              <a:gd name="connsiteX2" fmla="*/ 1250521 w 3916155"/>
              <a:gd name="connsiteY2" fmla="*/ 1023498 h 3373191"/>
              <a:gd name="connsiteX3" fmla="*/ 0 w 3916155"/>
              <a:gd name="connsiteY3" fmla="*/ 0 h 3373191"/>
              <a:gd name="connsiteX0" fmla="*/ 3916155 w 3916155"/>
              <a:gd name="connsiteY0" fmla="*/ 3373191 h 3373191"/>
              <a:gd name="connsiteX1" fmla="*/ 3008060 w 3916155"/>
              <a:gd name="connsiteY1" fmla="*/ 1830693 h 3373191"/>
              <a:gd name="connsiteX2" fmla="*/ 1250521 w 3916155"/>
              <a:gd name="connsiteY2" fmla="*/ 1023498 h 3373191"/>
              <a:gd name="connsiteX3" fmla="*/ 0 w 3916155"/>
              <a:gd name="connsiteY3" fmla="*/ 0 h 3373191"/>
              <a:gd name="connsiteX0" fmla="*/ 4208763 w 4208763"/>
              <a:gd name="connsiteY0" fmla="*/ 2946471 h 2946471"/>
              <a:gd name="connsiteX1" fmla="*/ 3300668 w 4208763"/>
              <a:gd name="connsiteY1" fmla="*/ 1403973 h 2946471"/>
              <a:gd name="connsiteX2" fmla="*/ 1543129 w 4208763"/>
              <a:gd name="connsiteY2" fmla="*/ 596778 h 2946471"/>
              <a:gd name="connsiteX3" fmla="*/ 0 w 4208763"/>
              <a:gd name="connsiteY3" fmla="*/ 0 h 2946471"/>
              <a:gd name="connsiteX0" fmla="*/ 4208763 w 4208763"/>
              <a:gd name="connsiteY0" fmla="*/ 2946471 h 2946471"/>
              <a:gd name="connsiteX1" fmla="*/ 3300668 w 4208763"/>
              <a:gd name="connsiteY1" fmla="*/ 1403973 h 2946471"/>
              <a:gd name="connsiteX2" fmla="*/ 1543129 w 4208763"/>
              <a:gd name="connsiteY2" fmla="*/ 596778 h 2946471"/>
              <a:gd name="connsiteX3" fmla="*/ 0 w 4208763"/>
              <a:gd name="connsiteY3" fmla="*/ 0 h 2946471"/>
              <a:gd name="connsiteX0" fmla="*/ 4147803 w 4147803"/>
              <a:gd name="connsiteY0" fmla="*/ 2824551 h 2824551"/>
              <a:gd name="connsiteX1" fmla="*/ 3239708 w 4147803"/>
              <a:gd name="connsiteY1" fmla="*/ 1282053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3239708 w 4147803"/>
              <a:gd name="connsiteY1" fmla="*/ 1282053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3129980 w 4147803"/>
              <a:gd name="connsiteY1" fmla="*/ 1379589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3129980 w 4147803"/>
              <a:gd name="connsiteY1" fmla="*/ 1379589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76412 w 4147803"/>
              <a:gd name="connsiteY1" fmla="*/ 117232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7803" h="2824551">
                <a:moveTo>
                  <a:pt x="4147803" y="2824551"/>
                </a:moveTo>
                <a:cubicBezTo>
                  <a:pt x="3682510" y="1966223"/>
                  <a:pt x="3306028" y="1515172"/>
                  <a:pt x="2776412" y="1172325"/>
                </a:cubicBezTo>
                <a:cubicBezTo>
                  <a:pt x="2246796" y="829478"/>
                  <a:pt x="1944904" y="670246"/>
                  <a:pt x="1482169" y="474858"/>
                </a:cubicBezTo>
                <a:cubicBezTo>
                  <a:pt x="1019434" y="279471"/>
                  <a:pt x="407801" y="74676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951977">
            <a:off x="1729855" y="3798678"/>
            <a:ext cx="70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Sandy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806856" y="0"/>
            <a:ext cx="734047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Historical Northeast US Hurricanes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5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06" y="778221"/>
            <a:ext cx="7051105" cy="6079779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3184635" y="1324303"/>
            <a:ext cx="3894082" cy="5565229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3894082"/>
              <a:gd name="connsiteY0" fmla="*/ 5565229 h 5565229"/>
              <a:gd name="connsiteX1" fmla="*/ 1150882 w 3894082"/>
              <a:gd name="connsiteY1" fmla="*/ 2695904 h 5565229"/>
              <a:gd name="connsiteX2" fmla="*/ 2554014 w 3894082"/>
              <a:gd name="connsiteY2" fmla="*/ 882870 h 5565229"/>
              <a:gd name="connsiteX3" fmla="*/ 3894082 w 3894082"/>
              <a:gd name="connsiteY3" fmla="*/ 0 h 556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082" h="5565229">
                <a:moveTo>
                  <a:pt x="0" y="5565229"/>
                </a:moveTo>
                <a:cubicBezTo>
                  <a:pt x="107731" y="4633749"/>
                  <a:pt x="725213" y="3476297"/>
                  <a:pt x="1150882" y="2695904"/>
                </a:cubicBezTo>
                <a:cubicBezTo>
                  <a:pt x="1576551" y="1915511"/>
                  <a:pt x="2096814" y="1332187"/>
                  <a:pt x="2554014" y="882870"/>
                </a:cubicBezTo>
                <a:cubicBezTo>
                  <a:pt x="3011214" y="433553"/>
                  <a:pt x="3489434" y="216776"/>
                  <a:pt x="3894082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1334756" y="1548593"/>
            <a:ext cx="2975689" cy="5335683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4020207"/>
              <a:gd name="connsiteY0" fmla="*/ 5407574 h 5407574"/>
              <a:gd name="connsiteX1" fmla="*/ 1277007 w 4020207"/>
              <a:gd name="connsiteY1" fmla="*/ 2695904 h 5407574"/>
              <a:gd name="connsiteX2" fmla="*/ 2680139 w 4020207"/>
              <a:gd name="connsiteY2" fmla="*/ 882870 h 5407574"/>
              <a:gd name="connsiteX3" fmla="*/ 4020207 w 4020207"/>
              <a:gd name="connsiteY3" fmla="*/ 0 h 5407574"/>
              <a:gd name="connsiteX0" fmla="*/ 0 w 4020207"/>
              <a:gd name="connsiteY0" fmla="*/ 5407574 h 5407574"/>
              <a:gd name="connsiteX1" fmla="*/ 1277007 w 4020207"/>
              <a:gd name="connsiteY1" fmla="*/ 2695904 h 5407574"/>
              <a:gd name="connsiteX2" fmla="*/ 2680139 w 4020207"/>
              <a:gd name="connsiteY2" fmla="*/ 882870 h 5407574"/>
              <a:gd name="connsiteX3" fmla="*/ 4020207 w 4020207"/>
              <a:gd name="connsiteY3" fmla="*/ 0 h 5407574"/>
              <a:gd name="connsiteX0" fmla="*/ 0 w 3499945"/>
              <a:gd name="connsiteY0" fmla="*/ 5628291 h 5628291"/>
              <a:gd name="connsiteX1" fmla="*/ 1277007 w 3499945"/>
              <a:gd name="connsiteY1" fmla="*/ 2916621 h 5628291"/>
              <a:gd name="connsiteX2" fmla="*/ 2680139 w 3499945"/>
              <a:gd name="connsiteY2" fmla="*/ 1103587 h 5628291"/>
              <a:gd name="connsiteX3" fmla="*/ 3499945 w 3499945"/>
              <a:gd name="connsiteY3" fmla="*/ 0 h 5628291"/>
              <a:gd name="connsiteX0" fmla="*/ 0 w 3499945"/>
              <a:gd name="connsiteY0" fmla="*/ 5628291 h 5628291"/>
              <a:gd name="connsiteX1" fmla="*/ 1277007 w 3499945"/>
              <a:gd name="connsiteY1" fmla="*/ 2916621 h 5628291"/>
              <a:gd name="connsiteX2" fmla="*/ 2680139 w 3499945"/>
              <a:gd name="connsiteY2" fmla="*/ 1103587 h 5628291"/>
              <a:gd name="connsiteX3" fmla="*/ 3499945 w 3499945"/>
              <a:gd name="connsiteY3" fmla="*/ 0 h 5628291"/>
              <a:gd name="connsiteX0" fmla="*/ 0 w 3390217"/>
              <a:gd name="connsiteY0" fmla="*/ 5835555 h 5835555"/>
              <a:gd name="connsiteX1" fmla="*/ 1277007 w 3390217"/>
              <a:gd name="connsiteY1" fmla="*/ 3123885 h 5835555"/>
              <a:gd name="connsiteX2" fmla="*/ 2680139 w 3390217"/>
              <a:gd name="connsiteY2" fmla="*/ 1310851 h 5835555"/>
              <a:gd name="connsiteX3" fmla="*/ 3390217 w 3390217"/>
              <a:gd name="connsiteY3" fmla="*/ 0 h 5835555"/>
              <a:gd name="connsiteX0" fmla="*/ 0 w 3390217"/>
              <a:gd name="connsiteY0" fmla="*/ 5835555 h 5835555"/>
              <a:gd name="connsiteX1" fmla="*/ 1277007 w 3390217"/>
              <a:gd name="connsiteY1" fmla="*/ 3123885 h 5835555"/>
              <a:gd name="connsiteX2" fmla="*/ 2680139 w 3390217"/>
              <a:gd name="connsiteY2" fmla="*/ 1310851 h 5835555"/>
              <a:gd name="connsiteX3" fmla="*/ 3390217 w 3390217"/>
              <a:gd name="connsiteY3" fmla="*/ 0 h 5835555"/>
              <a:gd name="connsiteX0" fmla="*/ 0 w 3329257"/>
              <a:gd name="connsiteY0" fmla="*/ 6018435 h 6018435"/>
              <a:gd name="connsiteX1" fmla="*/ 1277007 w 3329257"/>
              <a:gd name="connsiteY1" fmla="*/ 3306765 h 6018435"/>
              <a:gd name="connsiteX2" fmla="*/ 2680139 w 3329257"/>
              <a:gd name="connsiteY2" fmla="*/ 1493731 h 6018435"/>
              <a:gd name="connsiteX3" fmla="*/ 3329257 w 3329257"/>
              <a:gd name="connsiteY3" fmla="*/ 0 h 6018435"/>
              <a:gd name="connsiteX0" fmla="*/ 0 w 3329257"/>
              <a:gd name="connsiteY0" fmla="*/ 6018435 h 6018435"/>
              <a:gd name="connsiteX1" fmla="*/ 1277007 w 3329257"/>
              <a:gd name="connsiteY1" fmla="*/ 3306765 h 6018435"/>
              <a:gd name="connsiteX2" fmla="*/ 2643563 w 3329257"/>
              <a:gd name="connsiteY2" fmla="*/ 1444963 h 6018435"/>
              <a:gd name="connsiteX3" fmla="*/ 3329257 w 3329257"/>
              <a:gd name="connsiteY3" fmla="*/ 0 h 6018435"/>
              <a:gd name="connsiteX0" fmla="*/ 0 w 3329257"/>
              <a:gd name="connsiteY0" fmla="*/ 6018435 h 6018435"/>
              <a:gd name="connsiteX1" fmla="*/ 1277007 w 3329257"/>
              <a:gd name="connsiteY1" fmla="*/ 3306765 h 6018435"/>
              <a:gd name="connsiteX2" fmla="*/ 2643563 w 3329257"/>
              <a:gd name="connsiteY2" fmla="*/ 1444963 h 6018435"/>
              <a:gd name="connsiteX3" fmla="*/ 3329257 w 3329257"/>
              <a:gd name="connsiteY3" fmla="*/ 0 h 6018435"/>
              <a:gd name="connsiteX0" fmla="*/ 0 w 3329257"/>
              <a:gd name="connsiteY0" fmla="*/ 6018435 h 6018435"/>
              <a:gd name="connsiteX1" fmla="*/ 1277007 w 3329257"/>
              <a:gd name="connsiteY1" fmla="*/ 3306765 h 6018435"/>
              <a:gd name="connsiteX2" fmla="*/ 2594795 w 3329257"/>
              <a:gd name="connsiteY2" fmla="*/ 1298659 h 6018435"/>
              <a:gd name="connsiteX3" fmla="*/ 3329257 w 3329257"/>
              <a:gd name="connsiteY3" fmla="*/ 0 h 6018435"/>
              <a:gd name="connsiteX0" fmla="*/ 0 w 3329257"/>
              <a:gd name="connsiteY0" fmla="*/ 6018435 h 6018435"/>
              <a:gd name="connsiteX1" fmla="*/ 1277007 w 3329257"/>
              <a:gd name="connsiteY1" fmla="*/ 3306765 h 6018435"/>
              <a:gd name="connsiteX2" fmla="*/ 2594795 w 3329257"/>
              <a:gd name="connsiteY2" fmla="*/ 1298659 h 6018435"/>
              <a:gd name="connsiteX3" fmla="*/ 3329257 w 3329257"/>
              <a:gd name="connsiteY3" fmla="*/ 0 h 6018435"/>
              <a:gd name="connsiteX0" fmla="*/ 0 w 3268297"/>
              <a:gd name="connsiteY0" fmla="*/ 6091587 h 6091587"/>
              <a:gd name="connsiteX1" fmla="*/ 1277007 w 3268297"/>
              <a:gd name="connsiteY1" fmla="*/ 3379917 h 6091587"/>
              <a:gd name="connsiteX2" fmla="*/ 2594795 w 3268297"/>
              <a:gd name="connsiteY2" fmla="*/ 1371811 h 6091587"/>
              <a:gd name="connsiteX3" fmla="*/ 3268297 w 3268297"/>
              <a:gd name="connsiteY3" fmla="*/ 0 h 6091587"/>
              <a:gd name="connsiteX0" fmla="*/ 0 w 3024457"/>
              <a:gd name="connsiteY0" fmla="*/ 5481987 h 5481987"/>
              <a:gd name="connsiteX1" fmla="*/ 1277007 w 3024457"/>
              <a:gd name="connsiteY1" fmla="*/ 2770317 h 5481987"/>
              <a:gd name="connsiteX2" fmla="*/ 2594795 w 3024457"/>
              <a:gd name="connsiteY2" fmla="*/ 762211 h 5481987"/>
              <a:gd name="connsiteX3" fmla="*/ 3024457 w 3024457"/>
              <a:gd name="connsiteY3" fmla="*/ 0 h 5481987"/>
              <a:gd name="connsiteX0" fmla="*/ 0 w 3024457"/>
              <a:gd name="connsiteY0" fmla="*/ 5481987 h 5481987"/>
              <a:gd name="connsiteX1" fmla="*/ 1277007 w 3024457"/>
              <a:gd name="connsiteY1" fmla="*/ 2770317 h 5481987"/>
              <a:gd name="connsiteX2" fmla="*/ 2594795 w 3024457"/>
              <a:gd name="connsiteY2" fmla="*/ 762211 h 5481987"/>
              <a:gd name="connsiteX3" fmla="*/ 3024457 w 3024457"/>
              <a:gd name="connsiteY3" fmla="*/ 0 h 5481987"/>
              <a:gd name="connsiteX0" fmla="*/ 0 w 3024457"/>
              <a:gd name="connsiteY0" fmla="*/ 5481987 h 5481987"/>
              <a:gd name="connsiteX1" fmla="*/ 1277007 w 3024457"/>
              <a:gd name="connsiteY1" fmla="*/ 2770317 h 5481987"/>
              <a:gd name="connsiteX2" fmla="*/ 2594795 w 3024457"/>
              <a:gd name="connsiteY2" fmla="*/ 762211 h 5481987"/>
              <a:gd name="connsiteX3" fmla="*/ 3024457 w 3024457"/>
              <a:gd name="connsiteY3" fmla="*/ 0 h 5481987"/>
              <a:gd name="connsiteX0" fmla="*/ 0 w 2975689"/>
              <a:gd name="connsiteY0" fmla="*/ 5335683 h 5335683"/>
              <a:gd name="connsiteX1" fmla="*/ 1277007 w 2975689"/>
              <a:gd name="connsiteY1" fmla="*/ 2624013 h 5335683"/>
              <a:gd name="connsiteX2" fmla="*/ 2594795 w 2975689"/>
              <a:gd name="connsiteY2" fmla="*/ 615907 h 5335683"/>
              <a:gd name="connsiteX3" fmla="*/ 2975689 w 2975689"/>
              <a:gd name="connsiteY3" fmla="*/ 0 h 5335683"/>
              <a:gd name="connsiteX0" fmla="*/ 0 w 2975689"/>
              <a:gd name="connsiteY0" fmla="*/ 5335683 h 5335683"/>
              <a:gd name="connsiteX1" fmla="*/ 1277007 w 2975689"/>
              <a:gd name="connsiteY1" fmla="*/ 2624013 h 5335683"/>
              <a:gd name="connsiteX2" fmla="*/ 2448491 w 2975689"/>
              <a:gd name="connsiteY2" fmla="*/ 774403 h 5335683"/>
              <a:gd name="connsiteX3" fmla="*/ 2975689 w 2975689"/>
              <a:gd name="connsiteY3" fmla="*/ 0 h 5335683"/>
              <a:gd name="connsiteX0" fmla="*/ 0 w 2975689"/>
              <a:gd name="connsiteY0" fmla="*/ 5335683 h 5335683"/>
              <a:gd name="connsiteX1" fmla="*/ 1277007 w 2975689"/>
              <a:gd name="connsiteY1" fmla="*/ 2624013 h 5335683"/>
              <a:gd name="connsiteX2" fmla="*/ 2448491 w 2975689"/>
              <a:gd name="connsiteY2" fmla="*/ 774403 h 5335683"/>
              <a:gd name="connsiteX3" fmla="*/ 2975689 w 2975689"/>
              <a:gd name="connsiteY3" fmla="*/ 0 h 533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5689" h="5335683">
                <a:moveTo>
                  <a:pt x="0" y="5335683"/>
                </a:moveTo>
                <a:cubicBezTo>
                  <a:pt x="375745" y="4435734"/>
                  <a:pt x="868925" y="3384226"/>
                  <a:pt x="1277007" y="2624013"/>
                </a:cubicBezTo>
                <a:cubicBezTo>
                  <a:pt x="1685089" y="1863800"/>
                  <a:pt x="2165377" y="1211738"/>
                  <a:pt x="2448491" y="774403"/>
                </a:cubicBezTo>
                <a:cubicBezTo>
                  <a:pt x="2731605" y="337068"/>
                  <a:pt x="2697165" y="433920"/>
                  <a:pt x="2975689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4141053" y="966531"/>
            <a:ext cx="252247" cy="5901979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135640"/>
              <a:gd name="connsiteY0" fmla="*/ 6148553 h 6148553"/>
              <a:gd name="connsiteX1" fmla="*/ 725213 w 2135640"/>
              <a:gd name="connsiteY1" fmla="*/ 3279228 h 6148553"/>
              <a:gd name="connsiteX2" fmla="*/ 2128345 w 2135640"/>
              <a:gd name="connsiteY2" fmla="*/ 1466194 h 6148553"/>
              <a:gd name="connsiteX3" fmla="*/ 1403130 w 2135640"/>
              <a:gd name="connsiteY3" fmla="*/ 0 h 6148553"/>
              <a:gd name="connsiteX0" fmla="*/ 0 w 1651291"/>
              <a:gd name="connsiteY0" fmla="*/ 6148553 h 6148553"/>
              <a:gd name="connsiteX1" fmla="*/ 725213 w 1651291"/>
              <a:gd name="connsiteY1" fmla="*/ 3279228 h 6148553"/>
              <a:gd name="connsiteX2" fmla="*/ 1639614 w 1651291"/>
              <a:gd name="connsiteY2" fmla="*/ 1497725 h 6148553"/>
              <a:gd name="connsiteX3" fmla="*/ 1403130 w 1651291"/>
              <a:gd name="connsiteY3" fmla="*/ 0 h 6148553"/>
              <a:gd name="connsiteX0" fmla="*/ 298482 w 940780"/>
              <a:gd name="connsiteY0" fmla="*/ 5975132 h 5975132"/>
              <a:gd name="connsiteX1" fmla="*/ 14702 w 940780"/>
              <a:gd name="connsiteY1" fmla="*/ 3279228 h 5975132"/>
              <a:gd name="connsiteX2" fmla="*/ 929103 w 940780"/>
              <a:gd name="connsiteY2" fmla="*/ 1497725 h 5975132"/>
              <a:gd name="connsiteX3" fmla="*/ 692619 w 940780"/>
              <a:gd name="connsiteY3" fmla="*/ 0 h 5975132"/>
              <a:gd name="connsiteX0" fmla="*/ 0 w 630816"/>
              <a:gd name="connsiteY0" fmla="*/ 5975132 h 5975132"/>
              <a:gd name="connsiteX1" fmla="*/ 315310 w 630816"/>
              <a:gd name="connsiteY1" fmla="*/ 3263463 h 5975132"/>
              <a:gd name="connsiteX2" fmla="*/ 630621 w 630816"/>
              <a:gd name="connsiteY2" fmla="*/ 1497725 h 5975132"/>
              <a:gd name="connsiteX3" fmla="*/ 394137 w 630816"/>
              <a:gd name="connsiteY3" fmla="*/ 0 h 5975132"/>
              <a:gd name="connsiteX0" fmla="*/ 0 w 473222"/>
              <a:gd name="connsiteY0" fmla="*/ 5975132 h 5975132"/>
              <a:gd name="connsiteX1" fmla="*/ 315310 w 473222"/>
              <a:gd name="connsiteY1" fmla="*/ 3263463 h 5975132"/>
              <a:gd name="connsiteX2" fmla="*/ 472965 w 473222"/>
              <a:gd name="connsiteY2" fmla="*/ 1497725 h 5975132"/>
              <a:gd name="connsiteX3" fmla="*/ 394137 w 473222"/>
              <a:gd name="connsiteY3" fmla="*/ 0 h 5975132"/>
              <a:gd name="connsiteX0" fmla="*/ 0 w 474945"/>
              <a:gd name="connsiteY0" fmla="*/ 5975132 h 5975132"/>
              <a:gd name="connsiteX1" fmla="*/ 315310 w 474945"/>
              <a:gd name="connsiteY1" fmla="*/ 3263463 h 5975132"/>
              <a:gd name="connsiteX2" fmla="*/ 472965 w 474945"/>
              <a:gd name="connsiteY2" fmla="*/ 1497725 h 5975132"/>
              <a:gd name="connsiteX3" fmla="*/ 394137 w 474945"/>
              <a:gd name="connsiteY3" fmla="*/ 0 h 5975132"/>
              <a:gd name="connsiteX0" fmla="*/ 0 w 916379"/>
              <a:gd name="connsiteY0" fmla="*/ 5990897 h 5990897"/>
              <a:gd name="connsiteX1" fmla="*/ 756744 w 916379"/>
              <a:gd name="connsiteY1" fmla="*/ 3263463 h 5990897"/>
              <a:gd name="connsiteX2" fmla="*/ 914399 w 916379"/>
              <a:gd name="connsiteY2" fmla="*/ 1497725 h 5990897"/>
              <a:gd name="connsiteX3" fmla="*/ 835571 w 916379"/>
              <a:gd name="connsiteY3" fmla="*/ 0 h 5990897"/>
              <a:gd name="connsiteX0" fmla="*/ 0 w 333055"/>
              <a:gd name="connsiteY0" fmla="*/ 5975131 h 5975131"/>
              <a:gd name="connsiteX1" fmla="*/ 173420 w 333055"/>
              <a:gd name="connsiteY1" fmla="*/ 3263463 h 5975131"/>
              <a:gd name="connsiteX2" fmla="*/ 331075 w 333055"/>
              <a:gd name="connsiteY2" fmla="*/ 1497725 h 5975131"/>
              <a:gd name="connsiteX3" fmla="*/ 252247 w 333055"/>
              <a:gd name="connsiteY3" fmla="*/ 0 h 5975131"/>
              <a:gd name="connsiteX0" fmla="*/ 0 w 351530"/>
              <a:gd name="connsiteY0" fmla="*/ 5292379 h 5292379"/>
              <a:gd name="connsiteX1" fmla="*/ 173420 w 351530"/>
              <a:gd name="connsiteY1" fmla="*/ 2580711 h 5292379"/>
              <a:gd name="connsiteX2" fmla="*/ 331075 w 351530"/>
              <a:gd name="connsiteY2" fmla="*/ 814973 h 5292379"/>
              <a:gd name="connsiteX3" fmla="*/ 325399 w 351530"/>
              <a:gd name="connsiteY3" fmla="*/ 0 h 5292379"/>
              <a:gd name="connsiteX0" fmla="*/ 0 w 334031"/>
              <a:gd name="connsiteY0" fmla="*/ 5292379 h 5292379"/>
              <a:gd name="connsiteX1" fmla="*/ 173420 w 334031"/>
              <a:gd name="connsiteY1" fmla="*/ 2580711 h 5292379"/>
              <a:gd name="connsiteX2" fmla="*/ 245731 w 334031"/>
              <a:gd name="connsiteY2" fmla="*/ 790589 h 5292379"/>
              <a:gd name="connsiteX3" fmla="*/ 325399 w 334031"/>
              <a:gd name="connsiteY3" fmla="*/ 0 h 5292379"/>
              <a:gd name="connsiteX0" fmla="*/ 0 w 269869"/>
              <a:gd name="connsiteY0" fmla="*/ 5901979 h 5901979"/>
              <a:gd name="connsiteX1" fmla="*/ 173420 w 269869"/>
              <a:gd name="connsiteY1" fmla="*/ 3190311 h 5901979"/>
              <a:gd name="connsiteX2" fmla="*/ 245731 w 269869"/>
              <a:gd name="connsiteY2" fmla="*/ 1400189 h 5901979"/>
              <a:gd name="connsiteX3" fmla="*/ 252247 w 269869"/>
              <a:gd name="connsiteY3" fmla="*/ 0 h 5901979"/>
              <a:gd name="connsiteX0" fmla="*/ 0 w 252247"/>
              <a:gd name="connsiteY0" fmla="*/ 5901979 h 5901979"/>
              <a:gd name="connsiteX1" fmla="*/ 173420 w 252247"/>
              <a:gd name="connsiteY1" fmla="*/ 3190311 h 5901979"/>
              <a:gd name="connsiteX2" fmla="*/ 245731 w 252247"/>
              <a:gd name="connsiteY2" fmla="*/ 1400189 h 5901979"/>
              <a:gd name="connsiteX3" fmla="*/ 252247 w 252247"/>
              <a:gd name="connsiteY3" fmla="*/ 0 h 590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47" h="5901979">
                <a:moveTo>
                  <a:pt x="0" y="5901979"/>
                </a:moveTo>
                <a:cubicBezTo>
                  <a:pt x="107731" y="4970499"/>
                  <a:pt x="132465" y="3940609"/>
                  <a:pt x="173420" y="3190311"/>
                </a:cubicBezTo>
                <a:cubicBezTo>
                  <a:pt x="214375" y="2440013"/>
                  <a:pt x="232593" y="1931907"/>
                  <a:pt x="245731" y="1400189"/>
                </a:cubicBezTo>
                <a:cubicBezTo>
                  <a:pt x="258869" y="868471"/>
                  <a:pt x="240265" y="405962"/>
                  <a:pt x="252247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2088803" y="891265"/>
            <a:ext cx="2750959" cy="5978707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900854"/>
              <a:gd name="connsiteY0" fmla="*/ 5691353 h 5691353"/>
              <a:gd name="connsiteX1" fmla="*/ 157654 w 2900854"/>
              <a:gd name="connsiteY1" fmla="*/ 2695904 h 5691353"/>
              <a:gd name="connsiteX2" fmla="*/ 1560786 w 2900854"/>
              <a:gd name="connsiteY2" fmla="*/ 882870 h 5691353"/>
              <a:gd name="connsiteX3" fmla="*/ 2900854 w 2900854"/>
              <a:gd name="connsiteY3" fmla="*/ 0 h 5691353"/>
              <a:gd name="connsiteX0" fmla="*/ 0 w 2175641"/>
              <a:gd name="connsiteY0" fmla="*/ 5990898 h 5990898"/>
              <a:gd name="connsiteX1" fmla="*/ 157654 w 2175641"/>
              <a:gd name="connsiteY1" fmla="*/ 2995449 h 5990898"/>
              <a:gd name="connsiteX2" fmla="*/ 1560786 w 2175641"/>
              <a:gd name="connsiteY2" fmla="*/ 1182415 h 5990898"/>
              <a:gd name="connsiteX3" fmla="*/ 2175641 w 2175641"/>
              <a:gd name="connsiteY3" fmla="*/ 0 h 5990898"/>
              <a:gd name="connsiteX0" fmla="*/ 0 w 2175641"/>
              <a:gd name="connsiteY0" fmla="*/ 5990898 h 5990898"/>
              <a:gd name="connsiteX1" fmla="*/ 157654 w 2175641"/>
              <a:gd name="connsiteY1" fmla="*/ 2995449 h 5990898"/>
              <a:gd name="connsiteX2" fmla="*/ 1119352 w 2175641"/>
              <a:gd name="connsiteY2" fmla="*/ 945932 h 5990898"/>
              <a:gd name="connsiteX3" fmla="*/ 2175641 w 2175641"/>
              <a:gd name="connsiteY3" fmla="*/ 0 h 5990898"/>
              <a:gd name="connsiteX0" fmla="*/ 185481 w 2045811"/>
              <a:gd name="connsiteY0" fmla="*/ 5959367 h 5959367"/>
              <a:gd name="connsiteX1" fmla="*/ 27824 w 2045811"/>
              <a:gd name="connsiteY1" fmla="*/ 2995449 h 5959367"/>
              <a:gd name="connsiteX2" fmla="*/ 989522 w 2045811"/>
              <a:gd name="connsiteY2" fmla="*/ 945932 h 5959367"/>
              <a:gd name="connsiteX3" fmla="*/ 2045811 w 2045811"/>
              <a:gd name="connsiteY3" fmla="*/ 0 h 5959367"/>
              <a:gd name="connsiteX0" fmla="*/ 199374 w 2059704"/>
              <a:gd name="connsiteY0" fmla="*/ 5959367 h 5959367"/>
              <a:gd name="connsiteX1" fmla="*/ 41717 w 2059704"/>
              <a:gd name="connsiteY1" fmla="*/ 2995449 h 5959367"/>
              <a:gd name="connsiteX2" fmla="*/ 1003415 w 2059704"/>
              <a:gd name="connsiteY2" fmla="*/ 945932 h 5959367"/>
              <a:gd name="connsiteX3" fmla="*/ 2059704 w 2059704"/>
              <a:gd name="connsiteY3" fmla="*/ 0 h 5959367"/>
              <a:gd name="connsiteX0" fmla="*/ 403309 w 2263639"/>
              <a:gd name="connsiteY0" fmla="*/ 5959367 h 5959367"/>
              <a:gd name="connsiteX1" fmla="*/ 24935 w 2263639"/>
              <a:gd name="connsiteY1" fmla="*/ 2506718 h 5959367"/>
              <a:gd name="connsiteX2" fmla="*/ 1207350 w 2263639"/>
              <a:gd name="connsiteY2" fmla="*/ 945932 h 5959367"/>
              <a:gd name="connsiteX3" fmla="*/ 2263639 w 2263639"/>
              <a:gd name="connsiteY3" fmla="*/ 0 h 5959367"/>
              <a:gd name="connsiteX0" fmla="*/ 395243 w 2255573"/>
              <a:gd name="connsiteY0" fmla="*/ 5959367 h 5959367"/>
              <a:gd name="connsiteX1" fmla="*/ 16869 w 2255573"/>
              <a:gd name="connsiteY1" fmla="*/ 2506718 h 5959367"/>
              <a:gd name="connsiteX2" fmla="*/ 1025863 w 2255573"/>
              <a:gd name="connsiteY2" fmla="*/ 851339 h 5959367"/>
              <a:gd name="connsiteX3" fmla="*/ 2255573 w 2255573"/>
              <a:gd name="connsiteY3" fmla="*/ 0 h 5959367"/>
              <a:gd name="connsiteX0" fmla="*/ 395243 w 2255573"/>
              <a:gd name="connsiteY0" fmla="*/ 5959367 h 5959367"/>
              <a:gd name="connsiteX1" fmla="*/ 16869 w 2255573"/>
              <a:gd name="connsiteY1" fmla="*/ 2506718 h 5959367"/>
              <a:gd name="connsiteX2" fmla="*/ 1025863 w 2255573"/>
              <a:gd name="connsiteY2" fmla="*/ 851339 h 5959367"/>
              <a:gd name="connsiteX3" fmla="*/ 2255573 w 2255573"/>
              <a:gd name="connsiteY3" fmla="*/ 0 h 5959367"/>
              <a:gd name="connsiteX0" fmla="*/ 110632 w 2317804"/>
              <a:gd name="connsiteY0" fmla="*/ 5943602 h 5943602"/>
              <a:gd name="connsiteX1" fmla="*/ 79100 w 2317804"/>
              <a:gd name="connsiteY1" fmla="*/ 2506718 h 5943602"/>
              <a:gd name="connsiteX2" fmla="*/ 1088094 w 2317804"/>
              <a:gd name="connsiteY2" fmla="*/ 851339 h 5943602"/>
              <a:gd name="connsiteX3" fmla="*/ 2317804 w 2317804"/>
              <a:gd name="connsiteY3" fmla="*/ 0 h 5943602"/>
              <a:gd name="connsiteX0" fmla="*/ 110632 w 2317804"/>
              <a:gd name="connsiteY0" fmla="*/ 5943602 h 5943602"/>
              <a:gd name="connsiteX1" fmla="*/ 79100 w 2317804"/>
              <a:gd name="connsiteY1" fmla="*/ 2222938 h 5943602"/>
              <a:gd name="connsiteX2" fmla="*/ 1088094 w 2317804"/>
              <a:gd name="connsiteY2" fmla="*/ 851339 h 5943602"/>
              <a:gd name="connsiteX3" fmla="*/ 2317804 w 2317804"/>
              <a:gd name="connsiteY3" fmla="*/ 0 h 5943602"/>
              <a:gd name="connsiteX0" fmla="*/ 105979 w 2313151"/>
              <a:gd name="connsiteY0" fmla="*/ 5943602 h 5943602"/>
              <a:gd name="connsiteX1" fmla="*/ 74447 w 2313151"/>
              <a:gd name="connsiteY1" fmla="*/ 2222938 h 5943602"/>
              <a:gd name="connsiteX2" fmla="*/ 1020379 w 2313151"/>
              <a:gd name="connsiteY2" fmla="*/ 725215 h 5943602"/>
              <a:gd name="connsiteX3" fmla="*/ 2313151 w 2313151"/>
              <a:gd name="connsiteY3" fmla="*/ 0 h 5943602"/>
              <a:gd name="connsiteX0" fmla="*/ 105979 w 1966310"/>
              <a:gd name="connsiteY0" fmla="*/ 5990899 h 5990899"/>
              <a:gd name="connsiteX1" fmla="*/ 74447 w 1966310"/>
              <a:gd name="connsiteY1" fmla="*/ 2270235 h 5990899"/>
              <a:gd name="connsiteX2" fmla="*/ 1020379 w 1966310"/>
              <a:gd name="connsiteY2" fmla="*/ 772512 h 5990899"/>
              <a:gd name="connsiteX3" fmla="*/ 1966310 w 1966310"/>
              <a:gd name="connsiteY3" fmla="*/ 0 h 5990899"/>
              <a:gd name="connsiteX0" fmla="*/ 105979 w 1966310"/>
              <a:gd name="connsiteY0" fmla="*/ 5990899 h 5990899"/>
              <a:gd name="connsiteX1" fmla="*/ 74447 w 1966310"/>
              <a:gd name="connsiteY1" fmla="*/ 2270235 h 5990899"/>
              <a:gd name="connsiteX2" fmla="*/ 1020379 w 1966310"/>
              <a:gd name="connsiteY2" fmla="*/ 772512 h 5990899"/>
              <a:gd name="connsiteX3" fmla="*/ 1966310 w 1966310"/>
              <a:gd name="connsiteY3" fmla="*/ 0 h 5990899"/>
              <a:gd name="connsiteX0" fmla="*/ 100166 w 1960497"/>
              <a:gd name="connsiteY0" fmla="*/ 5990899 h 5990899"/>
              <a:gd name="connsiteX1" fmla="*/ 68634 w 1960497"/>
              <a:gd name="connsiteY1" fmla="*/ 2270235 h 5990899"/>
              <a:gd name="connsiteX2" fmla="*/ 935738 w 1960497"/>
              <a:gd name="connsiteY2" fmla="*/ 725215 h 5990899"/>
              <a:gd name="connsiteX3" fmla="*/ 1960497 w 1960497"/>
              <a:gd name="connsiteY3" fmla="*/ 0 h 5990899"/>
              <a:gd name="connsiteX0" fmla="*/ 100166 w 1960497"/>
              <a:gd name="connsiteY0" fmla="*/ 5990899 h 5990899"/>
              <a:gd name="connsiteX1" fmla="*/ 68634 w 1960497"/>
              <a:gd name="connsiteY1" fmla="*/ 2270235 h 5990899"/>
              <a:gd name="connsiteX2" fmla="*/ 935738 w 1960497"/>
              <a:gd name="connsiteY2" fmla="*/ 725215 h 5990899"/>
              <a:gd name="connsiteX3" fmla="*/ 1960497 w 1960497"/>
              <a:gd name="connsiteY3" fmla="*/ 0 h 5990899"/>
              <a:gd name="connsiteX0" fmla="*/ 100166 w 1960497"/>
              <a:gd name="connsiteY0" fmla="*/ 5990899 h 5990899"/>
              <a:gd name="connsiteX1" fmla="*/ 68634 w 1960497"/>
              <a:gd name="connsiteY1" fmla="*/ 2270235 h 5990899"/>
              <a:gd name="connsiteX2" fmla="*/ 935738 w 1960497"/>
              <a:gd name="connsiteY2" fmla="*/ 725215 h 5990899"/>
              <a:gd name="connsiteX3" fmla="*/ 1960497 w 1960497"/>
              <a:gd name="connsiteY3" fmla="*/ 0 h 5990899"/>
              <a:gd name="connsiteX0" fmla="*/ 12275 w 2250558"/>
              <a:gd name="connsiteY0" fmla="*/ 6015283 h 6015283"/>
              <a:gd name="connsiteX1" fmla="*/ 358695 w 2250558"/>
              <a:gd name="connsiteY1" fmla="*/ 2270235 h 6015283"/>
              <a:gd name="connsiteX2" fmla="*/ 1225799 w 2250558"/>
              <a:gd name="connsiteY2" fmla="*/ 725215 h 6015283"/>
              <a:gd name="connsiteX3" fmla="*/ 2250558 w 2250558"/>
              <a:gd name="connsiteY3" fmla="*/ 0 h 6015283"/>
              <a:gd name="connsiteX0" fmla="*/ 276499 w 2514782"/>
              <a:gd name="connsiteY0" fmla="*/ 6015283 h 6015283"/>
              <a:gd name="connsiteX1" fmla="*/ 62087 w 2514782"/>
              <a:gd name="connsiteY1" fmla="*/ 3355323 h 6015283"/>
              <a:gd name="connsiteX2" fmla="*/ 1490023 w 2514782"/>
              <a:gd name="connsiteY2" fmla="*/ 725215 h 6015283"/>
              <a:gd name="connsiteX3" fmla="*/ 2514782 w 2514782"/>
              <a:gd name="connsiteY3" fmla="*/ 0 h 6015283"/>
              <a:gd name="connsiteX0" fmla="*/ 141586 w 2562749"/>
              <a:gd name="connsiteY0" fmla="*/ 6003091 h 6003091"/>
              <a:gd name="connsiteX1" fmla="*/ 110054 w 2562749"/>
              <a:gd name="connsiteY1" fmla="*/ 3355323 h 6003091"/>
              <a:gd name="connsiteX2" fmla="*/ 1537990 w 2562749"/>
              <a:gd name="connsiteY2" fmla="*/ 725215 h 6003091"/>
              <a:gd name="connsiteX3" fmla="*/ 2562749 w 2562749"/>
              <a:gd name="connsiteY3" fmla="*/ 0 h 6003091"/>
              <a:gd name="connsiteX0" fmla="*/ 17997 w 2439160"/>
              <a:gd name="connsiteY0" fmla="*/ 6003091 h 6003091"/>
              <a:gd name="connsiteX1" fmla="*/ 303457 w 2439160"/>
              <a:gd name="connsiteY1" fmla="*/ 2660379 h 6003091"/>
              <a:gd name="connsiteX2" fmla="*/ 1414401 w 2439160"/>
              <a:gd name="connsiteY2" fmla="*/ 725215 h 6003091"/>
              <a:gd name="connsiteX3" fmla="*/ 2439160 w 2439160"/>
              <a:gd name="connsiteY3" fmla="*/ 0 h 6003091"/>
              <a:gd name="connsiteX0" fmla="*/ 17997 w 2073400"/>
              <a:gd name="connsiteY0" fmla="*/ 5990899 h 5990899"/>
              <a:gd name="connsiteX1" fmla="*/ 303457 w 2073400"/>
              <a:gd name="connsiteY1" fmla="*/ 2648187 h 5990899"/>
              <a:gd name="connsiteX2" fmla="*/ 1414401 w 2073400"/>
              <a:gd name="connsiteY2" fmla="*/ 713023 h 5990899"/>
              <a:gd name="connsiteX3" fmla="*/ 2073400 w 2073400"/>
              <a:gd name="connsiteY3" fmla="*/ 0 h 5990899"/>
              <a:gd name="connsiteX0" fmla="*/ 17997 w 2073400"/>
              <a:gd name="connsiteY0" fmla="*/ 5990899 h 5990899"/>
              <a:gd name="connsiteX1" fmla="*/ 303457 w 2073400"/>
              <a:gd name="connsiteY1" fmla="*/ 2648187 h 5990899"/>
              <a:gd name="connsiteX2" fmla="*/ 1414401 w 2073400"/>
              <a:gd name="connsiteY2" fmla="*/ 713023 h 5990899"/>
              <a:gd name="connsiteX3" fmla="*/ 2073400 w 2073400"/>
              <a:gd name="connsiteY3" fmla="*/ 0 h 5990899"/>
              <a:gd name="connsiteX0" fmla="*/ 17997 w 2073400"/>
              <a:gd name="connsiteY0" fmla="*/ 5990899 h 5990899"/>
              <a:gd name="connsiteX1" fmla="*/ 303457 w 2073400"/>
              <a:gd name="connsiteY1" fmla="*/ 2648187 h 5990899"/>
              <a:gd name="connsiteX2" fmla="*/ 1414401 w 2073400"/>
              <a:gd name="connsiteY2" fmla="*/ 713023 h 5990899"/>
              <a:gd name="connsiteX3" fmla="*/ 2073400 w 2073400"/>
              <a:gd name="connsiteY3" fmla="*/ 0 h 5990899"/>
              <a:gd name="connsiteX0" fmla="*/ 18697 w 2074100"/>
              <a:gd name="connsiteY0" fmla="*/ 5990899 h 5990899"/>
              <a:gd name="connsiteX1" fmla="*/ 304157 w 2074100"/>
              <a:gd name="connsiteY1" fmla="*/ 2648187 h 5990899"/>
              <a:gd name="connsiteX2" fmla="*/ 1463869 w 2074100"/>
              <a:gd name="connsiteY2" fmla="*/ 834943 h 5990899"/>
              <a:gd name="connsiteX3" fmla="*/ 2074100 w 2074100"/>
              <a:gd name="connsiteY3" fmla="*/ 0 h 5990899"/>
              <a:gd name="connsiteX0" fmla="*/ 18697 w 2074100"/>
              <a:gd name="connsiteY0" fmla="*/ 5990899 h 5990899"/>
              <a:gd name="connsiteX1" fmla="*/ 304157 w 2074100"/>
              <a:gd name="connsiteY1" fmla="*/ 2648187 h 5990899"/>
              <a:gd name="connsiteX2" fmla="*/ 1463869 w 2074100"/>
              <a:gd name="connsiteY2" fmla="*/ 834943 h 5990899"/>
              <a:gd name="connsiteX3" fmla="*/ 2074100 w 2074100"/>
              <a:gd name="connsiteY3" fmla="*/ 0 h 5990899"/>
              <a:gd name="connsiteX0" fmla="*/ 18697 w 2476436"/>
              <a:gd name="connsiteY0" fmla="*/ 5942131 h 5942131"/>
              <a:gd name="connsiteX1" fmla="*/ 304157 w 2476436"/>
              <a:gd name="connsiteY1" fmla="*/ 2599419 h 5942131"/>
              <a:gd name="connsiteX2" fmla="*/ 1463869 w 2476436"/>
              <a:gd name="connsiteY2" fmla="*/ 786175 h 5942131"/>
              <a:gd name="connsiteX3" fmla="*/ 2476436 w 2476436"/>
              <a:gd name="connsiteY3" fmla="*/ 0 h 5942131"/>
              <a:gd name="connsiteX0" fmla="*/ 18697 w 2476436"/>
              <a:gd name="connsiteY0" fmla="*/ 5942131 h 5942131"/>
              <a:gd name="connsiteX1" fmla="*/ 304157 w 2476436"/>
              <a:gd name="connsiteY1" fmla="*/ 2599419 h 5942131"/>
              <a:gd name="connsiteX2" fmla="*/ 1463869 w 2476436"/>
              <a:gd name="connsiteY2" fmla="*/ 786175 h 5942131"/>
              <a:gd name="connsiteX3" fmla="*/ 2476436 w 2476436"/>
              <a:gd name="connsiteY3" fmla="*/ 0 h 5942131"/>
              <a:gd name="connsiteX0" fmla="*/ 17499 w 2475238"/>
              <a:gd name="connsiteY0" fmla="*/ 5942131 h 5942131"/>
              <a:gd name="connsiteX1" fmla="*/ 302959 w 2475238"/>
              <a:gd name="connsiteY1" fmla="*/ 2599419 h 5942131"/>
              <a:gd name="connsiteX2" fmla="*/ 1377327 w 2475238"/>
              <a:gd name="connsiteY2" fmla="*/ 786175 h 5942131"/>
              <a:gd name="connsiteX3" fmla="*/ 2475238 w 2475238"/>
              <a:gd name="connsiteY3" fmla="*/ 0 h 5942131"/>
              <a:gd name="connsiteX0" fmla="*/ 17499 w 2475238"/>
              <a:gd name="connsiteY0" fmla="*/ 5942131 h 5942131"/>
              <a:gd name="connsiteX1" fmla="*/ 302959 w 2475238"/>
              <a:gd name="connsiteY1" fmla="*/ 2599419 h 5942131"/>
              <a:gd name="connsiteX2" fmla="*/ 1377327 w 2475238"/>
              <a:gd name="connsiteY2" fmla="*/ 786175 h 5942131"/>
              <a:gd name="connsiteX3" fmla="*/ 2475238 w 2475238"/>
              <a:gd name="connsiteY3" fmla="*/ 0 h 5942131"/>
              <a:gd name="connsiteX0" fmla="*/ 8511 w 2710090"/>
              <a:gd name="connsiteY0" fmla="*/ 5929939 h 5929939"/>
              <a:gd name="connsiteX1" fmla="*/ 537811 w 2710090"/>
              <a:gd name="connsiteY1" fmla="*/ 2599419 h 5929939"/>
              <a:gd name="connsiteX2" fmla="*/ 1612179 w 2710090"/>
              <a:gd name="connsiteY2" fmla="*/ 786175 h 5929939"/>
              <a:gd name="connsiteX3" fmla="*/ 2710090 w 2710090"/>
              <a:gd name="connsiteY3" fmla="*/ 0 h 5929939"/>
              <a:gd name="connsiteX0" fmla="*/ 0 w 2701579"/>
              <a:gd name="connsiteY0" fmla="*/ 5929939 h 5929939"/>
              <a:gd name="connsiteX1" fmla="*/ 529300 w 2701579"/>
              <a:gd name="connsiteY1" fmla="*/ 2599419 h 5929939"/>
              <a:gd name="connsiteX2" fmla="*/ 1603668 w 2701579"/>
              <a:gd name="connsiteY2" fmla="*/ 786175 h 5929939"/>
              <a:gd name="connsiteX3" fmla="*/ 2701579 w 2701579"/>
              <a:gd name="connsiteY3" fmla="*/ 0 h 5929939"/>
              <a:gd name="connsiteX0" fmla="*/ 0 w 2701579"/>
              <a:gd name="connsiteY0" fmla="*/ 5929939 h 5929939"/>
              <a:gd name="connsiteX1" fmla="*/ 285460 w 2701579"/>
              <a:gd name="connsiteY1" fmla="*/ 3160251 h 5929939"/>
              <a:gd name="connsiteX2" fmla="*/ 1603668 w 2701579"/>
              <a:gd name="connsiteY2" fmla="*/ 786175 h 5929939"/>
              <a:gd name="connsiteX3" fmla="*/ 2701579 w 2701579"/>
              <a:gd name="connsiteY3" fmla="*/ 0 h 5929939"/>
              <a:gd name="connsiteX0" fmla="*/ 0 w 2701579"/>
              <a:gd name="connsiteY0" fmla="*/ 5929939 h 5929939"/>
              <a:gd name="connsiteX1" fmla="*/ 285460 w 2701579"/>
              <a:gd name="connsiteY1" fmla="*/ 3160251 h 5929939"/>
              <a:gd name="connsiteX2" fmla="*/ 1542708 w 2701579"/>
              <a:gd name="connsiteY2" fmla="*/ 981247 h 5929939"/>
              <a:gd name="connsiteX3" fmla="*/ 2701579 w 2701579"/>
              <a:gd name="connsiteY3" fmla="*/ 0 h 5929939"/>
              <a:gd name="connsiteX0" fmla="*/ 22277 w 2528784"/>
              <a:gd name="connsiteY0" fmla="*/ 5929939 h 5929939"/>
              <a:gd name="connsiteX1" fmla="*/ 112665 w 2528784"/>
              <a:gd name="connsiteY1" fmla="*/ 3160251 h 5929939"/>
              <a:gd name="connsiteX2" fmla="*/ 1369913 w 2528784"/>
              <a:gd name="connsiteY2" fmla="*/ 981247 h 5929939"/>
              <a:gd name="connsiteX3" fmla="*/ 2528784 w 2528784"/>
              <a:gd name="connsiteY3" fmla="*/ 0 h 5929939"/>
              <a:gd name="connsiteX0" fmla="*/ 63823 w 2570330"/>
              <a:gd name="connsiteY0" fmla="*/ 5929939 h 5929939"/>
              <a:gd name="connsiteX1" fmla="*/ 154211 w 2570330"/>
              <a:gd name="connsiteY1" fmla="*/ 3160251 h 5929939"/>
              <a:gd name="connsiteX2" fmla="*/ 1411459 w 2570330"/>
              <a:gd name="connsiteY2" fmla="*/ 981247 h 5929939"/>
              <a:gd name="connsiteX3" fmla="*/ 2570330 w 2570330"/>
              <a:gd name="connsiteY3" fmla="*/ 0 h 5929939"/>
              <a:gd name="connsiteX0" fmla="*/ 137980 w 2644487"/>
              <a:gd name="connsiteY0" fmla="*/ 5929939 h 5929939"/>
              <a:gd name="connsiteX1" fmla="*/ 106448 w 2644487"/>
              <a:gd name="connsiteY1" fmla="*/ 3330939 h 5929939"/>
              <a:gd name="connsiteX2" fmla="*/ 1485616 w 2644487"/>
              <a:gd name="connsiteY2" fmla="*/ 981247 h 5929939"/>
              <a:gd name="connsiteX3" fmla="*/ 2644487 w 2644487"/>
              <a:gd name="connsiteY3" fmla="*/ 0 h 5929939"/>
              <a:gd name="connsiteX0" fmla="*/ 105561 w 2612068"/>
              <a:gd name="connsiteY0" fmla="*/ 5929939 h 5929939"/>
              <a:gd name="connsiteX1" fmla="*/ 74029 w 2612068"/>
              <a:gd name="connsiteY1" fmla="*/ 3330939 h 5929939"/>
              <a:gd name="connsiteX2" fmla="*/ 1453197 w 2612068"/>
              <a:gd name="connsiteY2" fmla="*/ 981247 h 5929939"/>
              <a:gd name="connsiteX3" fmla="*/ 2612068 w 2612068"/>
              <a:gd name="connsiteY3" fmla="*/ 0 h 5929939"/>
              <a:gd name="connsiteX0" fmla="*/ 107359 w 2613866"/>
              <a:gd name="connsiteY0" fmla="*/ 5929939 h 5929939"/>
              <a:gd name="connsiteX1" fmla="*/ 75827 w 2613866"/>
              <a:gd name="connsiteY1" fmla="*/ 3330939 h 5929939"/>
              <a:gd name="connsiteX2" fmla="*/ 1040467 w 2613866"/>
              <a:gd name="connsiteY2" fmla="*/ 1529887 h 5929939"/>
              <a:gd name="connsiteX3" fmla="*/ 2613866 w 2613866"/>
              <a:gd name="connsiteY3" fmla="*/ 0 h 5929939"/>
              <a:gd name="connsiteX0" fmla="*/ 107359 w 2613866"/>
              <a:gd name="connsiteY0" fmla="*/ 5966515 h 5966515"/>
              <a:gd name="connsiteX1" fmla="*/ 75827 w 2613866"/>
              <a:gd name="connsiteY1" fmla="*/ 3330939 h 5966515"/>
              <a:gd name="connsiteX2" fmla="*/ 1040467 w 2613866"/>
              <a:gd name="connsiteY2" fmla="*/ 1529887 h 5966515"/>
              <a:gd name="connsiteX3" fmla="*/ 2613866 w 2613866"/>
              <a:gd name="connsiteY3" fmla="*/ 0 h 5966515"/>
              <a:gd name="connsiteX0" fmla="*/ 116358 w 2622865"/>
              <a:gd name="connsiteY0" fmla="*/ 5966515 h 5966515"/>
              <a:gd name="connsiteX1" fmla="*/ 84826 w 2622865"/>
              <a:gd name="connsiteY1" fmla="*/ 3330939 h 5966515"/>
              <a:gd name="connsiteX2" fmla="*/ 1171386 w 2622865"/>
              <a:gd name="connsiteY2" fmla="*/ 1590847 h 5966515"/>
              <a:gd name="connsiteX3" fmla="*/ 2622865 w 2622865"/>
              <a:gd name="connsiteY3" fmla="*/ 0 h 5966515"/>
              <a:gd name="connsiteX0" fmla="*/ 28630 w 2754593"/>
              <a:gd name="connsiteY0" fmla="*/ 5978707 h 5978707"/>
              <a:gd name="connsiteX1" fmla="*/ 216554 w 2754593"/>
              <a:gd name="connsiteY1" fmla="*/ 3330939 h 5978707"/>
              <a:gd name="connsiteX2" fmla="*/ 1303114 w 2754593"/>
              <a:gd name="connsiteY2" fmla="*/ 1590847 h 5978707"/>
              <a:gd name="connsiteX3" fmla="*/ 2754593 w 2754593"/>
              <a:gd name="connsiteY3" fmla="*/ 0 h 5978707"/>
              <a:gd name="connsiteX0" fmla="*/ 16421 w 2742384"/>
              <a:gd name="connsiteY0" fmla="*/ 5978707 h 5978707"/>
              <a:gd name="connsiteX1" fmla="*/ 301881 w 2742384"/>
              <a:gd name="connsiteY1" fmla="*/ 3148059 h 5978707"/>
              <a:gd name="connsiteX2" fmla="*/ 1290905 w 2742384"/>
              <a:gd name="connsiteY2" fmla="*/ 1590847 h 5978707"/>
              <a:gd name="connsiteX3" fmla="*/ 2742384 w 2742384"/>
              <a:gd name="connsiteY3" fmla="*/ 0 h 5978707"/>
              <a:gd name="connsiteX0" fmla="*/ 24996 w 2750959"/>
              <a:gd name="connsiteY0" fmla="*/ 5978707 h 5978707"/>
              <a:gd name="connsiteX1" fmla="*/ 310456 w 2750959"/>
              <a:gd name="connsiteY1" fmla="*/ 3148059 h 5978707"/>
              <a:gd name="connsiteX2" fmla="*/ 1299480 w 2750959"/>
              <a:gd name="connsiteY2" fmla="*/ 1590847 h 5978707"/>
              <a:gd name="connsiteX3" fmla="*/ 2750959 w 2750959"/>
              <a:gd name="connsiteY3" fmla="*/ 0 h 597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0959" h="5978707">
                <a:moveTo>
                  <a:pt x="24996" y="5978707"/>
                </a:moveTo>
                <a:cubicBezTo>
                  <a:pt x="-40694" y="5012123"/>
                  <a:pt x="12698" y="3842793"/>
                  <a:pt x="310456" y="3148059"/>
                </a:cubicBezTo>
                <a:cubicBezTo>
                  <a:pt x="608214" y="2453325"/>
                  <a:pt x="892729" y="2115524"/>
                  <a:pt x="1299480" y="1590847"/>
                </a:cubicBezTo>
                <a:cubicBezTo>
                  <a:pt x="1706231" y="1066170"/>
                  <a:pt x="2346311" y="281310"/>
                  <a:pt x="2750959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3967660" y="1019503"/>
            <a:ext cx="1418896" cy="5849008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3578772"/>
              <a:gd name="connsiteY0" fmla="*/ 5391808 h 5391808"/>
              <a:gd name="connsiteX1" fmla="*/ 835572 w 3578772"/>
              <a:gd name="connsiteY1" fmla="*/ 2695904 h 5391808"/>
              <a:gd name="connsiteX2" fmla="*/ 2238704 w 3578772"/>
              <a:gd name="connsiteY2" fmla="*/ 882870 h 5391808"/>
              <a:gd name="connsiteX3" fmla="*/ 3578772 w 3578772"/>
              <a:gd name="connsiteY3" fmla="*/ 0 h 5391808"/>
              <a:gd name="connsiteX0" fmla="*/ 0 w 3578772"/>
              <a:gd name="connsiteY0" fmla="*/ 5391808 h 5391808"/>
              <a:gd name="connsiteX1" fmla="*/ 677916 w 3578772"/>
              <a:gd name="connsiteY1" fmla="*/ 2506717 h 5391808"/>
              <a:gd name="connsiteX2" fmla="*/ 2238704 w 3578772"/>
              <a:gd name="connsiteY2" fmla="*/ 882870 h 5391808"/>
              <a:gd name="connsiteX3" fmla="*/ 3578772 w 3578772"/>
              <a:gd name="connsiteY3" fmla="*/ 0 h 5391808"/>
              <a:gd name="connsiteX0" fmla="*/ 0 w 3578772"/>
              <a:gd name="connsiteY0" fmla="*/ 5391808 h 5391808"/>
              <a:gd name="connsiteX1" fmla="*/ 677916 w 3578772"/>
              <a:gd name="connsiteY1" fmla="*/ 2506717 h 5391808"/>
              <a:gd name="connsiteX2" fmla="*/ 1166648 w 3578772"/>
              <a:gd name="connsiteY2" fmla="*/ 614856 h 5391808"/>
              <a:gd name="connsiteX3" fmla="*/ 3578772 w 3578772"/>
              <a:gd name="connsiteY3" fmla="*/ 0 h 5391808"/>
              <a:gd name="connsiteX0" fmla="*/ 0 w 1592317"/>
              <a:gd name="connsiteY0" fmla="*/ 5849008 h 5849008"/>
              <a:gd name="connsiteX1" fmla="*/ 677916 w 1592317"/>
              <a:gd name="connsiteY1" fmla="*/ 2963917 h 5849008"/>
              <a:gd name="connsiteX2" fmla="*/ 1166648 w 1592317"/>
              <a:gd name="connsiteY2" fmla="*/ 1072056 h 5849008"/>
              <a:gd name="connsiteX3" fmla="*/ 1592317 w 1592317"/>
              <a:gd name="connsiteY3" fmla="*/ 0 h 5849008"/>
              <a:gd name="connsiteX0" fmla="*/ 0 w 1592317"/>
              <a:gd name="connsiteY0" fmla="*/ 5849008 h 5849008"/>
              <a:gd name="connsiteX1" fmla="*/ 677916 w 1592317"/>
              <a:gd name="connsiteY1" fmla="*/ 2963917 h 5849008"/>
              <a:gd name="connsiteX2" fmla="*/ 1166648 w 1592317"/>
              <a:gd name="connsiteY2" fmla="*/ 1072056 h 5849008"/>
              <a:gd name="connsiteX3" fmla="*/ 1592317 w 1592317"/>
              <a:gd name="connsiteY3" fmla="*/ 0 h 5849008"/>
              <a:gd name="connsiteX0" fmla="*/ 0 w 1592317"/>
              <a:gd name="connsiteY0" fmla="*/ 5849008 h 5849008"/>
              <a:gd name="connsiteX1" fmla="*/ 551792 w 1592317"/>
              <a:gd name="connsiteY1" fmla="*/ 2963917 h 5849008"/>
              <a:gd name="connsiteX2" fmla="*/ 1166648 w 1592317"/>
              <a:gd name="connsiteY2" fmla="*/ 1072056 h 5849008"/>
              <a:gd name="connsiteX3" fmla="*/ 1592317 w 1592317"/>
              <a:gd name="connsiteY3" fmla="*/ 0 h 5849008"/>
              <a:gd name="connsiteX0" fmla="*/ 0 w 1418896"/>
              <a:gd name="connsiteY0" fmla="*/ 5849008 h 5849008"/>
              <a:gd name="connsiteX1" fmla="*/ 378371 w 1418896"/>
              <a:gd name="connsiteY1" fmla="*/ 2963917 h 5849008"/>
              <a:gd name="connsiteX2" fmla="*/ 993227 w 1418896"/>
              <a:gd name="connsiteY2" fmla="*/ 1072056 h 5849008"/>
              <a:gd name="connsiteX3" fmla="*/ 1418896 w 1418896"/>
              <a:gd name="connsiteY3" fmla="*/ 0 h 5849008"/>
              <a:gd name="connsiteX0" fmla="*/ 0 w 1418896"/>
              <a:gd name="connsiteY0" fmla="*/ 5849008 h 5849008"/>
              <a:gd name="connsiteX1" fmla="*/ 488729 w 1418896"/>
              <a:gd name="connsiteY1" fmla="*/ 2522482 h 5849008"/>
              <a:gd name="connsiteX2" fmla="*/ 993227 w 1418896"/>
              <a:gd name="connsiteY2" fmla="*/ 1072056 h 5849008"/>
              <a:gd name="connsiteX3" fmla="*/ 1418896 w 1418896"/>
              <a:gd name="connsiteY3" fmla="*/ 0 h 5849008"/>
              <a:gd name="connsiteX0" fmla="*/ 0 w 1418896"/>
              <a:gd name="connsiteY0" fmla="*/ 5849008 h 5849008"/>
              <a:gd name="connsiteX1" fmla="*/ 488729 w 1418896"/>
              <a:gd name="connsiteY1" fmla="*/ 2522482 h 5849008"/>
              <a:gd name="connsiteX2" fmla="*/ 932267 w 1418896"/>
              <a:gd name="connsiteY2" fmla="*/ 1072056 h 5849008"/>
              <a:gd name="connsiteX3" fmla="*/ 1418896 w 1418896"/>
              <a:gd name="connsiteY3" fmla="*/ 0 h 5849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8896" h="5849008">
                <a:moveTo>
                  <a:pt x="0" y="5849008"/>
                </a:moveTo>
                <a:cubicBezTo>
                  <a:pt x="107731" y="4917528"/>
                  <a:pt x="333351" y="3318641"/>
                  <a:pt x="488729" y="2522482"/>
                </a:cubicBezTo>
                <a:cubicBezTo>
                  <a:pt x="644107" y="1726323"/>
                  <a:pt x="777239" y="1492470"/>
                  <a:pt x="932267" y="1072056"/>
                </a:cubicBezTo>
                <a:cubicBezTo>
                  <a:pt x="1087295" y="651642"/>
                  <a:pt x="1234966" y="374432"/>
                  <a:pt x="1418896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4247021" y="1415427"/>
            <a:ext cx="1571828" cy="5446147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2252997"/>
              <a:gd name="connsiteY0" fmla="*/ 6018855 h 6018855"/>
              <a:gd name="connsiteX1" fmla="*/ 1103585 w 2252997"/>
              <a:gd name="connsiteY1" fmla="*/ 2172069 h 6018855"/>
              <a:gd name="connsiteX2" fmla="*/ 1674718 w 2252997"/>
              <a:gd name="connsiteY2" fmla="*/ 779658 h 6018855"/>
              <a:gd name="connsiteX3" fmla="*/ 2252997 w 2252997"/>
              <a:gd name="connsiteY3" fmla="*/ 0 h 6018855"/>
              <a:gd name="connsiteX0" fmla="*/ 0 w 2252997"/>
              <a:gd name="connsiteY0" fmla="*/ 6018855 h 6018855"/>
              <a:gd name="connsiteX1" fmla="*/ 1103585 w 2252997"/>
              <a:gd name="connsiteY1" fmla="*/ 2172069 h 6018855"/>
              <a:gd name="connsiteX2" fmla="*/ 1674718 w 2252997"/>
              <a:gd name="connsiteY2" fmla="*/ 779658 h 6018855"/>
              <a:gd name="connsiteX3" fmla="*/ 2252997 w 2252997"/>
              <a:gd name="connsiteY3" fmla="*/ 0 h 6018855"/>
              <a:gd name="connsiteX0" fmla="*/ 0 w 2252997"/>
              <a:gd name="connsiteY0" fmla="*/ 6018855 h 6018855"/>
              <a:gd name="connsiteX1" fmla="*/ 1225505 w 2252997"/>
              <a:gd name="connsiteY1" fmla="*/ 2403717 h 6018855"/>
              <a:gd name="connsiteX2" fmla="*/ 1674718 w 2252997"/>
              <a:gd name="connsiteY2" fmla="*/ 779658 h 6018855"/>
              <a:gd name="connsiteX3" fmla="*/ 2252997 w 2252997"/>
              <a:gd name="connsiteY3" fmla="*/ 0 h 6018855"/>
              <a:gd name="connsiteX0" fmla="*/ 0 w 2252997"/>
              <a:gd name="connsiteY0" fmla="*/ 6018855 h 6018855"/>
              <a:gd name="connsiteX1" fmla="*/ 1225505 w 2252997"/>
              <a:gd name="connsiteY1" fmla="*/ 2403717 h 6018855"/>
              <a:gd name="connsiteX2" fmla="*/ 1857598 w 2252997"/>
              <a:gd name="connsiteY2" fmla="*/ 791850 h 6018855"/>
              <a:gd name="connsiteX3" fmla="*/ 2252997 w 2252997"/>
              <a:gd name="connsiteY3" fmla="*/ 0 h 6018855"/>
              <a:gd name="connsiteX0" fmla="*/ 0 w 2313957"/>
              <a:gd name="connsiteY0" fmla="*/ 6018855 h 6018855"/>
              <a:gd name="connsiteX1" fmla="*/ 1225505 w 2313957"/>
              <a:gd name="connsiteY1" fmla="*/ 2403717 h 6018855"/>
              <a:gd name="connsiteX2" fmla="*/ 1857598 w 2313957"/>
              <a:gd name="connsiteY2" fmla="*/ 791850 h 6018855"/>
              <a:gd name="connsiteX3" fmla="*/ 2313957 w 2313957"/>
              <a:gd name="connsiteY3" fmla="*/ 0 h 6018855"/>
              <a:gd name="connsiteX0" fmla="*/ 0 w 2313957"/>
              <a:gd name="connsiteY0" fmla="*/ 6018855 h 6018855"/>
              <a:gd name="connsiteX1" fmla="*/ 1225505 w 2313957"/>
              <a:gd name="connsiteY1" fmla="*/ 2403717 h 6018855"/>
              <a:gd name="connsiteX2" fmla="*/ 1857598 w 2313957"/>
              <a:gd name="connsiteY2" fmla="*/ 791850 h 6018855"/>
              <a:gd name="connsiteX3" fmla="*/ 2313957 w 2313957"/>
              <a:gd name="connsiteY3" fmla="*/ 0 h 6018855"/>
              <a:gd name="connsiteX0" fmla="*/ 0 w 2313957"/>
              <a:gd name="connsiteY0" fmla="*/ 6018855 h 6018855"/>
              <a:gd name="connsiteX1" fmla="*/ 1225505 w 2313957"/>
              <a:gd name="connsiteY1" fmla="*/ 2403717 h 6018855"/>
              <a:gd name="connsiteX2" fmla="*/ 1784446 w 2313957"/>
              <a:gd name="connsiteY2" fmla="*/ 974730 h 6018855"/>
              <a:gd name="connsiteX3" fmla="*/ 2313957 w 2313957"/>
              <a:gd name="connsiteY3" fmla="*/ 0 h 6018855"/>
              <a:gd name="connsiteX0" fmla="*/ 0 w 2313957"/>
              <a:gd name="connsiteY0" fmla="*/ 6018855 h 6018855"/>
              <a:gd name="connsiteX1" fmla="*/ 1140161 w 2313957"/>
              <a:gd name="connsiteY1" fmla="*/ 2550021 h 6018855"/>
              <a:gd name="connsiteX2" fmla="*/ 1784446 w 2313957"/>
              <a:gd name="connsiteY2" fmla="*/ 974730 h 6018855"/>
              <a:gd name="connsiteX3" fmla="*/ 2313957 w 2313957"/>
              <a:gd name="connsiteY3" fmla="*/ 0 h 6018855"/>
              <a:gd name="connsiteX0" fmla="*/ 0 w 2313957"/>
              <a:gd name="connsiteY0" fmla="*/ 6018855 h 6018855"/>
              <a:gd name="connsiteX1" fmla="*/ 1140161 w 2313957"/>
              <a:gd name="connsiteY1" fmla="*/ 2550021 h 6018855"/>
              <a:gd name="connsiteX2" fmla="*/ 1894174 w 2313957"/>
              <a:gd name="connsiteY2" fmla="*/ 828426 h 6018855"/>
              <a:gd name="connsiteX3" fmla="*/ 2313957 w 2313957"/>
              <a:gd name="connsiteY3" fmla="*/ 0 h 6018855"/>
              <a:gd name="connsiteX0" fmla="*/ 0 w 2423685"/>
              <a:gd name="connsiteY0" fmla="*/ 6043239 h 6043239"/>
              <a:gd name="connsiteX1" fmla="*/ 1140161 w 2423685"/>
              <a:gd name="connsiteY1" fmla="*/ 2574405 h 6043239"/>
              <a:gd name="connsiteX2" fmla="*/ 1894174 w 2423685"/>
              <a:gd name="connsiteY2" fmla="*/ 852810 h 6043239"/>
              <a:gd name="connsiteX3" fmla="*/ 2423685 w 2423685"/>
              <a:gd name="connsiteY3" fmla="*/ 0 h 6043239"/>
              <a:gd name="connsiteX0" fmla="*/ 0 w 2423685"/>
              <a:gd name="connsiteY0" fmla="*/ 6043239 h 6043239"/>
              <a:gd name="connsiteX1" fmla="*/ 1140161 w 2423685"/>
              <a:gd name="connsiteY1" fmla="*/ 2574405 h 6043239"/>
              <a:gd name="connsiteX2" fmla="*/ 1894174 w 2423685"/>
              <a:gd name="connsiteY2" fmla="*/ 852810 h 6043239"/>
              <a:gd name="connsiteX3" fmla="*/ 2423685 w 2423685"/>
              <a:gd name="connsiteY3" fmla="*/ 0 h 6043239"/>
              <a:gd name="connsiteX0" fmla="*/ 0 w 1960389"/>
              <a:gd name="connsiteY0" fmla="*/ 6031047 h 6031047"/>
              <a:gd name="connsiteX1" fmla="*/ 676865 w 1960389"/>
              <a:gd name="connsiteY1" fmla="*/ 2574405 h 6031047"/>
              <a:gd name="connsiteX2" fmla="*/ 1430878 w 1960389"/>
              <a:gd name="connsiteY2" fmla="*/ 852810 h 6031047"/>
              <a:gd name="connsiteX3" fmla="*/ 1960389 w 1960389"/>
              <a:gd name="connsiteY3" fmla="*/ 0 h 6031047"/>
              <a:gd name="connsiteX0" fmla="*/ 0 w 1826277"/>
              <a:gd name="connsiteY0" fmla="*/ 5799399 h 5799399"/>
              <a:gd name="connsiteX1" fmla="*/ 676865 w 1826277"/>
              <a:gd name="connsiteY1" fmla="*/ 2342757 h 5799399"/>
              <a:gd name="connsiteX2" fmla="*/ 1430878 w 1826277"/>
              <a:gd name="connsiteY2" fmla="*/ 621162 h 5799399"/>
              <a:gd name="connsiteX3" fmla="*/ 1826277 w 1826277"/>
              <a:gd name="connsiteY3" fmla="*/ 0 h 5799399"/>
              <a:gd name="connsiteX0" fmla="*/ 0 w 1826277"/>
              <a:gd name="connsiteY0" fmla="*/ 5799399 h 5799399"/>
              <a:gd name="connsiteX1" fmla="*/ 676865 w 1826277"/>
              <a:gd name="connsiteY1" fmla="*/ 2342757 h 5799399"/>
              <a:gd name="connsiteX2" fmla="*/ 1430878 w 1826277"/>
              <a:gd name="connsiteY2" fmla="*/ 621162 h 5799399"/>
              <a:gd name="connsiteX3" fmla="*/ 1826277 w 1826277"/>
              <a:gd name="connsiteY3" fmla="*/ 0 h 5799399"/>
              <a:gd name="connsiteX0" fmla="*/ 0 w 1814085"/>
              <a:gd name="connsiteY0" fmla="*/ 5835975 h 5835975"/>
              <a:gd name="connsiteX1" fmla="*/ 676865 w 1814085"/>
              <a:gd name="connsiteY1" fmla="*/ 2379333 h 5835975"/>
              <a:gd name="connsiteX2" fmla="*/ 1430878 w 1814085"/>
              <a:gd name="connsiteY2" fmla="*/ 657738 h 5835975"/>
              <a:gd name="connsiteX3" fmla="*/ 1814085 w 1814085"/>
              <a:gd name="connsiteY3" fmla="*/ 0 h 5835975"/>
              <a:gd name="connsiteX0" fmla="*/ 0 w 1814085"/>
              <a:gd name="connsiteY0" fmla="*/ 5835975 h 5835975"/>
              <a:gd name="connsiteX1" fmla="*/ 676865 w 1814085"/>
              <a:gd name="connsiteY1" fmla="*/ 2379333 h 5835975"/>
              <a:gd name="connsiteX2" fmla="*/ 1430878 w 1814085"/>
              <a:gd name="connsiteY2" fmla="*/ 657738 h 5835975"/>
              <a:gd name="connsiteX3" fmla="*/ 1814085 w 1814085"/>
              <a:gd name="connsiteY3" fmla="*/ 0 h 5835975"/>
              <a:gd name="connsiteX0" fmla="*/ 0 w 1814085"/>
              <a:gd name="connsiteY0" fmla="*/ 5835975 h 5835975"/>
              <a:gd name="connsiteX1" fmla="*/ 676865 w 1814085"/>
              <a:gd name="connsiteY1" fmla="*/ 2379333 h 5835975"/>
              <a:gd name="connsiteX2" fmla="*/ 1394302 w 1814085"/>
              <a:gd name="connsiteY2" fmla="*/ 657738 h 5835975"/>
              <a:gd name="connsiteX3" fmla="*/ 1814085 w 1814085"/>
              <a:gd name="connsiteY3" fmla="*/ 0 h 5835975"/>
              <a:gd name="connsiteX0" fmla="*/ 0 w 1814085"/>
              <a:gd name="connsiteY0" fmla="*/ 5835975 h 5835975"/>
              <a:gd name="connsiteX1" fmla="*/ 676865 w 1814085"/>
              <a:gd name="connsiteY1" fmla="*/ 2379333 h 5835975"/>
              <a:gd name="connsiteX2" fmla="*/ 1394302 w 1814085"/>
              <a:gd name="connsiteY2" fmla="*/ 657738 h 5835975"/>
              <a:gd name="connsiteX3" fmla="*/ 1814085 w 1814085"/>
              <a:gd name="connsiteY3" fmla="*/ 0 h 5835975"/>
              <a:gd name="connsiteX0" fmla="*/ 0 w 1814085"/>
              <a:gd name="connsiteY0" fmla="*/ 5835975 h 5835975"/>
              <a:gd name="connsiteX1" fmla="*/ 676865 w 1814085"/>
              <a:gd name="connsiteY1" fmla="*/ 2379333 h 5835975"/>
              <a:gd name="connsiteX2" fmla="*/ 1260190 w 1814085"/>
              <a:gd name="connsiteY2" fmla="*/ 986922 h 5835975"/>
              <a:gd name="connsiteX3" fmla="*/ 1814085 w 1814085"/>
              <a:gd name="connsiteY3" fmla="*/ 0 h 5835975"/>
              <a:gd name="connsiteX0" fmla="*/ 0 w 1655589"/>
              <a:gd name="connsiteY0" fmla="*/ 5531175 h 5531175"/>
              <a:gd name="connsiteX1" fmla="*/ 676865 w 1655589"/>
              <a:gd name="connsiteY1" fmla="*/ 2074533 h 5531175"/>
              <a:gd name="connsiteX2" fmla="*/ 1260190 w 1655589"/>
              <a:gd name="connsiteY2" fmla="*/ 682122 h 5531175"/>
              <a:gd name="connsiteX3" fmla="*/ 1655589 w 1655589"/>
              <a:gd name="connsiteY3" fmla="*/ 0 h 5531175"/>
              <a:gd name="connsiteX0" fmla="*/ 0 w 1655589"/>
              <a:gd name="connsiteY0" fmla="*/ 5531175 h 5531175"/>
              <a:gd name="connsiteX1" fmla="*/ 676865 w 1655589"/>
              <a:gd name="connsiteY1" fmla="*/ 2074533 h 5531175"/>
              <a:gd name="connsiteX2" fmla="*/ 1260190 w 1655589"/>
              <a:gd name="connsiteY2" fmla="*/ 682122 h 5531175"/>
              <a:gd name="connsiteX3" fmla="*/ 1655589 w 1655589"/>
              <a:gd name="connsiteY3" fmla="*/ 0 h 5531175"/>
              <a:gd name="connsiteX0" fmla="*/ 0 w 1655589"/>
              <a:gd name="connsiteY0" fmla="*/ 5531175 h 5531175"/>
              <a:gd name="connsiteX1" fmla="*/ 676865 w 1655589"/>
              <a:gd name="connsiteY1" fmla="*/ 2074533 h 5531175"/>
              <a:gd name="connsiteX2" fmla="*/ 1260190 w 1655589"/>
              <a:gd name="connsiteY2" fmla="*/ 682122 h 5531175"/>
              <a:gd name="connsiteX3" fmla="*/ 1655589 w 1655589"/>
              <a:gd name="connsiteY3" fmla="*/ 0 h 5531175"/>
              <a:gd name="connsiteX0" fmla="*/ 0 w 1655589"/>
              <a:gd name="connsiteY0" fmla="*/ 5531175 h 5531175"/>
              <a:gd name="connsiteX1" fmla="*/ 676865 w 1655589"/>
              <a:gd name="connsiteY1" fmla="*/ 2074533 h 5531175"/>
              <a:gd name="connsiteX2" fmla="*/ 1199230 w 1655589"/>
              <a:gd name="connsiteY2" fmla="*/ 706506 h 5531175"/>
              <a:gd name="connsiteX3" fmla="*/ 1655589 w 1655589"/>
              <a:gd name="connsiteY3" fmla="*/ 0 h 5531175"/>
              <a:gd name="connsiteX0" fmla="*/ 0 w 1631205"/>
              <a:gd name="connsiteY0" fmla="*/ 5458023 h 5458023"/>
              <a:gd name="connsiteX1" fmla="*/ 676865 w 1631205"/>
              <a:gd name="connsiteY1" fmla="*/ 2001381 h 5458023"/>
              <a:gd name="connsiteX2" fmla="*/ 1199230 w 1631205"/>
              <a:gd name="connsiteY2" fmla="*/ 633354 h 5458023"/>
              <a:gd name="connsiteX3" fmla="*/ 1631205 w 1631205"/>
              <a:gd name="connsiteY3" fmla="*/ 0 h 5458023"/>
              <a:gd name="connsiteX0" fmla="*/ 0 w 1631205"/>
              <a:gd name="connsiteY0" fmla="*/ 5458023 h 5458023"/>
              <a:gd name="connsiteX1" fmla="*/ 676865 w 1631205"/>
              <a:gd name="connsiteY1" fmla="*/ 2001381 h 5458023"/>
              <a:gd name="connsiteX2" fmla="*/ 1199230 w 1631205"/>
              <a:gd name="connsiteY2" fmla="*/ 633354 h 5458023"/>
              <a:gd name="connsiteX3" fmla="*/ 1631205 w 1631205"/>
              <a:gd name="connsiteY3" fmla="*/ 0 h 5458023"/>
              <a:gd name="connsiteX0" fmla="*/ 0 w 1571828"/>
              <a:gd name="connsiteY0" fmla="*/ 5446147 h 5446147"/>
              <a:gd name="connsiteX1" fmla="*/ 676865 w 1571828"/>
              <a:gd name="connsiteY1" fmla="*/ 1989505 h 5446147"/>
              <a:gd name="connsiteX2" fmla="*/ 1199230 w 1571828"/>
              <a:gd name="connsiteY2" fmla="*/ 621478 h 5446147"/>
              <a:gd name="connsiteX3" fmla="*/ 1571828 w 1571828"/>
              <a:gd name="connsiteY3" fmla="*/ 0 h 5446147"/>
              <a:gd name="connsiteX0" fmla="*/ 0 w 1571828"/>
              <a:gd name="connsiteY0" fmla="*/ 5446147 h 5446147"/>
              <a:gd name="connsiteX1" fmla="*/ 676865 w 1571828"/>
              <a:gd name="connsiteY1" fmla="*/ 1989505 h 5446147"/>
              <a:gd name="connsiteX2" fmla="*/ 1199230 w 1571828"/>
              <a:gd name="connsiteY2" fmla="*/ 621478 h 5446147"/>
              <a:gd name="connsiteX3" fmla="*/ 1571828 w 1571828"/>
              <a:gd name="connsiteY3" fmla="*/ 0 h 544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1828" h="5446147">
                <a:moveTo>
                  <a:pt x="0" y="5446147"/>
                </a:moveTo>
                <a:cubicBezTo>
                  <a:pt x="107731" y="4514667"/>
                  <a:pt x="476993" y="2793616"/>
                  <a:pt x="676865" y="1989505"/>
                </a:cubicBezTo>
                <a:cubicBezTo>
                  <a:pt x="876737" y="1185394"/>
                  <a:pt x="1040173" y="955042"/>
                  <a:pt x="1199230" y="621478"/>
                </a:cubicBezTo>
                <a:cubicBezTo>
                  <a:pt x="1358287" y="287915"/>
                  <a:pt x="1345011" y="354142"/>
                  <a:pt x="1571828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2521853" y="1616911"/>
            <a:ext cx="2496837" cy="5275143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837" h="5275143">
                <a:moveTo>
                  <a:pt x="0" y="5275143"/>
                </a:moveTo>
                <a:cubicBezTo>
                  <a:pt x="107731" y="4343663"/>
                  <a:pt x="418065" y="3457764"/>
                  <a:pt x="701249" y="2745093"/>
                </a:cubicBezTo>
                <a:cubicBezTo>
                  <a:pt x="984433" y="2032422"/>
                  <a:pt x="1399837" y="1456629"/>
                  <a:pt x="1699102" y="999114"/>
                </a:cubicBezTo>
                <a:cubicBezTo>
                  <a:pt x="1998367" y="541599"/>
                  <a:pt x="2234078" y="342900"/>
                  <a:pt x="2496837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4027565" y="1119561"/>
            <a:ext cx="2728485" cy="5738439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789445"/>
              <a:gd name="connsiteY0" fmla="*/ 5653095 h 5653095"/>
              <a:gd name="connsiteX1" fmla="*/ 750017 w 2789445"/>
              <a:gd name="connsiteY1" fmla="*/ 3110853 h 5653095"/>
              <a:gd name="connsiteX2" fmla="*/ 1699102 w 2789445"/>
              <a:gd name="connsiteY2" fmla="*/ 1377066 h 5653095"/>
              <a:gd name="connsiteX3" fmla="*/ 2789445 w 2789445"/>
              <a:gd name="connsiteY3" fmla="*/ 0 h 5653095"/>
              <a:gd name="connsiteX0" fmla="*/ 0 w 2728485"/>
              <a:gd name="connsiteY0" fmla="*/ 5738439 h 5738439"/>
              <a:gd name="connsiteX1" fmla="*/ 750017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728485"/>
              <a:gd name="connsiteY0" fmla="*/ 5738439 h 5738439"/>
              <a:gd name="connsiteX1" fmla="*/ 701249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728485"/>
              <a:gd name="connsiteY0" fmla="*/ 5738439 h 5738439"/>
              <a:gd name="connsiteX1" fmla="*/ 701249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8485" h="5738439">
                <a:moveTo>
                  <a:pt x="0" y="5738439"/>
                </a:moveTo>
                <a:cubicBezTo>
                  <a:pt x="107731" y="4806959"/>
                  <a:pt x="393681" y="3896676"/>
                  <a:pt x="701249" y="3196197"/>
                </a:cubicBezTo>
                <a:cubicBezTo>
                  <a:pt x="1008817" y="2495718"/>
                  <a:pt x="1361229" y="1995110"/>
                  <a:pt x="1699102" y="1462410"/>
                </a:cubicBezTo>
                <a:cubicBezTo>
                  <a:pt x="2036975" y="929711"/>
                  <a:pt x="2465726" y="342900"/>
                  <a:pt x="2728485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2710829" y="1082985"/>
            <a:ext cx="3874533" cy="5775015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3740421"/>
              <a:gd name="connsiteY0" fmla="*/ 5775015 h 5775015"/>
              <a:gd name="connsiteX1" fmla="*/ 701249 w 3740421"/>
              <a:gd name="connsiteY1" fmla="*/ 3244965 h 5775015"/>
              <a:gd name="connsiteX2" fmla="*/ 1699102 w 3740421"/>
              <a:gd name="connsiteY2" fmla="*/ 1498986 h 5775015"/>
              <a:gd name="connsiteX3" fmla="*/ 3740421 w 3740421"/>
              <a:gd name="connsiteY3" fmla="*/ 0 h 5775015"/>
              <a:gd name="connsiteX0" fmla="*/ 0 w 3740421"/>
              <a:gd name="connsiteY0" fmla="*/ 5775015 h 5775015"/>
              <a:gd name="connsiteX1" fmla="*/ 701249 w 3740421"/>
              <a:gd name="connsiteY1" fmla="*/ 3244965 h 5775015"/>
              <a:gd name="connsiteX2" fmla="*/ 1699102 w 3740421"/>
              <a:gd name="connsiteY2" fmla="*/ 1498986 h 5775015"/>
              <a:gd name="connsiteX3" fmla="*/ 3740421 w 3740421"/>
              <a:gd name="connsiteY3" fmla="*/ 0 h 5775015"/>
              <a:gd name="connsiteX0" fmla="*/ 0 w 3740421"/>
              <a:gd name="connsiteY0" fmla="*/ 5775015 h 5775015"/>
              <a:gd name="connsiteX1" fmla="*/ 701249 w 3740421"/>
              <a:gd name="connsiteY1" fmla="*/ 3244965 h 5775015"/>
              <a:gd name="connsiteX2" fmla="*/ 2442814 w 3740421"/>
              <a:gd name="connsiteY2" fmla="*/ 1279530 h 5775015"/>
              <a:gd name="connsiteX3" fmla="*/ 3740421 w 3740421"/>
              <a:gd name="connsiteY3" fmla="*/ 0 h 5775015"/>
              <a:gd name="connsiteX0" fmla="*/ 0 w 3740421"/>
              <a:gd name="connsiteY0" fmla="*/ 5775015 h 5775015"/>
              <a:gd name="connsiteX1" fmla="*/ 1127969 w 3740421"/>
              <a:gd name="connsiteY1" fmla="*/ 3086469 h 5775015"/>
              <a:gd name="connsiteX2" fmla="*/ 2442814 w 3740421"/>
              <a:gd name="connsiteY2" fmla="*/ 1279530 h 5775015"/>
              <a:gd name="connsiteX3" fmla="*/ 3740421 w 3740421"/>
              <a:gd name="connsiteY3" fmla="*/ 0 h 5775015"/>
              <a:gd name="connsiteX0" fmla="*/ 0 w 3594117"/>
              <a:gd name="connsiteY0" fmla="*/ 5750631 h 5750631"/>
              <a:gd name="connsiteX1" fmla="*/ 981665 w 3594117"/>
              <a:gd name="connsiteY1" fmla="*/ 3086469 h 5750631"/>
              <a:gd name="connsiteX2" fmla="*/ 2296510 w 3594117"/>
              <a:gd name="connsiteY2" fmla="*/ 1279530 h 5750631"/>
              <a:gd name="connsiteX3" fmla="*/ 3594117 w 3594117"/>
              <a:gd name="connsiteY3" fmla="*/ 0 h 5750631"/>
              <a:gd name="connsiteX0" fmla="*/ 0 w 3594117"/>
              <a:gd name="connsiteY0" fmla="*/ 5750631 h 5750631"/>
              <a:gd name="connsiteX1" fmla="*/ 981665 w 3594117"/>
              <a:gd name="connsiteY1" fmla="*/ 3086469 h 5750631"/>
              <a:gd name="connsiteX2" fmla="*/ 2296510 w 3594117"/>
              <a:gd name="connsiteY2" fmla="*/ 1279530 h 5750631"/>
              <a:gd name="connsiteX3" fmla="*/ 3594117 w 3594117"/>
              <a:gd name="connsiteY3" fmla="*/ 0 h 5750631"/>
              <a:gd name="connsiteX0" fmla="*/ 0 w 3594117"/>
              <a:gd name="connsiteY0" fmla="*/ 5750631 h 5750631"/>
              <a:gd name="connsiteX1" fmla="*/ 774401 w 3594117"/>
              <a:gd name="connsiteY1" fmla="*/ 3086469 h 5750631"/>
              <a:gd name="connsiteX2" fmla="*/ 2296510 w 3594117"/>
              <a:gd name="connsiteY2" fmla="*/ 1279530 h 5750631"/>
              <a:gd name="connsiteX3" fmla="*/ 3594117 w 3594117"/>
              <a:gd name="connsiteY3" fmla="*/ 0 h 5750631"/>
              <a:gd name="connsiteX0" fmla="*/ 0 w 3874533"/>
              <a:gd name="connsiteY0" fmla="*/ 5775015 h 5775015"/>
              <a:gd name="connsiteX1" fmla="*/ 1054817 w 3874533"/>
              <a:gd name="connsiteY1" fmla="*/ 3086469 h 5775015"/>
              <a:gd name="connsiteX2" fmla="*/ 2576926 w 3874533"/>
              <a:gd name="connsiteY2" fmla="*/ 1279530 h 5775015"/>
              <a:gd name="connsiteX3" fmla="*/ 3874533 w 3874533"/>
              <a:gd name="connsiteY3" fmla="*/ 0 h 5775015"/>
              <a:gd name="connsiteX0" fmla="*/ 0 w 3874533"/>
              <a:gd name="connsiteY0" fmla="*/ 5775015 h 5775015"/>
              <a:gd name="connsiteX1" fmla="*/ 1054817 w 3874533"/>
              <a:gd name="connsiteY1" fmla="*/ 3086469 h 5775015"/>
              <a:gd name="connsiteX2" fmla="*/ 2576926 w 3874533"/>
              <a:gd name="connsiteY2" fmla="*/ 1279530 h 5775015"/>
              <a:gd name="connsiteX3" fmla="*/ 3874533 w 3874533"/>
              <a:gd name="connsiteY3" fmla="*/ 0 h 577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4533" h="5775015">
                <a:moveTo>
                  <a:pt x="0" y="5775015"/>
                </a:moveTo>
                <a:cubicBezTo>
                  <a:pt x="193075" y="4843535"/>
                  <a:pt x="625329" y="3835717"/>
                  <a:pt x="1054817" y="3086469"/>
                </a:cubicBezTo>
                <a:cubicBezTo>
                  <a:pt x="1484305" y="2337221"/>
                  <a:pt x="2106973" y="1793941"/>
                  <a:pt x="2576926" y="1279530"/>
                </a:cubicBezTo>
                <a:cubicBezTo>
                  <a:pt x="3046879" y="765119"/>
                  <a:pt x="3526430" y="294132"/>
                  <a:pt x="3874533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2581131" y="1049983"/>
            <a:ext cx="3028450" cy="5821261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3894082"/>
              <a:gd name="connsiteY0" fmla="*/ 5565229 h 5565229"/>
              <a:gd name="connsiteX1" fmla="*/ 1150882 w 3894082"/>
              <a:gd name="connsiteY1" fmla="*/ 2695904 h 5565229"/>
              <a:gd name="connsiteX2" fmla="*/ 2554014 w 3894082"/>
              <a:gd name="connsiteY2" fmla="*/ 882870 h 5565229"/>
              <a:gd name="connsiteX3" fmla="*/ 3894082 w 3894082"/>
              <a:gd name="connsiteY3" fmla="*/ 0 h 5565229"/>
              <a:gd name="connsiteX0" fmla="*/ 0 w 3894082"/>
              <a:gd name="connsiteY0" fmla="*/ 5565229 h 5565229"/>
              <a:gd name="connsiteX1" fmla="*/ 1321570 w 3894082"/>
              <a:gd name="connsiteY1" fmla="*/ 2708096 h 5565229"/>
              <a:gd name="connsiteX2" fmla="*/ 2554014 w 3894082"/>
              <a:gd name="connsiteY2" fmla="*/ 882870 h 5565229"/>
              <a:gd name="connsiteX3" fmla="*/ 3894082 w 3894082"/>
              <a:gd name="connsiteY3" fmla="*/ 0 h 5565229"/>
              <a:gd name="connsiteX0" fmla="*/ 0 w 3894082"/>
              <a:gd name="connsiteY0" fmla="*/ 5565229 h 5565229"/>
              <a:gd name="connsiteX1" fmla="*/ 1321570 w 3894082"/>
              <a:gd name="connsiteY1" fmla="*/ 2708096 h 5565229"/>
              <a:gd name="connsiteX2" fmla="*/ 2517438 w 3894082"/>
              <a:gd name="connsiteY2" fmla="*/ 773142 h 5565229"/>
              <a:gd name="connsiteX3" fmla="*/ 3894082 w 3894082"/>
              <a:gd name="connsiteY3" fmla="*/ 0 h 5565229"/>
              <a:gd name="connsiteX0" fmla="*/ 0 w 3894082"/>
              <a:gd name="connsiteY0" fmla="*/ 5565229 h 5565229"/>
              <a:gd name="connsiteX1" fmla="*/ 1321570 w 3894082"/>
              <a:gd name="connsiteY1" fmla="*/ 2708096 h 5565229"/>
              <a:gd name="connsiteX2" fmla="*/ 2517438 w 3894082"/>
              <a:gd name="connsiteY2" fmla="*/ 773142 h 5565229"/>
              <a:gd name="connsiteX3" fmla="*/ 3894082 w 3894082"/>
              <a:gd name="connsiteY3" fmla="*/ 0 h 5565229"/>
              <a:gd name="connsiteX0" fmla="*/ 0 w 2955298"/>
              <a:gd name="connsiteY0" fmla="*/ 5955373 h 5955373"/>
              <a:gd name="connsiteX1" fmla="*/ 1321570 w 2955298"/>
              <a:gd name="connsiteY1" fmla="*/ 3098240 h 5955373"/>
              <a:gd name="connsiteX2" fmla="*/ 2517438 w 2955298"/>
              <a:gd name="connsiteY2" fmla="*/ 1163286 h 5955373"/>
              <a:gd name="connsiteX3" fmla="*/ 2955298 w 2955298"/>
              <a:gd name="connsiteY3" fmla="*/ 0 h 5955373"/>
              <a:gd name="connsiteX0" fmla="*/ 0 w 2955298"/>
              <a:gd name="connsiteY0" fmla="*/ 5955373 h 5955373"/>
              <a:gd name="connsiteX1" fmla="*/ 1321570 w 2955298"/>
              <a:gd name="connsiteY1" fmla="*/ 3098240 h 5955373"/>
              <a:gd name="connsiteX2" fmla="*/ 2517438 w 2955298"/>
              <a:gd name="connsiteY2" fmla="*/ 1163286 h 5955373"/>
              <a:gd name="connsiteX3" fmla="*/ 2955298 w 2955298"/>
              <a:gd name="connsiteY3" fmla="*/ 0 h 5955373"/>
              <a:gd name="connsiteX0" fmla="*/ 0 w 2821186"/>
              <a:gd name="connsiteY0" fmla="*/ 6016333 h 6016333"/>
              <a:gd name="connsiteX1" fmla="*/ 1321570 w 2821186"/>
              <a:gd name="connsiteY1" fmla="*/ 3159200 h 6016333"/>
              <a:gd name="connsiteX2" fmla="*/ 2517438 w 2821186"/>
              <a:gd name="connsiteY2" fmla="*/ 1224246 h 6016333"/>
              <a:gd name="connsiteX3" fmla="*/ 2821186 w 2821186"/>
              <a:gd name="connsiteY3" fmla="*/ 0 h 6016333"/>
              <a:gd name="connsiteX0" fmla="*/ 0 w 2821186"/>
              <a:gd name="connsiteY0" fmla="*/ 6016333 h 6016333"/>
              <a:gd name="connsiteX1" fmla="*/ 1321570 w 2821186"/>
              <a:gd name="connsiteY1" fmla="*/ 3159200 h 6016333"/>
              <a:gd name="connsiteX2" fmla="*/ 2517438 w 2821186"/>
              <a:gd name="connsiteY2" fmla="*/ 1224246 h 6016333"/>
              <a:gd name="connsiteX3" fmla="*/ 2821186 w 2821186"/>
              <a:gd name="connsiteY3" fmla="*/ 0 h 6016333"/>
              <a:gd name="connsiteX0" fmla="*/ 0 w 3028450"/>
              <a:gd name="connsiteY0" fmla="*/ 6016333 h 6016333"/>
              <a:gd name="connsiteX1" fmla="*/ 1528834 w 3028450"/>
              <a:gd name="connsiteY1" fmla="*/ 3159200 h 6016333"/>
              <a:gd name="connsiteX2" fmla="*/ 2724702 w 3028450"/>
              <a:gd name="connsiteY2" fmla="*/ 1224246 h 6016333"/>
              <a:gd name="connsiteX3" fmla="*/ 3028450 w 3028450"/>
              <a:gd name="connsiteY3" fmla="*/ 0 h 6016333"/>
              <a:gd name="connsiteX0" fmla="*/ 0 w 3028450"/>
              <a:gd name="connsiteY0" fmla="*/ 6016333 h 6016333"/>
              <a:gd name="connsiteX1" fmla="*/ 1528834 w 3028450"/>
              <a:gd name="connsiteY1" fmla="*/ 3159200 h 6016333"/>
              <a:gd name="connsiteX2" fmla="*/ 2724702 w 3028450"/>
              <a:gd name="connsiteY2" fmla="*/ 1224246 h 6016333"/>
              <a:gd name="connsiteX3" fmla="*/ 3028450 w 3028450"/>
              <a:gd name="connsiteY3" fmla="*/ 0 h 6016333"/>
              <a:gd name="connsiteX0" fmla="*/ 0 w 3028450"/>
              <a:gd name="connsiteY0" fmla="*/ 6016333 h 6016333"/>
              <a:gd name="connsiteX1" fmla="*/ 1650754 w 3028450"/>
              <a:gd name="connsiteY1" fmla="*/ 3183584 h 6016333"/>
              <a:gd name="connsiteX2" fmla="*/ 2724702 w 3028450"/>
              <a:gd name="connsiteY2" fmla="*/ 1224246 h 6016333"/>
              <a:gd name="connsiteX3" fmla="*/ 3028450 w 3028450"/>
              <a:gd name="connsiteY3" fmla="*/ 0 h 6016333"/>
              <a:gd name="connsiteX0" fmla="*/ 0 w 3089410"/>
              <a:gd name="connsiteY0" fmla="*/ 6016333 h 6016333"/>
              <a:gd name="connsiteX1" fmla="*/ 1650754 w 3089410"/>
              <a:gd name="connsiteY1" fmla="*/ 3183584 h 6016333"/>
              <a:gd name="connsiteX2" fmla="*/ 2724702 w 3089410"/>
              <a:gd name="connsiteY2" fmla="*/ 1224246 h 6016333"/>
              <a:gd name="connsiteX3" fmla="*/ 3089410 w 3089410"/>
              <a:gd name="connsiteY3" fmla="*/ 0 h 6016333"/>
              <a:gd name="connsiteX0" fmla="*/ 0 w 3089410"/>
              <a:gd name="connsiteY0" fmla="*/ 6016333 h 6016333"/>
              <a:gd name="connsiteX1" fmla="*/ 1650754 w 3089410"/>
              <a:gd name="connsiteY1" fmla="*/ 3183584 h 6016333"/>
              <a:gd name="connsiteX2" fmla="*/ 2724702 w 3089410"/>
              <a:gd name="connsiteY2" fmla="*/ 1224246 h 6016333"/>
              <a:gd name="connsiteX3" fmla="*/ 3089410 w 3089410"/>
              <a:gd name="connsiteY3" fmla="*/ 0 h 6016333"/>
              <a:gd name="connsiteX0" fmla="*/ 0 w 3089410"/>
              <a:gd name="connsiteY0" fmla="*/ 6016333 h 6016333"/>
              <a:gd name="connsiteX1" fmla="*/ 1650754 w 3089410"/>
              <a:gd name="connsiteY1" fmla="*/ 3183584 h 6016333"/>
              <a:gd name="connsiteX2" fmla="*/ 2627166 w 3089410"/>
              <a:gd name="connsiteY2" fmla="*/ 1285206 h 6016333"/>
              <a:gd name="connsiteX3" fmla="*/ 3089410 w 3089410"/>
              <a:gd name="connsiteY3" fmla="*/ 0 h 6016333"/>
              <a:gd name="connsiteX0" fmla="*/ 0 w 3028450"/>
              <a:gd name="connsiteY0" fmla="*/ 5821261 h 5821261"/>
              <a:gd name="connsiteX1" fmla="*/ 1650754 w 3028450"/>
              <a:gd name="connsiteY1" fmla="*/ 2988512 h 5821261"/>
              <a:gd name="connsiteX2" fmla="*/ 2627166 w 3028450"/>
              <a:gd name="connsiteY2" fmla="*/ 1090134 h 5821261"/>
              <a:gd name="connsiteX3" fmla="*/ 3028450 w 3028450"/>
              <a:gd name="connsiteY3" fmla="*/ 0 h 582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8450" h="5821261">
                <a:moveTo>
                  <a:pt x="0" y="5821261"/>
                </a:moveTo>
                <a:cubicBezTo>
                  <a:pt x="436915" y="4987317"/>
                  <a:pt x="1212893" y="3777033"/>
                  <a:pt x="1650754" y="2988512"/>
                </a:cubicBezTo>
                <a:cubicBezTo>
                  <a:pt x="2088615" y="2199991"/>
                  <a:pt x="2397550" y="1588219"/>
                  <a:pt x="2627166" y="1090134"/>
                </a:cubicBezTo>
                <a:cubicBezTo>
                  <a:pt x="2856782" y="592049"/>
                  <a:pt x="2977370" y="302120"/>
                  <a:pt x="302845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1976781" y="2488640"/>
            <a:ext cx="993860" cy="4372935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407320 w 1806877"/>
              <a:gd name="connsiteY0" fmla="*/ 5165415 h 5165415"/>
              <a:gd name="connsiteX1" fmla="*/ 11289 w 1806877"/>
              <a:gd name="connsiteY1" fmla="*/ 2745093 h 5165415"/>
              <a:gd name="connsiteX2" fmla="*/ 1009142 w 1806877"/>
              <a:gd name="connsiteY2" fmla="*/ 999114 h 5165415"/>
              <a:gd name="connsiteX3" fmla="*/ 1806877 w 1806877"/>
              <a:gd name="connsiteY3" fmla="*/ 0 h 5165415"/>
              <a:gd name="connsiteX0" fmla="*/ 2178292 w 2826660"/>
              <a:gd name="connsiteY0" fmla="*/ 4178210 h 4178210"/>
              <a:gd name="connsiteX1" fmla="*/ 1782261 w 2826660"/>
              <a:gd name="connsiteY1" fmla="*/ 1757888 h 4178210"/>
              <a:gd name="connsiteX2" fmla="*/ 2780114 w 2826660"/>
              <a:gd name="connsiteY2" fmla="*/ 11909 h 4178210"/>
              <a:gd name="connsiteX3" fmla="*/ 17785 w 2826660"/>
              <a:gd name="connsiteY3" fmla="*/ 853787 h 4178210"/>
              <a:gd name="connsiteX0" fmla="*/ 2215765 w 2240002"/>
              <a:gd name="connsiteY0" fmla="*/ 3324423 h 3324423"/>
              <a:gd name="connsiteX1" fmla="*/ 1819734 w 2240002"/>
              <a:gd name="connsiteY1" fmla="*/ 904101 h 3324423"/>
              <a:gd name="connsiteX2" fmla="*/ 830291 w 2240002"/>
              <a:gd name="connsiteY2" fmla="*/ 352938 h 3324423"/>
              <a:gd name="connsiteX3" fmla="*/ 55258 w 2240002"/>
              <a:gd name="connsiteY3" fmla="*/ 0 h 3324423"/>
              <a:gd name="connsiteX0" fmla="*/ 2426268 w 2450505"/>
              <a:gd name="connsiteY0" fmla="*/ 3360999 h 3360999"/>
              <a:gd name="connsiteX1" fmla="*/ 2030237 w 2450505"/>
              <a:gd name="connsiteY1" fmla="*/ 940677 h 3360999"/>
              <a:gd name="connsiteX2" fmla="*/ 1040794 w 2450505"/>
              <a:gd name="connsiteY2" fmla="*/ 389514 h 3360999"/>
              <a:gd name="connsiteX3" fmla="*/ 46305 w 2450505"/>
              <a:gd name="connsiteY3" fmla="*/ 0 h 3360999"/>
              <a:gd name="connsiteX0" fmla="*/ 2379963 w 2404200"/>
              <a:gd name="connsiteY0" fmla="*/ 3360999 h 3360999"/>
              <a:gd name="connsiteX1" fmla="*/ 1983932 w 2404200"/>
              <a:gd name="connsiteY1" fmla="*/ 940677 h 3360999"/>
              <a:gd name="connsiteX2" fmla="*/ 994489 w 2404200"/>
              <a:gd name="connsiteY2" fmla="*/ 389514 h 3360999"/>
              <a:gd name="connsiteX3" fmla="*/ 0 w 2404200"/>
              <a:gd name="connsiteY3" fmla="*/ 0 h 3360999"/>
              <a:gd name="connsiteX0" fmla="*/ 2379963 w 2394850"/>
              <a:gd name="connsiteY0" fmla="*/ 3360999 h 3360999"/>
              <a:gd name="connsiteX1" fmla="*/ 1752284 w 2394850"/>
              <a:gd name="connsiteY1" fmla="*/ 1172325 h 3360999"/>
              <a:gd name="connsiteX2" fmla="*/ 994489 w 2394850"/>
              <a:gd name="connsiteY2" fmla="*/ 389514 h 3360999"/>
              <a:gd name="connsiteX3" fmla="*/ 0 w 2394850"/>
              <a:gd name="connsiteY3" fmla="*/ 0 h 3360999"/>
              <a:gd name="connsiteX0" fmla="*/ 1794747 w 1865295"/>
              <a:gd name="connsiteY0" fmla="*/ 3312231 h 3312231"/>
              <a:gd name="connsiteX1" fmla="*/ 1752284 w 1865295"/>
              <a:gd name="connsiteY1" fmla="*/ 1172325 h 3312231"/>
              <a:gd name="connsiteX2" fmla="*/ 994489 w 1865295"/>
              <a:gd name="connsiteY2" fmla="*/ 389514 h 3312231"/>
              <a:gd name="connsiteX3" fmla="*/ 0 w 1865295"/>
              <a:gd name="connsiteY3" fmla="*/ 0 h 3312231"/>
              <a:gd name="connsiteX0" fmla="*/ 1794747 w 1832318"/>
              <a:gd name="connsiteY0" fmla="*/ 3312231 h 3312231"/>
              <a:gd name="connsiteX1" fmla="*/ 1752284 w 1832318"/>
              <a:gd name="connsiteY1" fmla="*/ 1172325 h 3312231"/>
              <a:gd name="connsiteX2" fmla="*/ 994489 w 1832318"/>
              <a:gd name="connsiteY2" fmla="*/ 389514 h 3312231"/>
              <a:gd name="connsiteX3" fmla="*/ 0 w 1832318"/>
              <a:gd name="connsiteY3" fmla="*/ 0 h 3312231"/>
              <a:gd name="connsiteX0" fmla="*/ 1794747 w 1798564"/>
              <a:gd name="connsiteY0" fmla="*/ 3312231 h 3312231"/>
              <a:gd name="connsiteX1" fmla="*/ 1605980 w 1798564"/>
              <a:gd name="connsiteY1" fmla="*/ 1184517 h 3312231"/>
              <a:gd name="connsiteX2" fmla="*/ 994489 w 1798564"/>
              <a:gd name="connsiteY2" fmla="*/ 389514 h 3312231"/>
              <a:gd name="connsiteX3" fmla="*/ 0 w 1798564"/>
              <a:gd name="connsiteY3" fmla="*/ 0 h 33122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401"/>
              <a:gd name="connsiteY0" fmla="*/ 3921831 h 3921831"/>
              <a:gd name="connsiteX1" fmla="*/ 1313372 w 1505401"/>
              <a:gd name="connsiteY1" fmla="*/ 1794117 h 3921831"/>
              <a:gd name="connsiteX2" fmla="*/ 811609 w 1505401"/>
              <a:gd name="connsiteY2" fmla="*/ 877194 h 3921831"/>
              <a:gd name="connsiteX3" fmla="*/ 0 w 1505401"/>
              <a:gd name="connsiteY3" fmla="*/ 0 h 3921831"/>
              <a:gd name="connsiteX0" fmla="*/ 1502139 w 1504030"/>
              <a:gd name="connsiteY0" fmla="*/ 3921831 h 3921831"/>
              <a:gd name="connsiteX1" fmla="*/ 1228028 w 1504030"/>
              <a:gd name="connsiteY1" fmla="*/ 1794117 h 3921831"/>
              <a:gd name="connsiteX2" fmla="*/ 811609 w 1504030"/>
              <a:gd name="connsiteY2" fmla="*/ 877194 h 3921831"/>
              <a:gd name="connsiteX3" fmla="*/ 0 w 1504030"/>
              <a:gd name="connsiteY3" fmla="*/ 0 h 3921831"/>
              <a:gd name="connsiteX0" fmla="*/ 1294875 w 1296766"/>
              <a:gd name="connsiteY0" fmla="*/ 4287591 h 4287591"/>
              <a:gd name="connsiteX1" fmla="*/ 1020764 w 1296766"/>
              <a:gd name="connsiteY1" fmla="*/ 2159877 h 4287591"/>
              <a:gd name="connsiteX2" fmla="*/ 604345 w 1296766"/>
              <a:gd name="connsiteY2" fmla="*/ 1242954 h 4287591"/>
              <a:gd name="connsiteX3" fmla="*/ 0 w 1296766"/>
              <a:gd name="connsiteY3" fmla="*/ 0 h 4287591"/>
              <a:gd name="connsiteX0" fmla="*/ 1294875 w 1296677"/>
              <a:gd name="connsiteY0" fmla="*/ 4287591 h 4287591"/>
              <a:gd name="connsiteX1" fmla="*/ 1020764 w 1296677"/>
              <a:gd name="connsiteY1" fmla="*/ 2159877 h 4287591"/>
              <a:gd name="connsiteX2" fmla="*/ 665305 w 1296677"/>
              <a:gd name="connsiteY2" fmla="*/ 1145418 h 4287591"/>
              <a:gd name="connsiteX3" fmla="*/ 0 w 1296677"/>
              <a:gd name="connsiteY3" fmla="*/ 0 h 4287591"/>
              <a:gd name="connsiteX0" fmla="*/ 1075419 w 1086430"/>
              <a:gd name="connsiteY0" fmla="*/ 4263207 h 4263207"/>
              <a:gd name="connsiteX1" fmla="*/ 1020764 w 1086430"/>
              <a:gd name="connsiteY1" fmla="*/ 2159877 h 4263207"/>
              <a:gd name="connsiteX2" fmla="*/ 665305 w 1086430"/>
              <a:gd name="connsiteY2" fmla="*/ 1145418 h 4263207"/>
              <a:gd name="connsiteX3" fmla="*/ 0 w 1086430"/>
              <a:gd name="connsiteY3" fmla="*/ 0 h 4263207"/>
              <a:gd name="connsiteX0" fmla="*/ 1075419 w 1084249"/>
              <a:gd name="connsiteY0" fmla="*/ 4263207 h 4263207"/>
              <a:gd name="connsiteX1" fmla="*/ 1020764 w 1084249"/>
              <a:gd name="connsiteY1" fmla="*/ 2159877 h 4263207"/>
              <a:gd name="connsiteX2" fmla="*/ 738457 w 1084249"/>
              <a:gd name="connsiteY2" fmla="*/ 1047882 h 4263207"/>
              <a:gd name="connsiteX3" fmla="*/ 0 w 1084249"/>
              <a:gd name="connsiteY3" fmla="*/ 0 h 4263207"/>
              <a:gd name="connsiteX0" fmla="*/ 990075 w 998905"/>
              <a:gd name="connsiteY0" fmla="*/ 4372935 h 4372935"/>
              <a:gd name="connsiteX1" fmla="*/ 935420 w 998905"/>
              <a:gd name="connsiteY1" fmla="*/ 2269605 h 4372935"/>
              <a:gd name="connsiteX2" fmla="*/ 653113 w 998905"/>
              <a:gd name="connsiteY2" fmla="*/ 1157610 h 4372935"/>
              <a:gd name="connsiteX3" fmla="*/ 0 w 998905"/>
              <a:gd name="connsiteY3" fmla="*/ 0 h 4372935"/>
              <a:gd name="connsiteX0" fmla="*/ 990075 w 993860"/>
              <a:gd name="connsiteY0" fmla="*/ 4372935 h 4372935"/>
              <a:gd name="connsiteX1" fmla="*/ 874460 w 993860"/>
              <a:gd name="connsiteY1" fmla="*/ 2281797 h 4372935"/>
              <a:gd name="connsiteX2" fmla="*/ 653113 w 993860"/>
              <a:gd name="connsiteY2" fmla="*/ 1157610 h 4372935"/>
              <a:gd name="connsiteX3" fmla="*/ 0 w 993860"/>
              <a:gd name="connsiteY3" fmla="*/ 0 h 437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860" h="4372935">
                <a:moveTo>
                  <a:pt x="990075" y="4372935"/>
                </a:moveTo>
                <a:cubicBezTo>
                  <a:pt x="1012462" y="3453647"/>
                  <a:pt x="930620" y="2817685"/>
                  <a:pt x="874460" y="2281797"/>
                </a:cubicBezTo>
                <a:cubicBezTo>
                  <a:pt x="818300" y="1745910"/>
                  <a:pt x="798856" y="1537909"/>
                  <a:pt x="653113" y="1157610"/>
                </a:cubicBezTo>
                <a:cubicBezTo>
                  <a:pt x="507370" y="777311"/>
                  <a:pt x="224921" y="306324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1495197" y="4033449"/>
            <a:ext cx="4147803" cy="2824551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407320 w 1806877"/>
              <a:gd name="connsiteY0" fmla="*/ 5165415 h 5165415"/>
              <a:gd name="connsiteX1" fmla="*/ 11289 w 1806877"/>
              <a:gd name="connsiteY1" fmla="*/ 2745093 h 5165415"/>
              <a:gd name="connsiteX2" fmla="*/ 1009142 w 1806877"/>
              <a:gd name="connsiteY2" fmla="*/ 999114 h 5165415"/>
              <a:gd name="connsiteX3" fmla="*/ 1806877 w 1806877"/>
              <a:gd name="connsiteY3" fmla="*/ 0 h 5165415"/>
              <a:gd name="connsiteX0" fmla="*/ 2178292 w 2826660"/>
              <a:gd name="connsiteY0" fmla="*/ 4178210 h 4178210"/>
              <a:gd name="connsiteX1" fmla="*/ 1782261 w 2826660"/>
              <a:gd name="connsiteY1" fmla="*/ 1757888 h 4178210"/>
              <a:gd name="connsiteX2" fmla="*/ 2780114 w 2826660"/>
              <a:gd name="connsiteY2" fmla="*/ 11909 h 4178210"/>
              <a:gd name="connsiteX3" fmla="*/ 17785 w 2826660"/>
              <a:gd name="connsiteY3" fmla="*/ 853787 h 4178210"/>
              <a:gd name="connsiteX0" fmla="*/ 2215765 w 2240002"/>
              <a:gd name="connsiteY0" fmla="*/ 3324423 h 3324423"/>
              <a:gd name="connsiteX1" fmla="*/ 1819734 w 2240002"/>
              <a:gd name="connsiteY1" fmla="*/ 904101 h 3324423"/>
              <a:gd name="connsiteX2" fmla="*/ 830291 w 2240002"/>
              <a:gd name="connsiteY2" fmla="*/ 352938 h 3324423"/>
              <a:gd name="connsiteX3" fmla="*/ 55258 w 2240002"/>
              <a:gd name="connsiteY3" fmla="*/ 0 h 3324423"/>
              <a:gd name="connsiteX0" fmla="*/ 2426268 w 2450505"/>
              <a:gd name="connsiteY0" fmla="*/ 3360999 h 3360999"/>
              <a:gd name="connsiteX1" fmla="*/ 2030237 w 2450505"/>
              <a:gd name="connsiteY1" fmla="*/ 940677 h 3360999"/>
              <a:gd name="connsiteX2" fmla="*/ 1040794 w 2450505"/>
              <a:gd name="connsiteY2" fmla="*/ 389514 h 3360999"/>
              <a:gd name="connsiteX3" fmla="*/ 46305 w 2450505"/>
              <a:gd name="connsiteY3" fmla="*/ 0 h 3360999"/>
              <a:gd name="connsiteX0" fmla="*/ 2379963 w 2404200"/>
              <a:gd name="connsiteY0" fmla="*/ 3360999 h 3360999"/>
              <a:gd name="connsiteX1" fmla="*/ 1983932 w 2404200"/>
              <a:gd name="connsiteY1" fmla="*/ 940677 h 3360999"/>
              <a:gd name="connsiteX2" fmla="*/ 994489 w 2404200"/>
              <a:gd name="connsiteY2" fmla="*/ 389514 h 3360999"/>
              <a:gd name="connsiteX3" fmla="*/ 0 w 2404200"/>
              <a:gd name="connsiteY3" fmla="*/ 0 h 3360999"/>
              <a:gd name="connsiteX0" fmla="*/ 2379963 w 2394850"/>
              <a:gd name="connsiteY0" fmla="*/ 3360999 h 3360999"/>
              <a:gd name="connsiteX1" fmla="*/ 1752284 w 2394850"/>
              <a:gd name="connsiteY1" fmla="*/ 1172325 h 3360999"/>
              <a:gd name="connsiteX2" fmla="*/ 994489 w 2394850"/>
              <a:gd name="connsiteY2" fmla="*/ 389514 h 3360999"/>
              <a:gd name="connsiteX3" fmla="*/ 0 w 2394850"/>
              <a:gd name="connsiteY3" fmla="*/ 0 h 3360999"/>
              <a:gd name="connsiteX0" fmla="*/ 1794747 w 1865295"/>
              <a:gd name="connsiteY0" fmla="*/ 3312231 h 3312231"/>
              <a:gd name="connsiteX1" fmla="*/ 1752284 w 1865295"/>
              <a:gd name="connsiteY1" fmla="*/ 1172325 h 3312231"/>
              <a:gd name="connsiteX2" fmla="*/ 994489 w 1865295"/>
              <a:gd name="connsiteY2" fmla="*/ 389514 h 3312231"/>
              <a:gd name="connsiteX3" fmla="*/ 0 w 1865295"/>
              <a:gd name="connsiteY3" fmla="*/ 0 h 3312231"/>
              <a:gd name="connsiteX0" fmla="*/ 1794747 w 1832318"/>
              <a:gd name="connsiteY0" fmla="*/ 3312231 h 3312231"/>
              <a:gd name="connsiteX1" fmla="*/ 1752284 w 1832318"/>
              <a:gd name="connsiteY1" fmla="*/ 1172325 h 3312231"/>
              <a:gd name="connsiteX2" fmla="*/ 994489 w 1832318"/>
              <a:gd name="connsiteY2" fmla="*/ 389514 h 3312231"/>
              <a:gd name="connsiteX3" fmla="*/ 0 w 1832318"/>
              <a:gd name="connsiteY3" fmla="*/ 0 h 3312231"/>
              <a:gd name="connsiteX0" fmla="*/ 1794747 w 1798564"/>
              <a:gd name="connsiteY0" fmla="*/ 3312231 h 3312231"/>
              <a:gd name="connsiteX1" fmla="*/ 1605980 w 1798564"/>
              <a:gd name="connsiteY1" fmla="*/ 1184517 h 3312231"/>
              <a:gd name="connsiteX2" fmla="*/ 994489 w 1798564"/>
              <a:gd name="connsiteY2" fmla="*/ 389514 h 3312231"/>
              <a:gd name="connsiteX3" fmla="*/ 0 w 1798564"/>
              <a:gd name="connsiteY3" fmla="*/ 0 h 33122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401"/>
              <a:gd name="connsiteY0" fmla="*/ 3921831 h 3921831"/>
              <a:gd name="connsiteX1" fmla="*/ 1313372 w 1505401"/>
              <a:gd name="connsiteY1" fmla="*/ 1794117 h 3921831"/>
              <a:gd name="connsiteX2" fmla="*/ 811609 w 1505401"/>
              <a:gd name="connsiteY2" fmla="*/ 877194 h 3921831"/>
              <a:gd name="connsiteX3" fmla="*/ 0 w 1505401"/>
              <a:gd name="connsiteY3" fmla="*/ 0 h 3921831"/>
              <a:gd name="connsiteX0" fmla="*/ 1502139 w 1504030"/>
              <a:gd name="connsiteY0" fmla="*/ 3921831 h 3921831"/>
              <a:gd name="connsiteX1" fmla="*/ 1228028 w 1504030"/>
              <a:gd name="connsiteY1" fmla="*/ 1794117 h 3921831"/>
              <a:gd name="connsiteX2" fmla="*/ 811609 w 1504030"/>
              <a:gd name="connsiteY2" fmla="*/ 877194 h 3921831"/>
              <a:gd name="connsiteX3" fmla="*/ 0 w 1504030"/>
              <a:gd name="connsiteY3" fmla="*/ 0 h 3921831"/>
              <a:gd name="connsiteX0" fmla="*/ 1294875 w 1296766"/>
              <a:gd name="connsiteY0" fmla="*/ 4287591 h 4287591"/>
              <a:gd name="connsiteX1" fmla="*/ 1020764 w 1296766"/>
              <a:gd name="connsiteY1" fmla="*/ 2159877 h 4287591"/>
              <a:gd name="connsiteX2" fmla="*/ 604345 w 1296766"/>
              <a:gd name="connsiteY2" fmla="*/ 1242954 h 4287591"/>
              <a:gd name="connsiteX3" fmla="*/ 0 w 1296766"/>
              <a:gd name="connsiteY3" fmla="*/ 0 h 4287591"/>
              <a:gd name="connsiteX0" fmla="*/ 1294875 w 1296677"/>
              <a:gd name="connsiteY0" fmla="*/ 4287591 h 4287591"/>
              <a:gd name="connsiteX1" fmla="*/ 1020764 w 1296677"/>
              <a:gd name="connsiteY1" fmla="*/ 2159877 h 4287591"/>
              <a:gd name="connsiteX2" fmla="*/ 665305 w 1296677"/>
              <a:gd name="connsiteY2" fmla="*/ 1145418 h 4287591"/>
              <a:gd name="connsiteX3" fmla="*/ 0 w 1296677"/>
              <a:gd name="connsiteY3" fmla="*/ 0 h 4287591"/>
              <a:gd name="connsiteX0" fmla="*/ 1075419 w 1086430"/>
              <a:gd name="connsiteY0" fmla="*/ 4263207 h 4263207"/>
              <a:gd name="connsiteX1" fmla="*/ 1020764 w 1086430"/>
              <a:gd name="connsiteY1" fmla="*/ 2159877 h 4263207"/>
              <a:gd name="connsiteX2" fmla="*/ 665305 w 1086430"/>
              <a:gd name="connsiteY2" fmla="*/ 1145418 h 4263207"/>
              <a:gd name="connsiteX3" fmla="*/ 0 w 1086430"/>
              <a:gd name="connsiteY3" fmla="*/ 0 h 4263207"/>
              <a:gd name="connsiteX0" fmla="*/ 1075419 w 1084249"/>
              <a:gd name="connsiteY0" fmla="*/ 4263207 h 4263207"/>
              <a:gd name="connsiteX1" fmla="*/ 1020764 w 1084249"/>
              <a:gd name="connsiteY1" fmla="*/ 2159877 h 4263207"/>
              <a:gd name="connsiteX2" fmla="*/ 738457 w 1084249"/>
              <a:gd name="connsiteY2" fmla="*/ 1047882 h 4263207"/>
              <a:gd name="connsiteX3" fmla="*/ 0 w 1084249"/>
              <a:gd name="connsiteY3" fmla="*/ 0 h 4263207"/>
              <a:gd name="connsiteX0" fmla="*/ 990075 w 998905"/>
              <a:gd name="connsiteY0" fmla="*/ 4372935 h 4372935"/>
              <a:gd name="connsiteX1" fmla="*/ 935420 w 998905"/>
              <a:gd name="connsiteY1" fmla="*/ 2269605 h 4372935"/>
              <a:gd name="connsiteX2" fmla="*/ 653113 w 998905"/>
              <a:gd name="connsiteY2" fmla="*/ 1157610 h 4372935"/>
              <a:gd name="connsiteX3" fmla="*/ 0 w 998905"/>
              <a:gd name="connsiteY3" fmla="*/ 0 h 4372935"/>
              <a:gd name="connsiteX0" fmla="*/ 990075 w 993860"/>
              <a:gd name="connsiteY0" fmla="*/ 4372935 h 4372935"/>
              <a:gd name="connsiteX1" fmla="*/ 874460 w 993860"/>
              <a:gd name="connsiteY1" fmla="*/ 2281797 h 4372935"/>
              <a:gd name="connsiteX2" fmla="*/ 653113 w 993860"/>
              <a:gd name="connsiteY2" fmla="*/ 1157610 h 4372935"/>
              <a:gd name="connsiteX3" fmla="*/ 0 w 993860"/>
              <a:gd name="connsiteY3" fmla="*/ 0 h 4372935"/>
              <a:gd name="connsiteX0" fmla="*/ 2209275 w 2209612"/>
              <a:gd name="connsiteY0" fmla="*/ 4372935 h 4372935"/>
              <a:gd name="connsiteX1" fmla="*/ 874460 w 2209612"/>
              <a:gd name="connsiteY1" fmla="*/ 2281797 h 4372935"/>
              <a:gd name="connsiteX2" fmla="*/ 653113 w 2209612"/>
              <a:gd name="connsiteY2" fmla="*/ 1157610 h 4372935"/>
              <a:gd name="connsiteX3" fmla="*/ 0 w 2209612"/>
              <a:gd name="connsiteY3" fmla="*/ 0 h 4372935"/>
              <a:gd name="connsiteX0" fmla="*/ 2209275 w 2210437"/>
              <a:gd name="connsiteY0" fmla="*/ 4372935 h 4372935"/>
              <a:gd name="connsiteX1" fmla="*/ 1666940 w 2210437"/>
              <a:gd name="connsiteY1" fmla="*/ 2769477 h 4372935"/>
              <a:gd name="connsiteX2" fmla="*/ 653113 w 2210437"/>
              <a:gd name="connsiteY2" fmla="*/ 1157610 h 4372935"/>
              <a:gd name="connsiteX3" fmla="*/ 0 w 2210437"/>
              <a:gd name="connsiteY3" fmla="*/ 0 h 4372935"/>
              <a:gd name="connsiteX0" fmla="*/ 3916155 w 3917317"/>
              <a:gd name="connsiteY0" fmla="*/ 3373191 h 3373191"/>
              <a:gd name="connsiteX1" fmla="*/ 3373820 w 3917317"/>
              <a:gd name="connsiteY1" fmla="*/ 1769733 h 3373191"/>
              <a:gd name="connsiteX2" fmla="*/ 2359993 w 3917317"/>
              <a:gd name="connsiteY2" fmla="*/ 157866 h 3373191"/>
              <a:gd name="connsiteX3" fmla="*/ 0 w 3917317"/>
              <a:gd name="connsiteY3" fmla="*/ 0 h 3373191"/>
              <a:gd name="connsiteX0" fmla="*/ 3916155 w 3918555"/>
              <a:gd name="connsiteY0" fmla="*/ 3373191 h 3373191"/>
              <a:gd name="connsiteX1" fmla="*/ 3373820 w 3918555"/>
              <a:gd name="connsiteY1" fmla="*/ 1769733 h 3373191"/>
              <a:gd name="connsiteX2" fmla="*/ 1311481 w 3918555"/>
              <a:gd name="connsiteY2" fmla="*/ 974730 h 3373191"/>
              <a:gd name="connsiteX3" fmla="*/ 0 w 3918555"/>
              <a:gd name="connsiteY3" fmla="*/ 0 h 3373191"/>
              <a:gd name="connsiteX0" fmla="*/ 3916155 w 3916885"/>
              <a:gd name="connsiteY0" fmla="*/ 3373191 h 3373191"/>
              <a:gd name="connsiteX1" fmla="*/ 3008060 w 3916885"/>
              <a:gd name="connsiteY1" fmla="*/ 1830693 h 3373191"/>
              <a:gd name="connsiteX2" fmla="*/ 1311481 w 3916885"/>
              <a:gd name="connsiteY2" fmla="*/ 974730 h 3373191"/>
              <a:gd name="connsiteX3" fmla="*/ 0 w 3916885"/>
              <a:gd name="connsiteY3" fmla="*/ 0 h 3373191"/>
              <a:gd name="connsiteX0" fmla="*/ 3916155 w 3916155"/>
              <a:gd name="connsiteY0" fmla="*/ 3373191 h 3373191"/>
              <a:gd name="connsiteX1" fmla="*/ 3008060 w 3916155"/>
              <a:gd name="connsiteY1" fmla="*/ 1830693 h 3373191"/>
              <a:gd name="connsiteX2" fmla="*/ 1311481 w 3916155"/>
              <a:gd name="connsiteY2" fmla="*/ 974730 h 3373191"/>
              <a:gd name="connsiteX3" fmla="*/ 0 w 3916155"/>
              <a:gd name="connsiteY3" fmla="*/ 0 h 3373191"/>
              <a:gd name="connsiteX0" fmla="*/ 3916155 w 3916155"/>
              <a:gd name="connsiteY0" fmla="*/ 3373191 h 3373191"/>
              <a:gd name="connsiteX1" fmla="*/ 3008060 w 3916155"/>
              <a:gd name="connsiteY1" fmla="*/ 1830693 h 3373191"/>
              <a:gd name="connsiteX2" fmla="*/ 1250521 w 3916155"/>
              <a:gd name="connsiteY2" fmla="*/ 1023498 h 3373191"/>
              <a:gd name="connsiteX3" fmla="*/ 0 w 3916155"/>
              <a:gd name="connsiteY3" fmla="*/ 0 h 3373191"/>
              <a:gd name="connsiteX0" fmla="*/ 3916155 w 3916155"/>
              <a:gd name="connsiteY0" fmla="*/ 3373191 h 3373191"/>
              <a:gd name="connsiteX1" fmla="*/ 3008060 w 3916155"/>
              <a:gd name="connsiteY1" fmla="*/ 1830693 h 3373191"/>
              <a:gd name="connsiteX2" fmla="*/ 1250521 w 3916155"/>
              <a:gd name="connsiteY2" fmla="*/ 1023498 h 3373191"/>
              <a:gd name="connsiteX3" fmla="*/ 0 w 3916155"/>
              <a:gd name="connsiteY3" fmla="*/ 0 h 3373191"/>
              <a:gd name="connsiteX0" fmla="*/ 4208763 w 4208763"/>
              <a:gd name="connsiteY0" fmla="*/ 2946471 h 2946471"/>
              <a:gd name="connsiteX1" fmla="*/ 3300668 w 4208763"/>
              <a:gd name="connsiteY1" fmla="*/ 1403973 h 2946471"/>
              <a:gd name="connsiteX2" fmla="*/ 1543129 w 4208763"/>
              <a:gd name="connsiteY2" fmla="*/ 596778 h 2946471"/>
              <a:gd name="connsiteX3" fmla="*/ 0 w 4208763"/>
              <a:gd name="connsiteY3" fmla="*/ 0 h 2946471"/>
              <a:gd name="connsiteX0" fmla="*/ 4208763 w 4208763"/>
              <a:gd name="connsiteY0" fmla="*/ 2946471 h 2946471"/>
              <a:gd name="connsiteX1" fmla="*/ 3300668 w 4208763"/>
              <a:gd name="connsiteY1" fmla="*/ 1403973 h 2946471"/>
              <a:gd name="connsiteX2" fmla="*/ 1543129 w 4208763"/>
              <a:gd name="connsiteY2" fmla="*/ 596778 h 2946471"/>
              <a:gd name="connsiteX3" fmla="*/ 0 w 4208763"/>
              <a:gd name="connsiteY3" fmla="*/ 0 h 2946471"/>
              <a:gd name="connsiteX0" fmla="*/ 4147803 w 4147803"/>
              <a:gd name="connsiteY0" fmla="*/ 2824551 h 2824551"/>
              <a:gd name="connsiteX1" fmla="*/ 3239708 w 4147803"/>
              <a:gd name="connsiteY1" fmla="*/ 1282053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3239708 w 4147803"/>
              <a:gd name="connsiteY1" fmla="*/ 1282053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3129980 w 4147803"/>
              <a:gd name="connsiteY1" fmla="*/ 1379589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3129980 w 4147803"/>
              <a:gd name="connsiteY1" fmla="*/ 1379589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76412 w 4147803"/>
              <a:gd name="connsiteY1" fmla="*/ 117232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7803" h="2824551">
                <a:moveTo>
                  <a:pt x="4147803" y="2824551"/>
                </a:moveTo>
                <a:cubicBezTo>
                  <a:pt x="3682510" y="1966223"/>
                  <a:pt x="3306028" y="1515172"/>
                  <a:pt x="2776412" y="1172325"/>
                </a:cubicBezTo>
                <a:cubicBezTo>
                  <a:pt x="2246796" y="829478"/>
                  <a:pt x="1944904" y="670246"/>
                  <a:pt x="1482169" y="474858"/>
                </a:cubicBezTo>
                <a:cubicBezTo>
                  <a:pt x="1019434" y="279471"/>
                  <a:pt x="407801" y="74676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461014">
            <a:off x="6973824" y="101193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1635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7759295">
            <a:off x="4736593" y="1115568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1815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18476434">
            <a:off x="2980944" y="207873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1788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8163109">
            <a:off x="3529582" y="222504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1821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90416" y="65227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1938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38167" y="109118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1869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97424" y="71323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1954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3589170">
            <a:off x="2269214" y="293375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1903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951977">
            <a:off x="1729855" y="3798678"/>
            <a:ext cx="70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Sandy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7885945">
            <a:off x="3288507" y="3549313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1985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2910731" y="1011731"/>
            <a:ext cx="3031385" cy="5858143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3740421"/>
              <a:gd name="connsiteY0" fmla="*/ 5775015 h 5775015"/>
              <a:gd name="connsiteX1" fmla="*/ 701249 w 3740421"/>
              <a:gd name="connsiteY1" fmla="*/ 3244965 h 5775015"/>
              <a:gd name="connsiteX2" fmla="*/ 1699102 w 3740421"/>
              <a:gd name="connsiteY2" fmla="*/ 1498986 h 5775015"/>
              <a:gd name="connsiteX3" fmla="*/ 3740421 w 3740421"/>
              <a:gd name="connsiteY3" fmla="*/ 0 h 5775015"/>
              <a:gd name="connsiteX0" fmla="*/ 0 w 3740421"/>
              <a:gd name="connsiteY0" fmla="*/ 5775015 h 5775015"/>
              <a:gd name="connsiteX1" fmla="*/ 701249 w 3740421"/>
              <a:gd name="connsiteY1" fmla="*/ 3244965 h 5775015"/>
              <a:gd name="connsiteX2" fmla="*/ 1699102 w 3740421"/>
              <a:gd name="connsiteY2" fmla="*/ 1498986 h 5775015"/>
              <a:gd name="connsiteX3" fmla="*/ 3740421 w 3740421"/>
              <a:gd name="connsiteY3" fmla="*/ 0 h 5775015"/>
              <a:gd name="connsiteX0" fmla="*/ 0 w 3740421"/>
              <a:gd name="connsiteY0" fmla="*/ 5775015 h 5775015"/>
              <a:gd name="connsiteX1" fmla="*/ 701249 w 3740421"/>
              <a:gd name="connsiteY1" fmla="*/ 3244965 h 5775015"/>
              <a:gd name="connsiteX2" fmla="*/ 2442814 w 3740421"/>
              <a:gd name="connsiteY2" fmla="*/ 1279530 h 5775015"/>
              <a:gd name="connsiteX3" fmla="*/ 3740421 w 3740421"/>
              <a:gd name="connsiteY3" fmla="*/ 0 h 5775015"/>
              <a:gd name="connsiteX0" fmla="*/ 0 w 3740421"/>
              <a:gd name="connsiteY0" fmla="*/ 5775015 h 5775015"/>
              <a:gd name="connsiteX1" fmla="*/ 1127969 w 3740421"/>
              <a:gd name="connsiteY1" fmla="*/ 3086469 h 5775015"/>
              <a:gd name="connsiteX2" fmla="*/ 2442814 w 3740421"/>
              <a:gd name="connsiteY2" fmla="*/ 1279530 h 5775015"/>
              <a:gd name="connsiteX3" fmla="*/ 3740421 w 3740421"/>
              <a:gd name="connsiteY3" fmla="*/ 0 h 5775015"/>
              <a:gd name="connsiteX0" fmla="*/ 0 w 3594117"/>
              <a:gd name="connsiteY0" fmla="*/ 5750631 h 5750631"/>
              <a:gd name="connsiteX1" fmla="*/ 981665 w 3594117"/>
              <a:gd name="connsiteY1" fmla="*/ 3086469 h 5750631"/>
              <a:gd name="connsiteX2" fmla="*/ 2296510 w 3594117"/>
              <a:gd name="connsiteY2" fmla="*/ 1279530 h 5750631"/>
              <a:gd name="connsiteX3" fmla="*/ 3594117 w 3594117"/>
              <a:gd name="connsiteY3" fmla="*/ 0 h 5750631"/>
              <a:gd name="connsiteX0" fmla="*/ 0 w 3594117"/>
              <a:gd name="connsiteY0" fmla="*/ 5750631 h 5750631"/>
              <a:gd name="connsiteX1" fmla="*/ 981665 w 3594117"/>
              <a:gd name="connsiteY1" fmla="*/ 3086469 h 5750631"/>
              <a:gd name="connsiteX2" fmla="*/ 2296510 w 3594117"/>
              <a:gd name="connsiteY2" fmla="*/ 1279530 h 5750631"/>
              <a:gd name="connsiteX3" fmla="*/ 3594117 w 3594117"/>
              <a:gd name="connsiteY3" fmla="*/ 0 h 5750631"/>
              <a:gd name="connsiteX0" fmla="*/ 0 w 3594117"/>
              <a:gd name="connsiteY0" fmla="*/ 5750631 h 5750631"/>
              <a:gd name="connsiteX1" fmla="*/ 774401 w 3594117"/>
              <a:gd name="connsiteY1" fmla="*/ 3086469 h 5750631"/>
              <a:gd name="connsiteX2" fmla="*/ 2296510 w 3594117"/>
              <a:gd name="connsiteY2" fmla="*/ 1279530 h 5750631"/>
              <a:gd name="connsiteX3" fmla="*/ 3594117 w 3594117"/>
              <a:gd name="connsiteY3" fmla="*/ 0 h 5750631"/>
              <a:gd name="connsiteX0" fmla="*/ 0 w 3874533"/>
              <a:gd name="connsiteY0" fmla="*/ 5775015 h 5775015"/>
              <a:gd name="connsiteX1" fmla="*/ 1054817 w 3874533"/>
              <a:gd name="connsiteY1" fmla="*/ 3086469 h 5775015"/>
              <a:gd name="connsiteX2" fmla="*/ 2576926 w 3874533"/>
              <a:gd name="connsiteY2" fmla="*/ 1279530 h 5775015"/>
              <a:gd name="connsiteX3" fmla="*/ 3874533 w 3874533"/>
              <a:gd name="connsiteY3" fmla="*/ 0 h 5775015"/>
              <a:gd name="connsiteX0" fmla="*/ 0 w 3874533"/>
              <a:gd name="connsiteY0" fmla="*/ 5775015 h 5775015"/>
              <a:gd name="connsiteX1" fmla="*/ 1054817 w 3874533"/>
              <a:gd name="connsiteY1" fmla="*/ 3086469 h 5775015"/>
              <a:gd name="connsiteX2" fmla="*/ 2576926 w 3874533"/>
              <a:gd name="connsiteY2" fmla="*/ 1279530 h 5775015"/>
              <a:gd name="connsiteX3" fmla="*/ 3874533 w 3874533"/>
              <a:gd name="connsiteY3" fmla="*/ 0 h 5775015"/>
              <a:gd name="connsiteX0" fmla="*/ 0 w 3874533"/>
              <a:gd name="connsiteY0" fmla="*/ 5775015 h 5775015"/>
              <a:gd name="connsiteX1" fmla="*/ 1054817 w 3874533"/>
              <a:gd name="connsiteY1" fmla="*/ 3086469 h 5775015"/>
              <a:gd name="connsiteX2" fmla="*/ 2529425 w 3874533"/>
              <a:gd name="connsiteY2" fmla="*/ 1172652 h 5775015"/>
              <a:gd name="connsiteX3" fmla="*/ 3874533 w 3874533"/>
              <a:gd name="connsiteY3" fmla="*/ 0 h 5775015"/>
              <a:gd name="connsiteX0" fmla="*/ 0 w 3874533"/>
              <a:gd name="connsiteY0" fmla="*/ 5775015 h 5775015"/>
              <a:gd name="connsiteX1" fmla="*/ 1304199 w 3874533"/>
              <a:gd name="connsiteY1" fmla="*/ 3086469 h 5775015"/>
              <a:gd name="connsiteX2" fmla="*/ 2529425 w 3874533"/>
              <a:gd name="connsiteY2" fmla="*/ 1172652 h 5775015"/>
              <a:gd name="connsiteX3" fmla="*/ 3874533 w 3874533"/>
              <a:gd name="connsiteY3" fmla="*/ 0 h 5775015"/>
              <a:gd name="connsiteX0" fmla="*/ 0 w 3506398"/>
              <a:gd name="connsiteY0" fmla="*/ 5751264 h 5751264"/>
              <a:gd name="connsiteX1" fmla="*/ 936064 w 3506398"/>
              <a:gd name="connsiteY1" fmla="*/ 3086469 h 5751264"/>
              <a:gd name="connsiteX2" fmla="*/ 2161290 w 3506398"/>
              <a:gd name="connsiteY2" fmla="*/ 1172652 h 5751264"/>
              <a:gd name="connsiteX3" fmla="*/ 3506398 w 3506398"/>
              <a:gd name="connsiteY3" fmla="*/ 0 h 5751264"/>
              <a:gd name="connsiteX0" fmla="*/ 0 w 2960133"/>
              <a:gd name="connsiteY0" fmla="*/ 5763140 h 5763140"/>
              <a:gd name="connsiteX1" fmla="*/ 936064 w 2960133"/>
              <a:gd name="connsiteY1" fmla="*/ 3098345 h 5763140"/>
              <a:gd name="connsiteX2" fmla="*/ 2161290 w 2960133"/>
              <a:gd name="connsiteY2" fmla="*/ 1184528 h 5763140"/>
              <a:gd name="connsiteX3" fmla="*/ 2960133 w 2960133"/>
              <a:gd name="connsiteY3" fmla="*/ 0 h 5763140"/>
              <a:gd name="connsiteX0" fmla="*/ 0 w 2960133"/>
              <a:gd name="connsiteY0" fmla="*/ 5763140 h 5763140"/>
              <a:gd name="connsiteX1" fmla="*/ 936064 w 2960133"/>
              <a:gd name="connsiteY1" fmla="*/ 3098345 h 5763140"/>
              <a:gd name="connsiteX2" fmla="*/ 2161290 w 2960133"/>
              <a:gd name="connsiteY2" fmla="*/ 1184528 h 5763140"/>
              <a:gd name="connsiteX3" fmla="*/ 2960133 w 2960133"/>
              <a:gd name="connsiteY3" fmla="*/ 0 h 5763140"/>
              <a:gd name="connsiteX0" fmla="*/ 0 w 2960133"/>
              <a:gd name="connsiteY0" fmla="*/ 5763140 h 5763140"/>
              <a:gd name="connsiteX1" fmla="*/ 936064 w 2960133"/>
              <a:gd name="connsiteY1" fmla="*/ 3098345 h 5763140"/>
              <a:gd name="connsiteX2" fmla="*/ 2066287 w 2960133"/>
              <a:gd name="connsiteY2" fmla="*/ 1113276 h 5763140"/>
              <a:gd name="connsiteX3" fmla="*/ 2960133 w 2960133"/>
              <a:gd name="connsiteY3" fmla="*/ 0 h 5763140"/>
              <a:gd name="connsiteX0" fmla="*/ 0 w 2960133"/>
              <a:gd name="connsiteY0" fmla="*/ 5763140 h 5763140"/>
              <a:gd name="connsiteX1" fmla="*/ 936064 w 2960133"/>
              <a:gd name="connsiteY1" fmla="*/ 3098345 h 5763140"/>
              <a:gd name="connsiteX2" fmla="*/ 2066287 w 2960133"/>
              <a:gd name="connsiteY2" fmla="*/ 1113276 h 5763140"/>
              <a:gd name="connsiteX3" fmla="*/ 2960133 w 2960133"/>
              <a:gd name="connsiteY3" fmla="*/ 0 h 5763140"/>
              <a:gd name="connsiteX0" fmla="*/ 0 w 2960133"/>
              <a:gd name="connsiteY0" fmla="*/ 5763140 h 5763140"/>
              <a:gd name="connsiteX1" fmla="*/ 936064 w 2960133"/>
              <a:gd name="connsiteY1" fmla="*/ 3098345 h 5763140"/>
              <a:gd name="connsiteX2" fmla="*/ 2066287 w 2960133"/>
              <a:gd name="connsiteY2" fmla="*/ 1113276 h 5763140"/>
              <a:gd name="connsiteX3" fmla="*/ 2960133 w 2960133"/>
              <a:gd name="connsiteY3" fmla="*/ 0 h 5763140"/>
              <a:gd name="connsiteX0" fmla="*/ 0 w 3031385"/>
              <a:gd name="connsiteY0" fmla="*/ 5798766 h 5798766"/>
              <a:gd name="connsiteX1" fmla="*/ 1007316 w 3031385"/>
              <a:gd name="connsiteY1" fmla="*/ 3098345 h 5798766"/>
              <a:gd name="connsiteX2" fmla="*/ 2137539 w 3031385"/>
              <a:gd name="connsiteY2" fmla="*/ 1113276 h 5798766"/>
              <a:gd name="connsiteX3" fmla="*/ 3031385 w 3031385"/>
              <a:gd name="connsiteY3" fmla="*/ 0 h 5798766"/>
              <a:gd name="connsiteX0" fmla="*/ 0 w 3031385"/>
              <a:gd name="connsiteY0" fmla="*/ 5798766 h 5798766"/>
              <a:gd name="connsiteX1" fmla="*/ 1007316 w 3031385"/>
              <a:gd name="connsiteY1" fmla="*/ 3098345 h 5798766"/>
              <a:gd name="connsiteX2" fmla="*/ 2137539 w 3031385"/>
              <a:gd name="connsiteY2" fmla="*/ 1113276 h 5798766"/>
              <a:gd name="connsiteX3" fmla="*/ 3031385 w 3031385"/>
              <a:gd name="connsiteY3" fmla="*/ 0 h 5798766"/>
              <a:gd name="connsiteX0" fmla="*/ 0 w 3031385"/>
              <a:gd name="connsiteY0" fmla="*/ 5858143 h 5858143"/>
              <a:gd name="connsiteX1" fmla="*/ 1007316 w 3031385"/>
              <a:gd name="connsiteY1" fmla="*/ 3157722 h 5858143"/>
              <a:gd name="connsiteX2" fmla="*/ 2137539 w 3031385"/>
              <a:gd name="connsiteY2" fmla="*/ 1172653 h 5858143"/>
              <a:gd name="connsiteX3" fmla="*/ 3031385 w 3031385"/>
              <a:gd name="connsiteY3" fmla="*/ 0 h 585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1385" h="5858143">
                <a:moveTo>
                  <a:pt x="0" y="5858143"/>
                </a:moveTo>
                <a:cubicBezTo>
                  <a:pt x="288078" y="4926663"/>
                  <a:pt x="651060" y="3938637"/>
                  <a:pt x="1007316" y="3157722"/>
                </a:cubicBezTo>
                <a:cubicBezTo>
                  <a:pt x="1363572" y="2376807"/>
                  <a:pt x="1703212" y="1734565"/>
                  <a:pt x="2137539" y="1172653"/>
                </a:cubicBezTo>
                <a:cubicBezTo>
                  <a:pt x="2548115" y="634492"/>
                  <a:pt x="2742659" y="353509"/>
                  <a:pt x="3031385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15975" y="69725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1960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8117695">
            <a:off x="5125232" y="298721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1991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34541" y="77642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1944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Freeform 33"/>
          <p:cNvSpPr/>
          <p:nvPr/>
        </p:nvSpPr>
        <p:spPr bwMode="auto">
          <a:xfrm>
            <a:off x="2903665" y="930994"/>
            <a:ext cx="1113693" cy="5952352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407320 w 1806877"/>
              <a:gd name="connsiteY0" fmla="*/ 5165415 h 5165415"/>
              <a:gd name="connsiteX1" fmla="*/ 11289 w 1806877"/>
              <a:gd name="connsiteY1" fmla="*/ 2745093 h 5165415"/>
              <a:gd name="connsiteX2" fmla="*/ 1009142 w 1806877"/>
              <a:gd name="connsiteY2" fmla="*/ 999114 h 5165415"/>
              <a:gd name="connsiteX3" fmla="*/ 1806877 w 1806877"/>
              <a:gd name="connsiteY3" fmla="*/ 0 h 5165415"/>
              <a:gd name="connsiteX0" fmla="*/ 2178292 w 2826660"/>
              <a:gd name="connsiteY0" fmla="*/ 4178210 h 4178210"/>
              <a:gd name="connsiteX1" fmla="*/ 1782261 w 2826660"/>
              <a:gd name="connsiteY1" fmla="*/ 1757888 h 4178210"/>
              <a:gd name="connsiteX2" fmla="*/ 2780114 w 2826660"/>
              <a:gd name="connsiteY2" fmla="*/ 11909 h 4178210"/>
              <a:gd name="connsiteX3" fmla="*/ 17785 w 2826660"/>
              <a:gd name="connsiteY3" fmla="*/ 853787 h 4178210"/>
              <a:gd name="connsiteX0" fmla="*/ 2215765 w 2240002"/>
              <a:gd name="connsiteY0" fmla="*/ 3324423 h 3324423"/>
              <a:gd name="connsiteX1" fmla="*/ 1819734 w 2240002"/>
              <a:gd name="connsiteY1" fmla="*/ 904101 h 3324423"/>
              <a:gd name="connsiteX2" fmla="*/ 830291 w 2240002"/>
              <a:gd name="connsiteY2" fmla="*/ 352938 h 3324423"/>
              <a:gd name="connsiteX3" fmla="*/ 55258 w 2240002"/>
              <a:gd name="connsiteY3" fmla="*/ 0 h 3324423"/>
              <a:gd name="connsiteX0" fmla="*/ 2426268 w 2450505"/>
              <a:gd name="connsiteY0" fmla="*/ 3360999 h 3360999"/>
              <a:gd name="connsiteX1" fmla="*/ 2030237 w 2450505"/>
              <a:gd name="connsiteY1" fmla="*/ 940677 h 3360999"/>
              <a:gd name="connsiteX2" fmla="*/ 1040794 w 2450505"/>
              <a:gd name="connsiteY2" fmla="*/ 389514 h 3360999"/>
              <a:gd name="connsiteX3" fmla="*/ 46305 w 2450505"/>
              <a:gd name="connsiteY3" fmla="*/ 0 h 3360999"/>
              <a:gd name="connsiteX0" fmla="*/ 2379963 w 2404200"/>
              <a:gd name="connsiteY0" fmla="*/ 3360999 h 3360999"/>
              <a:gd name="connsiteX1" fmla="*/ 1983932 w 2404200"/>
              <a:gd name="connsiteY1" fmla="*/ 940677 h 3360999"/>
              <a:gd name="connsiteX2" fmla="*/ 994489 w 2404200"/>
              <a:gd name="connsiteY2" fmla="*/ 389514 h 3360999"/>
              <a:gd name="connsiteX3" fmla="*/ 0 w 2404200"/>
              <a:gd name="connsiteY3" fmla="*/ 0 h 3360999"/>
              <a:gd name="connsiteX0" fmla="*/ 2379963 w 2394850"/>
              <a:gd name="connsiteY0" fmla="*/ 3360999 h 3360999"/>
              <a:gd name="connsiteX1" fmla="*/ 1752284 w 2394850"/>
              <a:gd name="connsiteY1" fmla="*/ 1172325 h 3360999"/>
              <a:gd name="connsiteX2" fmla="*/ 994489 w 2394850"/>
              <a:gd name="connsiteY2" fmla="*/ 389514 h 3360999"/>
              <a:gd name="connsiteX3" fmla="*/ 0 w 2394850"/>
              <a:gd name="connsiteY3" fmla="*/ 0 h 3360999"/>
              <a:gd name="connsiteX0" fmla="*/ 1794747 w 1865295"/>
              <a:gd name="connsiteY0" fmla="*/ 3312231 h 3312231"/>
              <a:gd name="connsiteX1" fmla="*/ 1752284 w 1865295"/>
              <a:gd name="connsiteY1" fmla="*/ 1172325 h 3312231"/>
              <a:gd name="connsiteX2" fmla="*/ 994489 w 1865295"/>
              <a:gd name="connsiteY2" fmla="*/ 389514 h 3312231"/>
              <a:gd name="connsiteX3" fmla="*/ 0 w 1865295"/>
              <a:gd name="connsiteY3" fmla="*/ 0 h 3312231"/>
              <a:gd name="connsiteX0" fmla="*/ 1794747 w 1832318"/>
              <a:gd name="connsiteY0" fmla="*/ 3312231 h 3312231"/>
              <a:gd name="connsiteX1" fmla="*/ 1752284 w 1832318"/>
              <a:gd name="connsiteY1" fmla="*/ 1172325 h 3312231"/>
              <a:gd name="connsiteX2" fmla="*/ 994489 w 1832318"/>
              <a:gd name="connsiteY2" fmla="*/ 389514 h 3312231"/>
              <a:gd name="connsiteX3" fmla="*/ 0 w 1832318"/>
              <a:gd name="connsiteY3" fmla="*/ 0 h 3312231"/>
              <a:gd name="connsiteX0" fmla="*/ 1794747 w 1798564"/>
              <a:gd name="connsiteY0" fmla="*/ 3312231 h 3312231"/>
              <a:gd name="connsiteX1" fmla="*/ 1605980 w 1798564"/>
              <a:gd name="connsiteY1" fmla="*/ 1184517 h 3312231"/>
              <a:gd name="connsiteX2" fmla="*/ 994489 w 1798564"/>
              <a:gd name="connsiteY2" fmla="*/ 389514 h 3312231"/>
              <a:gd name="connsiteX3" fmla="*/ 0 w 1798564"/>
              <a:gd name="connsiteY3" fmla="*/ 0 h 33122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401"/>
              <a:gd name="connsiteY0" fmla="*/ 3921831 h 3921831"/>
              <a:gd name="connsiteX1" fmla="*/ 1313372 w 1505401"/>
              <a:gd name="connsiteY1" fmla="*/ 1794117 h 3921831"/>
              <a:gd name="connsiteX2" fmla="*/ 811609 w 1505401"/>
              <a:gd name="connsiteY2" fmla="*/ 877194 h 3921831"/>
              <a:gd name="connsiteX3" fmla="*/ 0 w 1505401"/>
              <a:gd name="connsiteY3" fmla="*/ 0 h 3921831"/>
              <a:gd name="connsiteX0" fmla="*/ 1502139 w 1504030"/>
              <a:gd name="connsiteY0" fmla="*/ 3921831 h 3921831"/>
              <a:gd name="connsiteX1" fmla="*/ 1228028 w 1504030"/>
              <a:gd name="connsiteY1" fmla="*/ 1794117 h 3921831"/>
              <a:gd name="connsiteX2" fmla="*/ 811609 w 1504030"/>
              <a:gd name="connsiteY2" fmla="*/ 877194 h 3921831"/>
              <a:gd name="connsiteX3" fmla="*/ 0 w 1504030"/>
              <a:gd name="connsiteY3" fmla="*/ 0 h 3921831"/>
              <a:gd name="connsiteX0" fmla="*/ 1294875 w 1296766"/>
              <a:gd name="connsiteY0" fmla="*/ 4287591 h 4287591"/>
              <a:gd name="connsiteX1" fmla="*/ 1020764 w 1296766"/>
              <a:gd name="connsiteY1" fmla="*/ 2159877 h 4287591"/>
              <a:gd name="connsiteX2" fmla="*/ 604345 w 1296766"/>
              <a:gd name="connsiteY2" fmla="*/ 1242954 h 4287591"/>
              <a:gd name="connsiteX3" fmla="*/ 0 w 1296766"/>
              <a:gd name="connsiteY3" fmla="*/ 0 h 4287591"/>
              <a:gd name="connsiteX0" fmla="*/ 1294875 w 1296677"/>
              <a:gd name="connsiteY0" fmla="*/ 4287591 h 4287591"/>
              <a:gd name="connsiteX1" fmla="*/ 1020764 w 1296677"/>
              <a:gd name="connsiteY1" fmla="*/ 2159877 h 4287591"/>
              <a:gd name="connsiteX2" fmla="*/ 665305 w 1296677"/>
              <a:gd name="connsiteY2" fmla="*/ 1145418 h 4287591"/>
              <a:gd name="connsiteX3" fmla="*/ 0 w 1296677"/>
              <a:gd name="connsiteY3" fmla="*/ 0 h 4287591"/>
              <a:gd name="connsiteX0" fmla="*/ 1075419 w 1086430"/>
              <a:gd name="connsiteY0" fmla="*/ 4263207 h 4263207"/>
              <a:gd name="connsiteX1" fmla="*/ 1020764 w 1086430"/>
              <a:gd name="connsiteY1" fmla="*/ 2159877 h 4263207"/>
              <a:gd name="connsiteX2" fmla="*/ 665305 w 1086430"/>
              <a:gd name="connsiteY2" fmla="*/ 1145418 h 4263207"/>
              <a:gd name="connsiteX3" fmla="*/ 0 w 1086430"/>
              <a:gd name="connsiteY3" fmla="*/ 0 h 4263207"/>
              <a:gd name="connsiteX0" fmla="*/ 1075419 w 1084249"/>
              <a:gd name="connsiteY0" fmla="*/ 4263207 h 4263207"/>
              <a:gd name="connsiteX1" fmla="*/ 1020764 w 1084249"/>
              <a:gd name="connsiteY1" fmla="*/ 2159877 h 4263207"/>
              <a:gd name="connsiteX2" fmla="*/ 738457 w 1084249"/>
              <a:gd name="connsiteY2" fmla="*/ 1047882 h 4263207"/>
              <a:gd name="connsiteX3" fmla="*/ 0 w 1084249"/>
              <a:gd name="connsiteY3" fmla="*/ 0 h 4263207"/>
              <a:gd name="connsiteX0" fmla="*/ 990075 w 998905"/>
              <a:gd name="connsiteY0" fmla="*/ 4372935 h 4372935"/>
              <a:gd name="connsiteX1" fmla="*/ 935420 w 998905"/>
              <a:gd name="connsiteY1" fmla="*/ 2269605 h 4372935"/>
              <a:gd name="connsiteX2" fmla="*/ 653113 w 998905"/>
              <a:gd name="connsiteY2" fmla="*/ 1157610 h 4372935"/>
              <a:gd name="connsiteX3" fmla="*/ 0 w 998905"/>
              <a:gd name="connsiteY3" fmla="*/ 0 h 4372935"/>
              <a:gd name="connsiteX0" fmla="*/ 990075 w 993860"/>
              <a:gd name="connsiteY0" fmla="*/ 4372935 h 4372935"/>
              <a:gd name="connsiteX1" fmla="*/ 874460 w 993860"/>
              <a:gd name="connsiteY1" fmla="*/ 2281797 h 4372935"/>
              <a:gd name="connsiteX2" fmla="*/ 653113 w 993860"/>
              <a:gd name="connsiteY2" fmla="*/ 1157610 h 4372935"/>
              <a:gd name="connsiteX3" fmla="*/ 0 w 993860"/>
              <a:gd name="connsiteY3" fmla="*/ 0 h 4372935"/>
              <a:gd name="connsiteX0" fmla="*/ 348420 w 964041"/>
              <a:gd name="connsiteY0" fmla="*/ 6130483 h 6130483"/>
              <a:gd name="connsiteX1" fmla="*/ 232805 w 964041"/>
              <a:gd name="connsiteY1" fmla="*/ 4039345 h 6130483"/>
              <a:gd name="connsiteX2" fmla="*/ 11458 w 964041"/>
              <a:gd name="connsiteY2" fmla="*/ 2915158 h 6130483"/>
              <a:gd name="connsiteX3" fmla="*/ 937763 w 964041"/>
              <a:gd name="connsiteY3" fmla="*/ 0 h 6130483"/>
              <a:gd name="connsiteX0" fmla="*/ 115754 w 740408"/>
              <a:gd name="connsiteY0" fmla="*/ 6130483 h 6130483"/>
              <a:gd name="connsiteX1" fmla="*/ 139 w 740408"/>
              <a:gd name="connsiteY1" fmla="*/ 4039345 h 6130483"/>
              <a:gd name="connsiteX2" fmla="*/ 146927 w 740408"/>
              <a:gd name="connsiteY2" fmla="*/ 2760778 h 6130483"/>
              <a:gd name="connsiteX3" fmla="*/ 705097 w 740408"/>
              <a:gd name="connsiteY3" fmla="*/ 0 h 6130483"/>
              <a:gd name="connsiteX0" fmla="*/ 115754 w 748145"/>
              <a:gd name="connsiteY0" fmla="*/ 6130483 h 6130483"/>
              <a:gd name="connsiteX1" fmla="*/ 139 w 748145"/>
              <a:gd name="connsiteY1" fmla="*/ 4039345 h 6130483"/>
              <a:gd name="connsiteX2" fmla="*/ 146927 w 748145"/>
              <a:gd name="connsiteY2" fmla="*/ 2760778 h 6130483"/>
              <a:gd name="connsiteX3" fmla="*/ 705097 w 748145"/>
              <a:gd name="connsiteY3" fmla="*/ 0 h 6130483"/>
              <a:gd name="connsiteX0" fmla="*/ 115754 w 748145"/>
              <a:gd name="connsiteY0" fmla="*/ 6130483 h 6130483"/>
              <a:gd name="connsiteX1" fmla="*/ 139 w 748145"/>
              <a:gd name="connsiteY1" fmla="*/ 4039345 h 6130483"/>
              <a:gd name="connsiteX2" fmla="*/ 146927 w 748145"/>
              <a:gd name="connsiteY2" fmla="*/ 2760778 h 6130483"/>
              <a:gd name="connsiteX3" fmla="*/ 705097 w 748145"/>
              <a:gd name="connsiteY3" fmla="*/ 0 h 6130483"/>
              <a:gd name="connsiteX0" fmla="*/ 0 w 1131154"/>
              <a:gd name="connsiteY0" fmla="*/ 5976104 h 5976104"/>
              <a:gd name="connsiteX1" fmla="*/ 383148 w 1131154"/>
              <a:gd name="connsiteY1" fmla="*/ 4039345 h 5976104"/>
              <a:gd name="connsiteX2" fmla="*/ 529936 w 1131154"/>
              <a:gd name="connsiteY2" fmla="*/ 2760778 h 5976104"/>
              <a:gd name="connsiteX3" fmla="*/ 1088106 w 1131154"/>
              <a:gd name="connsiteY3" fmla="*/ 0 h 5976104"/>
              <a:gd name="connsiteX0" fmla="*/ 80760 w 748777"/>
              <a:gd name="connsiteY0" fmla="*/ 5999854 h 5999854"/>
              <a:gd name="connsiteX1" fmla="*/ 771 w 748777"/>
              <a:gd name="connsiteY1" fmla="*/ 4039345 h 5999854"/>
              <a:gd name="connsiteX2" fmla="*/ 147559 w 748777"/>
              <a:gd name="connsiteY2" fmla="*/ 2760778 h 5999854"/>
              <a:gd name="connsiteX3" fmla="*/ 705729 w 748777"/>
              <a:gd name="connsiteY3" fmla="*/ 0 h 5999854"/>
              <a:gd name="connsiteX0" fmla="*/ 82979 w 750996"/>
              <a:gd name="connsiteY0" fmla="*/ 5999854 h 5999854"/>
              <a:gd name="connsiteX1" fmla="*/ 2990 w 750996"/>
              <a:gd name="connsiteY1" fmla="*/ 4039345 h 5999854"/>
              <a:gd name="connsiteX2" fmla="*/ 149778 w 750996"/>
              <a:gd name="connsiteY2" fmla="*/ 2760778 h 5999854"/>
              <a:gd name="connsiteX3" fmla="*/ 707948 w 750996"/>
              <a:gd name="connsiteY3" fmla="*/ 0 h 5999854"/>
              <a:gd name="connsiteX0" fmla="*/ 86749 w 757855"/>
              <a:gd name="connsiteY0" fmla="*/ 5999854 h 5999854"/>
              <a:gd name="connsiteX1" fmla="*/ 6760 w 757855"/>
              <a:gd name="connsiteY1" fmla="*/ 4039345 h 5999854"/>
              <a:gd name="connsiteX2" fmla="*/ 212925 w 757855"/>
              <a:gd name="connsiteY2" fmla="*/ 2760778 h 5999854"/>
              <a:gd name="connsiteX3" fmla="*/ 711718 w 757855"/>
              <a:gd name="connsiteY3" fmla="*/ 0 h 5999854"/>
              <a:gd name="connsiteX0" fmla="*/ 86749 w 939238"/>
              <a:gd name="connsiteY0" fmla="*/ 6071106 h 6071106"/>
              <a:gd name="connsiteX1" fmla="*/ 6760 w 939238"/>
              <a:gd name="connsiteY1" fmla="*/ 4110597 h 6071106"/>
              <a:gd name="connsiteX2" fmla="*/ 212925 w 939238"/>
              <a:gd name="connsiteY2" fmla="*/ 2832030 h 6071106"/>
              <a:gd name="connsiteX3" fmla="*/ 901723 w 939238"/>
              <a:gd name="connsiteY3" fmla="*/ 0 h 6071106"/>
              <a:gd name="connsiteX0" fmla="*/ 86749 w 901723"/>
              <a:gd name="connsiteY0" fmla="*/ 6071106 h 6071106"/>
              <a:gd name="connsiteX1" fmla="*/ 6760 w 901723"/>
              <a:gd name="connsiteY1" fmla="*/ 4110597 h 6071106"/>
              <a:gd name="connsiteX2" fmla="*/ 212925 w 901723"/>
              <a:gd name="connsiteY2" fmla="*/ 2832030 h 6071106"/>
              <a:gd name="connsiteX3" fmla="*/ 901723 w 901723"/>
              <a:gd name="connsiteY3" fmla="*/ 0 h 6071106"/>
              <a:gd name="connsiteX0" fmla="*/ 86749 w 1020476"/>
              <a:gd name="connsiteY0" fmla="*/ 5952352 h 5952352"/>
              <a:gd name="connsiteX1" fmla="*/ 6760 w 1020476"/>
              <a:gd name="connsiteY1" fmla="*/ 3991843 h 5952352"/>
              <a:gd name="connsiteX2" fmla="*/ 212925 w 1020476"/>
              <a:gd name="connsiteY2" fmla="*/ 2713276 h 5952352"/>
              <a:gd name="connsiteX3" fmla="*/ 1020476 w 1020476"/>
              <a:gd name="connsiteY3" fmla="*/ 0 h 5952352"/>
              <a:gd name="connsiteX0" fmla="*/ 25587 w 1113693"/>
              <a:gd name="connsiteY0" fmla="*/ 5952352 h 5952352"/>
              <a:gd name="connsiteX1" fmla="*/ 99977 w 1113693"/>
              <a:gd name="connsiteY1" fmla="*/ 3991843 h 5952352"/>
              <a:gd name="connsiteX2" fmla="*/ 306142 w 1113693"/>
              <a:gd name="connsiteY2" fmla="*/ 2713276 h 5952352"/>
              <a:gd name="connsiteX3" fmla="*/ 1113693 w 1113693"/>
              <a:gd name="connsiteY3" fmla="*/ 0 h 595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693" h="5952352">
                <a:moveTo>
                  <a:pt x="25587" y="5952352"/>
                </a:moveTo>
                <a:cubicBezTo>
                  <a:pt x="-47028" y="5021189"/>
                  <a:pt x="53218" y="4531689"/>
                  <a:pt x="99977" y="3991843"/>
                </a:cubicBezTo>
                <a:cubicBezTo>
                  <a:pt x="146736" y="3451997"/>
                  <a:pt x="250004" y="3152952"/>
                  <a:pt x="306142" y="2713276"/>
                </a:cubicBezTo>
                <a:cubicBezTo>
                  <a:pt x="362280" y="2190473"/>
                  <a:pt x="922977" y="377575"/>
                  <a:pt x="1113693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7443369">
            <a:off x="3377581" y="112081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1893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5878116" y="1497593"/>
            <a:ext cx="1267821" cy="5322802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789445"/>
              <a:gd name="connsiteY0" fmla="*/ 5653095 h 5653095"/>
              <a:gd name="connsiteX1" fmla="*/ 750017 w 2789445"/>
              <a:gd name="connsiteY1" fmla="*/ 3110853 h 5653095"/>
              <a:gd name="connsiteX2" fmla="*/ 1699102 w 2789445"/>
              <a:gd name="connsiteY2" fmla="*/ 1377066 h 5653095"/>
              <a:gd name="connsiteX3" fmla="*/ 2789445 w 2789445"/>
              <a:gd name="connsiteY3" fmla="*/ 0 h 5653095"/>
              <a:gd name="connsiteX0" fmla="*/ 0 w 2728485"/>
              <a:gd name="connsiteY0" fmla="*/ 5738439 h 5738439"/>
              <a:gd name="connsiteX1" fmla="*/ 750017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728485"/>
              <a:gd name="connsiteY0" fmla="*/ 5738439 h 5738439"/>
              <a:gd name="connsiteX1" fmla="*/ 701249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728485"/>
              <a:gd name="connsiteY0" fmla="*/ 5738439 h 5738439"/>
              <a:gd name="connsiteX1" fmla="*/ 701249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384101"/>
              <a:gd name="connsiteY0" fmla="*/ 5619685 h 5619685"/>
              <a:gd name="connsiteX1" fmla="*/ 356865 w 2384101"/>
              <a:gd name="connsiteY1" fmla="*/ 3196197 h 5619685"/>
              <a:gd name="connsiteX2" fmla="*/ 1354718 w 2384101"/>
              <a:gd name="connsiteY2" fmla="*/ 1462410 h 5619685"/>
              <a:gd name="connsiteX3" fmla="*/ 2384101 w 2384101"/>
              <a:gd name="connsiteY3" fmla="*/ 0 h 5619685"/>
              <a:gd name="connsiteX0" fmla="*/ 0 w 2384101"/>
              <a:gd name="connsiteY0" fmla="*/ 5619685 h 5619685"/>
              <a:gd name="connsiteX1" fmla="*/ 784376 w 2384101"/>
              <a:gd name="connsiteY1" fmla="*/ 2768686 h 5619685"/>
              <a:gd name="connsiteX2" fmla="*/ 1354718 w 2384101"/>
              <a:gd name="connsiteY2" fmla="*/ 1462410 h 5619685"/>
              <a:gd name="connsiteX3" fmla="*/ 2384101 w 2384101"/>
              <a:gd name="connsiteY3" fmla="*/ 0 h 5619685"/>
              <a:gd name="connsiteX0" fmla="*/ 0 w 2384101"/>
              <a:gd name="connsiteY0" fmla="*/ 5619685 h 5619685"/>
              <a:gd name="connsiteX1" fmla="*/ 784376 w 2384101"/>
              <a:gd name="connsiteY1" fmla="*/ 2768686 h 5619685"/>
              <a:gd name="connsiteX2" fmla="*/ 1687227 w 2384101"/>
              <a:gd name="connsiteY2" fmla="*/ 999272 h 5619685"/>
              <a:gd name="connsiteX3" fmla="*/ 2384101 w 2384101"/>
              <a:gd name="connsiteY3" fmla="*/ 0 h 5619685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687227 w 2099093"/>
              <a:gd name="connsiteY2" fmla="*/ 809266 h 5429679"/>
              <a:gd name="connsiteX3" fmla="*/ 2099093 w 2099093"/>
              <a:gd name="connsiteY3" fmla="*/ 0 h 5429679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592225 w 2099093"/>
              <a:gd name="connsiteY2" fmla="*/ 821141 h 5429679"/>
              <a:gd name="connsiteX3" fmla="*/ 2099093 w 2099093"/>
              <a:gd name="connsiteY3" fmla="*/ 0 h 5429679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592225 w 2099093"/>
              <a:gd name="connsiteY2" fmla="*/ 821141 h 5429679"/>
              <a:gd name="connsiteX3" fmla="*/ 2099093 w 2099093"/>
              <a:gd name="connsiteY3" fmla="*/ 0 h 5429679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592225 w 2099093"/>
              <a:gd name="connsiteY2" fmla="*/ 821141 h 5429679"/>
              <a:gd name="connsiteX3" fmla="*/ 2099093 w 2099093"/>
              <a:gd name="connsiteY3" fmla="*/ 0 h 5429679"/>
              <a:gd name="connsiteX0" fmla="*/ 0 w 1600330"/>
              <a:gd name="connsiteY0" fmla="*/ 5417804 h 5417804"/>
              <a:gd name="connsiteX1" fmla="*/ 285613 w 1600330"/>
              <a:gd name="connsiteY1" fmla="*/ 2578680 h 5417804"/>
              <a:gd name="connsiteX2" fmla="*/ 1093462 w 1600330"/>
              <a:gd name="connsiteY2" fmla="*/ 821141 h 5417804"/>
              <a:gd name="connsiteX3" fmla="*/ 1600330 w 1600330"/>
              <a:gd name="connsiteY3" fmla="*/ 0 h 5417804"/>
              <a:gd name="connsiteX0" fmla="*/ 0 w 1600330"/>
              <a:gd name="connsiteY0" fmla="*/ 5417804 h 5417804"/>
              <a:gd name="connsiteX1" fmla="*/ 285613 w 1600330"/>
              <a:gd name="connsiteY1" fmla="*/ 2578680 h 5417804"/>
              <a:gd name="connsiteX2" fmla="*/ 1093462 w 1600330"/>
              <a:gd name="connsiteY2" fmla="*/ 821141 h 5417804"/>
              <a:gd name="connsiteX3" fmla="*/ 1600330 w 1600330"/>
              <a:gd name="connsiteY3" fmla="*/ 0 h 5417804"/>
              <a:gd name="connsiteX0" fmla="*/ 0 w 1600330"/>
              <a:gd name="connsiteY0" fmla="*/ 5417804 h 5417804"/>
              <a:gd name="connsiteX1" fmla="*/ 475618 w 1600330"/>
              <a:gd name="connsiteY1" fmla="*/ 2590555 h 5417804"/>
              <a:gd name="connsiteX2" fmla="*/ 1093462 w 1600330"/>
              <a:gd name="connsiteY2" fmla="*/ 821141 h 5417804"/>
              <a:gd name="connsiteX3" fmla="*/ 1600330 w 1600330"/>
              <a:gd name="connsiteY3" fmla="*/ 0 h 5417804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93462 w 1386574"/>
              <a:gd name="connsiteY2" fmla="*/ 78551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93462 w 1386574"/>
              <a:gd name="connsiteY2" fmla="*/ 78551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93462 w 1386574"/>
              <a:gd name="connsiteY2" fmla="*/ 78551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81587 w 1386574"/>
              <a:gd name="connsiteY2" fmla="*/ 761764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81587 w 1386574"/>
              <a:gd name="connsiteY2" fmla="*/ 761764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927207 w 1386574"/>
              <a:gd name="connsiteY2" fmla="*/ 114177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39992 w 1386574"/>
              <a:gd name="connsiteY1" fmla="*/ 2887438 h 5382178"/>
              <a:gd name="connsiteX2" fmla="*/ 927207 w 1386574"/>
              <a:gd name="connsiteY2" fmla="*/ 114177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04366 w 1386574"/>
              <a:gd name="connsiteY1" fmla="*/ 2863687 h 5382178"/>
              <a:gd name="connsiteX2" fmla="*/ 927207 w 1386574"/>
              <a:gd name="connsiteY2" fmla="*/ 1141775 h 5382178"/>
              <a:gd name="connsiteX3" fmla="*/ 1386574 w 1386574"/>
              <a:gd name="connsiteY3" fmla="*/ 0 h 5382178"/>
              <a:gd name="connsiteX0" fmla="*/ 0 w 1267821"/>
              <a:gd name="connsiteY0" fmla="*/ 5322802 h 5322802"/>
              <a:gd name="connsiteX1" fmla="*/ 285613 w 1267821"/>
              <a:gd name="connsiteY1" fmla="*/ 2863687 h 5322802"/>
              <a:gd name="connsiteX2" fmla="*/ 808454 w 1267821"/>
              <a:gd name="connsiteY2" fmla="*/ 1141775 h 5322802"/>
              <a:gd name="connsiteX3" fmla="*/ 1267821 w 1267821"/>
              <a:gd name="connsiteY3" fmla="*/ 0 h 532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821" h="5322802">
                <a:moveTo>
                  <a:pt x="0" y="5322802"/>
                </a:moveTo>
                <a:cubicBezTo>
                  <a:pt x="36479" y="4367571"/>
                  <a:pt x="150871" y="3560525"/>
                  <a:pt x="285613" y="2863687"/>
                </a:cubicBezTo>
                <a:cubicBezTo>
                  <a:pt x="420355" y="2166849"/>
                  <a:pt x="565583" y="1745726"/>
                  <a:pt x="808454" y="1141775"/>
                </a:cubicBezTo>
                <a:cubicBezTo>
                  <a:pt x="1015699" y="585325"/>
                  <a:pt x="1088189" y="402277"/>
                  <a:pt x="1267821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3833580" y="1487696"/>
            <a:ext cx="3595385" cy="5382177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789445"/>
              <a:gd name="connsiteY0" fmla="*/ 5653095 h 5653095"/>
              <a:gd name="connsiteX1" fmla="*/ 750017 w 2789445"/>
              <a:gd name="connsiteY1" fmla="*/ 3110853 h 5653095"/>
              <a:gd name="connsiteX2" fmla="*/ 1699102 w 2789445"/>
              <a:gd name="connsiteY2" fmla="*/ 1377066 h 5653095"/>
              <a:gd name="connsiteX3" fmla="*/ 2789445 w 2789445"/>
              <a:gd name="connsiteY3" fmla="*/ 0 h 5653095"/>
              <a:gd name="connsiteX0" fmla="*/ 0 w 2728485"/>
              <a:gd name="connsiteY0" fmla="*/ 5738439 h 5738439"/>
              <a:gd name="connsiteX1" fmla="*/ 750017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728485"/>
              <a:gd name="connsiteY0" fmla="*/ 5738439 h 5738439"/>
              <a:gd name="connsiteX1" fmla="*/ 701249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728485"/>
              <a:gd name="connsiteY0" fmla="*/ 5738439 h 5738439"/>
              <a:gd name="connsiteX1" fmla="*/ 701249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384101"/>
              <a:gd name="connsiteY0" fmla="*/ 5619685 h 5619685"/>
              <a:gd name="connsiteX1" fmla="*/ 356865 w 2384101"/>
              <a:gd name="connsiteY1" fmla="*/ 3196197 h 5619685"/>
              <a:gd name="connsiteX2" fmla="*/ 1354718 w 2384101"/>
              <a:gd name="connsiteY2" fmla="*/ 1462410 h 5619685"/>
              <a:gd name="connsiteX3" fmla="*/ 2384101 w 2384101"/>
              <a:gd name="connsiteY3" fmla="*/ 0 h 5619685"/>
              <a:gd name="connsiteX0" fmla="*/ 0 w 2384101"/>
              <a:gd name="connsiteY0" fmla="*/ 5619685 h 5619685"/>
              <a:gd name="connsiteX1" fmla="*/ 784376 w 2384101"/>
              <a:gd name="connsiteY1" fmla="*/ 2768686 h 5619685"/>
              <a:gd name="connsiteX2" fmla="*/ 1354718 w 2384101"/>
              <a:gd name="connsiteY2" fmla="*/ 1462410 h 5619685"/>
              <a:gd name="connsiteX3" fmla="*/ 2384101 w 2384101"/>
              <a:gd name="connsiteY3" fmla="*/ 0 h 5619685"/>
              <a:gd name="connsiteX0" fmla="*/ 0 w 2384101"/>
              <a:gd name="connsiteY0" fmla="*/ 5619685 h 5619685"/>
              <a:gd name="connsiteX1" fmla="*/ 784376 w 2384101"/>
              <a:gd name="connsiteY1" fmla="*/ 2768686 h 5619685"/>
              <a:gd name="connsiteX2" fmla="*/ 1687227 w 2384101"/>
              <a:gd name="connsiteY2" fmla="*/ 999272 h 5619685"/>
              <a:gd name="connsiteX3" fmla="*/ 2384101 w 2384101"/>
              <a:gd name="connsiteY3" fmla="*/ 0 h 5619685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687227 w 2099093"/>
              <a:gd name="connsiteY2" fmla="*/ 809266 h 5429679"/>
              <a:gd name="connsiteX3" fmla="*/ 2099093 w 2099093"/>
              <a:gd name="connsiteY3" fmla="*/ 0 h 5429679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592225 w 2099093"/>
              <a:gd name="connsiteY2" fmla="*/ 821141 h 5429679"/>
              <a:gd name="connsiteX3" fmla="*/ 2099093 w 2099093"/>
              <a:gd name="connsiteY3" fmla="*/ 0 h 5429679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592225 w 2099093"/>
              <a:gd name="connsiteY2" fmla="*/ 821141 h 5429679"/>
              <a:gd name="connsiteX3" fmla="*/ 2099093 w 2099093"/>
              <a:gd name="connsiteY3" fmla="*/ 0 h 5429679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592225 w 2099093"/>
              <a:gd name="connsiteY2" fmla="*/ 821141 h 5429679"/>
              <a:gd name="connsiteX3" fmla="*/ 2099093 w 2099093"/>
              <a:gd name="connsiteY3" fmla="*/ 0 h 5429679"/>
              <a:gd name="connsiteX0" fmla="*/ 0 w 1600330"/>
              <a:gd name="connsiteY0" fmla="*/ 5417804 h 5417804"/>
              <a:gd name="connsiteX1" fmla="*/ 285613 w 1600330"/>
              <a:gd name="connsiteY1" fmla="*/ 2578680 h 5417804"/>
              <a:gd name="connsiteX2" fmla="*/ 1093462 w 1600330"/>
              <a:gd name="connsiteY2" fmla="*/ 821141 h 5417804"/>
              <a:gd name="connsiteX3" fmla="*/ 1600330 w 1600330"/>
              <a:gd name="connsiteY3" fmla="*/ 0 h 5417804"/>
              <a:gd name="connsiteX0" fmla="*/ 0 w 1600330"/>
              <a:gd name="connsiteY0" fmla="*/ 5417804 h 5417804"/>
              <a:gd name="connsiteX1" fmla="*/ 285613 w 1600330"/>
              <a:gd name="connsiteY1" fmla="*/ 2578680 h 5417804"/>
              <a:gd name="connsiteX2" fmla="*/ 1093462 w 1600330"/>
              <a:gd name="connsiteY2" fmla="*/ 821141 h 5417804"/>
              <a:gd name="connsiteX3" fmla="*/ 1600330 w 1600330"/>
              <a:gd name="connsiteY3" fmla="*/ 0 h 5417804"/>
              <a:gd name="connsiteX0" fmla="*/ 0 w 1600330"/>
              <a:gd name="connsiteY0" fmla="*/ 5417804 h 5417804"/>
              <a:gd name="connsiteX1" fmla="*/ 475618 w 1600330"/>
              <a:gd name="connsiteY1" fmla="*/ 2590555 h 5417804"/>
              <a:gd name="connsiteX2" fmla="*/ 1093462 w 1600330"/>
              <a:gd name="connsiteY2" fmla="*/ 821141 h 5417804"/>
              <a:gd name="connsiteX3" fmla="*/ 1600330 w 1600330"/>
              <a:gd name="connsiteY3" fmla="*/ 0 h 5417804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93462 w 1386574"/>
              <a:gd name="connsiteY2" fmla="*/ 78551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93462 w 1386574"/>
              <a:gd name="connsiteY2" fmla="*/ 78551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93462 w 1386574"/>
              <a:gd name="connsiteY2" fmla="*/ 78551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81587 w 1386574"/>
              <a:gd name="connsiteY2" fmla="*/ 761764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81587 w 1386574"/>
              <a:gd name="connsiteY2" fmla="*/ 761764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927207 w 1386574"/>
              <a:gd name="connsiteY2" fmla="*/ 114177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39992 w 1386574"/>
              <a:gd name="connsiteY1" fmla="*/ 2887438 h 5382178"/>
              <a:gd name="connsiteX2" fmla="*/ 927207 w 1386574"/>
              <a:gd name="connsiteY2" fmla="*/ 114177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04366 w 1386574"/>
              <a:gd name="connsiteY1" fmla="*/ 2863687 h 5382178"/>
              <a:gd name="connsiteX2" fmla="*/ 927207 w 1386574"/>
              <a:gd name="connsiteY2" fmla="*/ 1141775 h 5382178"/>
              <a:gd name="connsiteX3" fmla="*/ 1386574 w 1386574"/>
              <a:gd name="connsiteY3" fmla="*/ 0 h 5382178"/>
              <a:gd name="connsiteX0" fmla="*/ 0 w 1267821"/>
              <a:gd name="connsiteY0" fmla="*/ 5322802 h 5322802"/>
              <a:gd name="connsiteX1" fmla="*/ 285613 w 1267821"/>
              <a:gd name="connsiteY1" fmla="*/ 2863687 h 5322802"/>
              <a:gd name="connsiteX2" fmla="*/ 808454 w 1267821"/>
              <a:gd name="connsiteY2" fmla="*/ 1141775 h 5322802"/>
              <a:gd name="connsiteX3" fmla="*/ 1267821 w 1267821"/>
              <a:gd name="connsiteY3" fmla="*/ 0 h 5322802"/>
              <a:gd name="connsiteX0" fmla="*/ 0 w 3037244"/>
              <a:gd name="connsiteY0" fmla="*/ 5405929 h 5405929"/>
              <a:gd name="connsiteX1" fmla="*/ 285613 w 3037244"/>
              <a:gd name="connsiteY1" fmla="*/ 2946814 h 5405929"/>
              <a:gd name="connsiteX2" fmla="*/ 808454 w 3037244"/>
              <a:gd name="connsiteY2" fmla="*/ 1224902 h 5405929"/>
              <a:gd name="connsiteX3" fmla="*/ 3037244 w 3037244"/>
              <a:gd name="connsiteY3" fmla="*/ 0 h 5405929"/>
              <a:gd name="connsiteX0" fmla="*/ 0 w 3037244"/>
              <a:gd name="connsiteY0" fmla="*/ 5405929 h 5405929"/>
              <a:gd name="connsiteX1" fmla="*/ 285613 w 3037244"/>
              <a:gd name="connsiteY1" fmla="*/ 2946814 h 5405929"/>
              <a:gd name="connsiteX2" fmla="*/ 2007862 w 3037244"/>
              <a:gd name="connsiteY2" fmla="*/ 1308029 h 5405929"/>
              <a:gd name="connsiteX3" fmla="*/ 3037244 w 3037244"/>
              <a:gd name="connsiteY3" fmla="*/ 0 h 5405929"/>
              <a:gd name="connsiteX0" fmla="*/ 0 w 3037244"/>
              <a:gd name="connsiteY0" fmla="*/ 5405929 h 5405929"/>
              <a:gd name="connsiteX1" fmla="*/ 534995 w 3037244"/>
              <a:gd name="connsiteY1" fmla="*/ 2982440 h 5405929"/>
              <a:gd name="connsiteX2" fmla="*/ 2007862 w 3037244"/>
              <a:gd name="connsiteY2" fmla="*/ 1308029 h 5405929"/>
              <a:gd name="connsiteX3" fmla="*/ 3037244 w 3037244"/>
              <a:gd name="connsiteY3" fmla="*/ 0 h 5405929"/>
              <a:gd name="connsiteX0" fmla="*/ 0 w 3856642"/>
              <a:gd name="connsiteY0" fmla="*/ 5394053 h 5394053"/>
              <a:gd name="connsiteX1" fmla="*/ 1354393 w 3856642"/>
              <a:gd name="connsiteY1" fmla="*/ 2982440 h 5394053"/>
              <a:gd name="connsiteX2" fmla="*/ 2827260 w 3856642"/>
              <a:gd name="connsiteY2" fmla="*/ 1308029 h 5394053"/>
              <a:gd name="connsiteX3" fmla="*/ 3856642 w 3856642"/>
              <a:gd name="connsiteY3" fmla="*/ 0 h 5394053"/>
              <a:gd name="connsiteX0" fmla="*/ 0 w 3856642"/>
              <a:gd name="connsiteY0" fmla="*/ 5394053 h 5394053"/>
              <a:gd name="connsiteX1" fmla="*/ 1354393 w 3856642"/>
              <a:gd name="connsiteY1" fmla="*/ 2982440 h 5394053"/>
              <a:gd name="connsiteX2" fmla="*/ 2827260 w 3856642"/>
              <a:gd name="connsiteY2" fmla="*/ 1308029 h 5394053"/>
              <a:gd name="connsiteX3" fmla="*/ 3856642 w 3856642"/>
              <a:gd name="connsiteY3" fmla="*/ 0 h 5394053"/>
              <a:gd name="connsiteX0" fmla="*/ 0 w 3856642"/>
              <a:gd name="connsiteY0" fmla="*/ 5394053 h 5394053"/>
              <a:gd name="connsiteX1" fmla="*/ 1354393 w 3856642"/>
              <a:gd name="connsiteY1" fmla="*/ 2982440 h 5394053"/>
              <a:gd name="connsiteX2" fmla="*/ 2827260 w 3856642"/>
              <a:gd name="connsiteY2" fmla="*/ 1308029 h 5394053"/>
              <a:gd name="connsiteX3" fmla="*/ 3856642 w 3856642"/>
              <a:gd name="connsiteY3" fmla="*/ 0 h 5394053"/>
              <a:gd name="connsiteX0" fmla="*/ 0 w 3856642"/>
              <a:gd name="connsiteY0" fmla="*/ 5394053 h 5394053"/>
              <a:gd name="connsiteX1" fmla="*/ 1354393 w 3856642"/>
              <a:gd name="connsiteY1" fmla="*/ 2982440 h 5394053"/>
              <a:gd name="connsiteX2" fmla="*/ 2827260 w 3856642"/>
              <a:gd name="connsiteY2" fmla="*/ 1308029 h 5394053"/>
              <a:gd name="connsiteX3" fmla="*/ 3856642 w 3856642"/>
              <a:gd name="connsiteY3" fmla="*/ 0 h 5394053"/>
              <a:gd name="connsiteX0" fmla="*/ 0 w 3856642"/>
              <a:gd name="connsiteY0" fmla="*/ 5394053 h 5394053"/>
              <a:gd name="connsiteX1" fmla="*/ 1354393 w 3856642"/>
              <a:gd name="connsiteY1" fmla="*/ 2982440 h 5394053"/>
              <a:gd name="connsiteX2" fmla="*/ 2732258 w 3856642"/>
              <a:gd name="connsiteY2" fmla="*/ 1260528 h 5394053"/>
              <a:gd name="connsiteX3" fmla="*/ 3856642 w 3856642"/>
              <a:gd name="connsiteY3" fmla="*/ 0 h 5394053"/>
              <a:gd name="connsiteX0" fmla="*/ 0 w 3856642"/>
              <a:gd name="connsiteY0" fmla="*/ 5394053 h 5394053"/>
              <a:gd name="connsiteX1" fmla="*/ 1354393 w 3856642"/>
              <a:gd name="connsiteY1" fmla="*/ 2982440 h 5394053"/>
              <a:gd name="connsiteX2" fmla="*/ 2732258 w 3856642"/>
              <a:gd name="connsiteY2" fmla="*/ 1260528 h 5394053"/>
              <a:gd name="connsiteX3" fmla="*/ 3856642 w 3856642"/>
              <a:gd name="connsiteY3" fmla="*/ 0 h 5394053"/>
              <a:gd name="connsiteX0" fmla="*/ 0 w 3916018"/>
              <a:gd name="connsiteY0" fmla="*/ 5394053 h 5394053"/>
              <a:gd name="connsiteX1" fmla="*/ 1354393 w 3916018"/>
              <a:gd name="connsiteY1" fmla="*/ 2982440 h 5394053"/>
              <a:gd name="connsiteX2" fmla="*/ 2732258 w 3916018"/>
              <a:gd name="connsiteY2" fmla="*/ 1260528 h 5394053"/>
              <a:gd name="connsiteX3" fmla="*/ 3916018 w 3916018"/>
              <a:gd name="connsiteY3" fmla="*/ 0 h 5394053"/>
              <a:gd name="connsiteX0" fmla="*/ 0 w 3916018"/>
              <a:gd name="connsiteY0" fmla="*/ 5394053 h 5394053"/>
              <a:gd name="connsiteX1" fmla="*/ 1354393 w 3916018"/>
              <a:gd name="connsiteY1" fmla="*/ 2982440 h 5394053"/>
              <a:gd name="connsiteX2" fmla="*/ 2732258 w 3916018"/>
              <a:gd name="connsiteY2" fmla="*/ 1260528 h 5394053"/>
              <a:gd name="connsiteX3" fmla="*/ 3916018 w 3916018"/>
              <a:gd name="connsiteY3" fmla="*/ 0 h 5394053"/>
              <a:gd name="connsiteX0" fmla="*/ 0 w 3916018"/>
              <a:gd name="connsiteY0" fmla="*/ 5394053 h 5394053"/>
              <a:gd name="connsiteX1" fmla="*/ 1354393 w 3916018"/>
              <a:gd name="connsiteY1" fmla="*/ 2982440 h 5394053"/>
              <a:gd name="connsiteX2" fmla="*/ 2732258 w 3916018"/>
              <a:gd name="connsiteY2" fmla="*/ 1260528 h 5394053"/>
              <a:gd name="connsiteX3" fmla="*/ 3916018 w 3916018"/>
              <a:gd name="connsiteY3" fmla="*/ 0 h 5394053"/>
              <a:gd name="connsiteX0" fmla="*/ 0 w 3821016"/>
              <a:gd name="connsiteY0" fmla="*/ 5417803 h 5417803"/>
              <a:gd name="connsiteX1" fmla="*/ 1259391 w 3821016"/>
              <a:gd name="connsiteY1" fmla="*/ 2982440 h 5417803"/>
              <a:gd name="connsiteX2" fmla="*/ 2637256 w 3821016"/>
              <a:gd name="connsiteY2" fmla="*/ 1260528 h 5417803"/>
              <a:gd name="connsiteX3" fmla="*/ 3821016 w 3821016"/>
              <a:gd name="connsiteY3" fmla="*/ 0 h 5417803"/>
              <a:gd name="connsiteX0" fmla="*/ 0 w 3821016"/>
              <a:gd name="connsiteY0" fmla="*/ 5417803 h 5417803"/>
              <a:gd name="connsiteX1" fmla="*/ 1259391 w 3821016"/>
              <a:gd name="connsiteY1" fmla="*/ 2982440 h 5417803"/>
              <a:gd name="connsiteX2" fmla="*/ 2637256 w 3821016"/>
              <a:gd name="connsiteY2" fmla="*/ 1260528 h 5417803"/>
              <a:gd name="connsiteX3" fmla="*/ 3821016 w 3821016"/>
              <a:gd name="connsiteY3" fmla="*/ 0 h 5417803"/>
              <a:gd name="connsiteX0" fmla="*/ 0 w 3821016"/>
              <a:gd name="connsiteY0" fmla="*/ 5417803 h 5417803"/>
              <a:gd name="connsiteX1" fmla="*/ 1330643 w 3821016"/>
              <a:gd name="connsiteY1" fmla="*/ 2982440 h 5417803"/>
              <a:gd name="connsiteX2" fmla="*/ 2637256 w 3821016"/>
              <a:gd name="connsiteY2" fmla="*/ 1260528 h 5417803"/>
              <a:gd name="connsiteX3" fmla="*/ 3821016 w 3821016"/>
              <a:gd name="connsiteY3" fmla="*/ 0 h 5417803"/>
              <a:gd name="connsiteX0" fmla="*/ 0 w 3821016"/>
              <a:gd name="connsiteY0" fmla="*/ 5417803 h 5417803"/>
              <a:gd name="connsiteX1" fmla="*/ 1330643 w 3821016"/>
              <a:gd name="connsiteY1" fmla="*/ 2982440 h 5417803"/>
              <a:gd name="connsiteX2" fmla="*/ 2696632 w 3821016"/>
              <a:gd name="connsiteY2" fmla="*/ 1284279 h 5417803"/>
              <a:gd name="connsiteX3" fmla="*/ 3821016 w 3821016"/>
              <a:gd name="connsiteY3" fmla="*/ 0 h 5417803"/>
              <a:gd name="connsiteX0" fmla="*/ 0 w 3595385"/>
              <a:gd name="connsiteY0" fmla="*/ 5382177 h 5382177"/>
              <a:gd name="connsiteX1" fmla="*/ 1330643 w 3595385"/>
              <a:gd name="connsiteY1" fmla="*/ 2946814 h 5382177"/>
              <a:gd name="connsiteX2" fmla="*/ 2696632 w 3595385"/>
              <a:gd name="connsiteY2" fmla="*/ 1248653 h 5382177"/>
              <a:gd name="connsiteX3" fmla="*/ 3595385 w 3595385"/>
              <a:gd name="connsiteY3" fmla="*/ 0 h 5382177"/>
              <a:gd name="connsiteX0" fmla="*/ 0 w 3595385"/>
              <a:gd name="connsiteY0" fmla="*/ 5382177 h 5382177"/>
              <a:gd name="connsiteX1" fmla="*/ 1330643 w 3595385"/>
              <a:gd name="connsiteY1" fmla="*/ 2946814 h 5382177"/>
              <a:gd name="connsiteX2" fmla="*/ 2696632 w 3595385"/>
              <a:gd name="connsiteY2" fmla="*/ 1248653 h 5382177"/>
              <a:gd name="connsiteX3" fmla="*/ 3595385 w 3595385"/>
              <a:gd name="connsiteY3" fmla="*/ 0 h 5382177"/>
              <a:gd name="connsiteX0" fmla="*/ 0 w 3595385"/>
              <a:gd name="connsiteY0" fmla="*/ 5382177 h 5382177"/>
              <a:gd name="connsiteX1" fmla="*/ 1330643 w 3595385"/>
              <a:gd name="connsiteY1" fmla="*/ 2946814 h 5382177"/>
              <a:gd name="connsiteX2" fmla="*/ 2696632 w 3595385"/>
              <a:gd name="connsiteY2" fmla="*/ 1248653 h 5382177"/>
              <a:gd name="connsiteX3" fmla="*/ 3595385 w 3595385"/>
              <a:gd name="connsiteY3" fmla="*/ 0 h 538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5385" h="5382177">
                <a:moveTo>
                  <a:pt x="0" y="5382177"/>
                </a:moveTo>
                <a:cubicBezTo>
                  <a:pt x="309611" y="4355694"/>
                  <a:pt x="809952" y="3623860"/>
                  <a:pt x="1330643" y="2946814"/>
                </a:cubicBezTo>
                <a:cubicBezTo>
                  <a:pt x="1851334" y="2269768"/>
                  <a:pt x="2240006" y="1745726"/>
                  <a:pt x="2696632" y="1248653"/>
                </a:cubicBezTo>
                <a:cubicBezTo>
                  <a:pt x="3070131" y="751580"/>
                  <a:pt x="3332625" y="390402"/>
                  <a:pt x="3595385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18565954">
            <a:off x="5242015" y="384025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1954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6853391">
            <a:off x="5952556" y="404015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1869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806856" y="0"/>
            <a:ext cx="734047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Historical Northeast US Hurricanes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2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06" y="778221"/>
            <a:ext cx="7051105" cy="607977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 bwMode="auto">
          <a:xfrm>
            <a:off x="3184635" y="1324303"/>
            <a:ext cx="3894082" cy="5565229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3894082"/>
              <a:gd name="connsiteY0" fmla="*/ 5565229 h 5565229"/>
              <a:gd name="connsiteX1" fmla="*/ 1150882 w 3894082"/>
              <a:gd name="connsiteY1" fmla="*/ 2695904 h 5565229"/>
              <a:gd name="connsiteX2" fmla="*/ 2554014 w 3894082"/>
              <a:gd name="connsiteY2" fmla="*/ 882870 h 5565229"/>
              <a:gd name="connsiteX3" fmla="*/ 3894082 w 3894082"/>
              <a:gd name="connsiteY3" fmla="*/ 0 h 5565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4082" h="5565229">
                <a:moveTo>
                  <a:pt x="0" y="5565229"/>
                </a:moveTo>
                <a:cubicBezTo>
                  <a:pt x="107731" y="4633749"/>
                  <a:pt x="725213" y="3476297"/>
                  <a:pt x="1150882" y="2695904"/>
                </a:cubicBezTo>
                <a:cubicBezTo>
                  <a:pt x="1576551" y="1915511"/>
                  <a:pt x="2096814" y="1332187"/>
                  <a:pt x="2554014" y="882870"/>
                </a:cubicBezTo>
                <a:cubicBezTo>
                  <a:pt x="3011214" y="433553"/>
                  <a:pt x="3489434" y="216776"/>
                  <a:pt x="3894082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1334756" y="1548593"/>
            <a:ext cx="2975689" cy="5335683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4020207"/>
              <a:gd name="connsiteY0" fmla="*/ 5407574 h 5407574"/>
              <a:gd name="connsiteX1" fmla="*/ 1277007 w 4020207"/>
              <a:gd name="connsiteY1" fmla="*/ 2695904 h 5407574"/>
              <a:gd name="connsiteX2" fmla="*/ 2680139 w 4020207"/>
              <a:gd name="connsiteY2" fmla="*/ 882870 h 5407574"/>
              <a:gd name="connsiteX3" fmla="*/ 4020207 w 4020207"/>
              <a:gd name="connsiteY3" fmla="*/ 0 h 5407574"/>
              <a:gd name="connsiteX0" fmla="*/ 0 w 4020207"/>
              <a:gd name="connsiteY0" fmla="*/ 5407574 h 5407574"/>
              <a:gd name="connsiteX1" fmla="*/ 1277007 w 4020207"/>
              <a:gd name="connsiteY1" fmla="*/ 2695904 h 5407574"/>
              <a:gd name="connsiteX2" fmla="*/ 2680139 w 4020207"/>
              <a:gd name="connsiteY2" fmla="*/ 882870 h 5407574"/>
              <a:gd name="connsiteX3" fmla="*/ 4020207 w 4020207"/>
              <a:gd name="connsiteY3" fmla="*/ 0 h 5407574"/>
              <a:gd name="connsiteX0" fmla="*/ 0 w 3499945"/>
              <a:gd name="connsiteY0" fmla="*/ 5628291 h 5628291"/>
              <a:gd name="connsiteX1" fmla="*/ 1277007 w 3499945"/>
              <a:gd name="connsiteY1" fmla="*/ 2916621 h 5628291"/>
              <a:gd name="connsiteX2" fmla="*/ 2680139 w 3499945"/>
              <a:gd name="connsiteY2" fmla="*/ 1103587 h 5628291"/>
              <a:gd name="connsiteX3" fmla="*/ 3499945 w 3499945"/>
              <a:gd name="connsiteY3" fmla="*/ 0 h 5628291"/>
              <a:gd name="connsiteX0" fmla="*/ 0 w 3499945"/>
              <a:gd name="connsiteY0" fmla="*/ 5628291 h 5628291"/>
              <a:gd name="connsiteX1" fmla="*/ 1277007 w 3499945"/>
              <a:gd name="connsiteY1" fmla="*/ 2916621 h 5628291"/>
              <a:gd name="connsiteX2" fmla="*/ 2680139 w 3499945"/>
              <a:gd name="connsiteY2" fmla="*/ 1103587 h 5628291"/>
              <a:gd name="connsiteX3" fmla="*/ 3499945 w 3499945"/>
              <a:gd name="connsiteY3" fmla="*/ 0 h 5628291"/>
              <a:gd name="connsiteX0" fmla="*/ 0 w 3390217"/>
              <a:gd name="connsiteY0" fmla="*/ 5835555 h 5835555"/>
              <a:gd name="connsiteX1" fmla="*/ 1277007 w 3390217"/>
              <a:gd name="connsiteY1" fmla="*/ 3123885 h 5835555"/>
              <a:gd name="connsiteX2" fmla="*/ 2680139 w 3390217"/>
              <a:gd name="connsiteY2" fmla="*/ 1310851 h 5835555"/>
              <a:gd name="connsiteX3" fmla="*/ 3390217 w 3390217"/>
              <a:gd name="connsiteY3" fmla="*/ 0 h 5835555"/>
              <a:gd name="connsiteX0" fmla="*/ 0 w 3390217"/>
              <a:gd name="connsiteY0" fmla="*/ 5835555 h 5835555"/>
              <a:gd name="connsiteX1" fmla="*/ 1277007 w 3390217"/>
              <a:gd name="connsiteY1" fmla="*/ 3123885 h 5835555"/>
              <a:gd name="connsiteX2" fmla="*/ 2680139 w 3390217"/>
              <a:gd name="connsiteY2" fmla="*/ 1310851 h 5835555"/>
              <a:gd name="connsiteX3" fmla="*/ 3390217 w 3390217"/>
              <a:gd name="connsiteY3" fmla="*/ 0 h 5835555"/>
              <a:gd name="connsiteX0" fmla="*/ 0 w 3329257"/>
              <a:gd name="connsiteY0" fmla="*/ 6018435 h 6018435"/>
              <a:gd name="connsiteX1" fmla="*/ 1277007 w 3329257"/>
              <a:gd name="connsiteY1" fmla="*/ 3306765 h 6018435"/>
              <a:gd name="connsiteX2" fmla="*/ 2680139 w 3329257"/>
              <a:gd name="connsiteY2" fmla="*/ 1493731 h 6018435"/>
              <a:gd name="connsiteX3" fmla="*/ 3329257 w 3329257"/>
              <a:gd name="connsiteY3" fmla="*/ 0 h 6018435"/>
              <a:gd name="connsiteX0" fmla="*/ 0 w 3329257"/>
              <a:gd name="connsiteY0" fmla="*/ 6018435 h 6018435"/>
              <a:gd name="connsiteX1" fmla="*/ 1277007 w 3329257"/>
              <a:gd name="connsiteY1" fmla="*/ 3306765 h 6018435"/>
              <a:gd name="connsiteX2" fmla="*/ 2643563 w 3329257"/>
              <a:gd name="connsiteY2" fmla="*/ 1444963 h 6018435"/>
              <a:gd name="connsiteX3" fmla="*/ 3329257 w 3329257"/>
              <a:gd name="connsiteY3" fmla="*/ 0 h 6018435"/>
              <a:gd name="connsiteX0" fmla="*/ 0 w 3329257"/>
              <a:gd name="connsiteY0" fmla="*/ 6018435 h 6018435"/>
              <a:gd name="connsiteX1" fmla="*/ 1277007 w 3329257"/>
              <a:gd name="connsiteY1" fmla="*/ 3306765 h 6018435"/>
              <a:gd name="connsiteX2" fmla="*/ 2643563 w 3329257"/>
              <a:gd name="connsiteY2" fmla="*/ 1444963 h 6018435"/>
              <a:gd name="connsiteX3" fmla="*/ 3329257 w 3329257"/>
              <a:gd name="connsiteY3" fmla="*/ 0 h 6018435"/>
              <a:gd name="connsiteX0" fmla="*/ 0 w 3329257"/>
              <a:gd name="connsiteY0" fmla="*/ 6018435 h 6018435"/>
              <a:gd name="connsiteX1" fmla="*/ 1277007 w 3329257"/>
              <a:gd name="connsiteY1" fmla="*/ 3306765 h 6018435"/>
              <a:gd name="connsiteX2" fmla="*/ 2594795 w 3329257"/>
              <a:gd name="connsiteY2" fmla="*/ 1298659 h 6018435"/>
              <a:gd name="connsiteX3" fmla="*/ 3329257 w 3329257"/>
              <a:gd name="connsiteY3" fmla="*/ 0 h 6018435"/>
              <a:gd name="connsiteX0" fmla="*/ 0 w 3329257"/>
              <a:gd name="connsiteY0" fmla="*/ 6018435 h 6018435"/>
              <a:gd name="connsiteX1" fmla="*/ 1277007 w 3329257"/>
              <a:gd name="connsiteY1" fmla="*/ 3306765 h 6018435"/>
              <a:gd name="connsiteX2" fmla="*/ 2594795 w 3329257"/>
              <a:gd name="connsiteY2" fmla="*/ 1298659 h 6018435"/>
              <a:gd name="connsiteX3" fmla="*/ 3329257 w 3329257"/>
              <a:gd name="connsiteY3" fmla="*/ 0 h 6018435"/>
              <a:gd name="connsiteX0" fmla="*/ 0 w 3268297"/>
              <a:gd name="connsiteY0" fmla="*/ 6091587 h 6091587"/>
              <a:gd name="connsiteX1" fmla="*/ 1277007 w 3268297"/>
              <a:gd name="connsiteY1" fmla="*/ 3379917 h 6091587"/>
              <a:gd name="connsiteX2" fmla="*/ 2594795 w 3268297"/>
              <a:gd name="connsiteY2" fmla="*/ 1371811 h 6091587"/>
              <a:gd name="connsiteX3" fmla="*/ 3268297 w 3268297"/>
              <a:gd name="connsiteY3" fmla="*/ 0 h 6091587"/>
              <a:gd name="connsiteX0" fmla="*/ 0 w 3024457"/>
              <a:gd name="connsiteY0" fmla="*/ 5481987 h 5481987"/>
              <a:gd name="connsiteX1" fmla="*/ 1277007 w 3024457"/>
              <a:gd name="connsiteY1" fmla="*/ 2770317 h 5481987"/>
              <a:gd name="connsiteX2" fmla="*/ 2594795 w 3024457"/>
              <a:gd name="connsiteY2" fmla="*/ 762211 h 5481987"/>
              <a:gd name="connsiteX3" fmla="*/ 3024457 w 3024457"/>
              <a:gd name="connsiteY3" fmla="*/ 0 h 5481987"/>
              <a:gd name="connsiteX0" fmla="*/ 0 w 3024457"/>
              <a:gd name="connsiteY0" fmla="*/ 5481987 h 5481987"/>
              <a:gd name="connsiteX1" fmla="*/ 1277007 w 3024457"/>
              <a:gd name="connsiteY1" fmla="*/ 2770317 h 5481987"/>
              <a:gd name="connsiteX2" fmla="*/ 2594795 w 3024457"/>
              <a:gd name="connsiteY2" fmla="*/ 762211 h 5481987"/>
              <a:gd name="connsiteX3" fmla="*/ 3024457 w 3024457"/>
              <a:gd name="connsiteY3" fmla="*/ 0 h 5481987"/>
              <a:gd name="connsiteX0" fmla="*/ 0 w 3024457"/>
              <a:gd name="connsiteY0" fmla="*/ 5481987 h 5481987"/>
              <a:gd name="connsiteX1" fmla="*/ 1277007 w 3024457"/>
              <a:gd name="connsiteY1" fmla="*/ 2770317 h 5481987"/>
              <a:gd name="connsiteX2" fmla="*/ 2594795 w 3024457"/>
              <a:gd name="connsiteY2" fmla="*/ 762211 h 5481987"/>
              <a:gd name="connsiteX3" fmla="*/ 3024457 w 3024457"/>
              <a:gd name="connsiteY3" fmla="*/ 0 h 5481987"/>
              <a:gd name="connsiteX0" fmla="*/ 0 w 2975689"/>
              <a:gd name="connsiteY0" fmla="*/ 5335683 h 5335683"/>
              <a:gd name="connsiteX1" fmla="*/ 1277007 w 2975689"/>
              <a:gd name="connsiteY1" fmla="*/ 2624013 h 5335683"/>
              <a:gd name="connsiteX2" fmla="*/ 2594795 w 2975689"/>
              <a:gd name="connsiteY2" fmla="*/ 615907 h 5335683"/>
              <a:gd name="connsiteX3" fmla="*/ 2975689 w 2975689"/>
              <a:gd name="connsiteY3" fmla="*/ 0 h 5335683"/>
              <a:gd name="connsiteX0" fmla="*/ 0 w 2975689"/>
              <a:gd name="connsiteY0" fmla="*/ 5335683 h 5335683"/>
              <a:gd name="connsiteX1" fmla="*/ 1277007 w 2975689"/>
              <a:gd name="connsiteY1" fmla="*/ 2624013 h 5335683"/>
              <a:gd name="connsiteX2" fmla="*/ 2448491 w 2975689"/>
              <a:gd name="connsiteY2" fmla="*/ 774403 h 5335683"/>
              <a:gd name="connsiteX3" fmla="*/ 2975689 w 2975689"/>
              <a:gd name="connsiteY3" fmla="*/ 0 h 5335683"/>
              <a:gd name="connsiteX0" fmla="*/ 0 w 2975689"/>
              <a:gd name="connsiteY0" fmla="*/ 5335683 h 5335683"/>
              <a:gd name="connsiteX1" fmla="*/ 1277007 w 2975689"/>
              <a:gd name="connsiteY1" fmla="*/ 2624013 h 5335683"/>
              <a:gd name="connsiteX2" fmla="*/ 2448491 w 2975689"/>
              <a:gd name="connsiteY2" fmla="*/ 774403 h 5335683"/>
              <a:gd name="connsiteX3" fmla="*/ 2975689 w 2975689"/>
              <a:gd name="connsiteY3" fmla="*/ 0 h 5335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5689" h="5335683">
                <a:moveTo>
                  <a:pt x="0" y="5335683"/>
                </a:moveTo>
                <a:cubicBezTo>
                  <a:pt x="375745" y="4435734"/>
                  <a:pt x="868925" y="3384226"/>
                  <a:pt x="1277007" y="2624013"/>
                </a:cubicBezTo>
                <a:cubicBezTo>
                  <a:pt x="1685089" y="1863800"/>
                  <a:pt x="2165377" y="1211738"/>
                  <a:pt x="2448491" y="774403"/>
                </a:cubicBezTo>
                <a:cubicBezTo>
                  <a:pt x="2731605" y="337068"/>
                  <a:pt x="2697165" y="433920"/>
                  <a:pt x="2975689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141053" y="966531"/>
            <a:ext cx="252247" cy="5901979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135640"/>
              <a:gd name="connsiteY0" fmla="*/ 6148553 h 6148553"/>
              <a:gd name="connsiteX1" fmla="*/ 725213 w 2135640"/>
              <a:gd name="connsiteY1" fmla="*/ 3279228 h 6148553"/>
              <a:gd name="connsiteX2" fmla="*/ 2128345 w 2135640"/>
              <a:gd name="connsiteY2" fmla="*/ 1466194 h 6148553"/>
              <a:gd name="connsiteX3" fmla="*/ 1403130 w 2135640"/>
              <a:gd name="connsiteY3" fmla="*/ 0 h 6148553"/>
              <a:gd name="connsiteX0" fmla="*/ 0 w 1651291"/>
              <a:gd name="connsiteY0" fmla="*/ 6148553 h 6148553"/>
              <a:gd name="connsiteX1" fmla="*/ 725213 w 1651291"/>
              <a:gd name="connsiteY1" fmla="*/ 3279228 h 6148553"/>
              <a:gd name="connsiteX2" fmla="*/ 1639614 w 1651291"/>
              <a:gd name="connsiteY2" fmla="*/ 1497725 h 6148553"/>
              <a:gd name="connsiteX3" fmla="*/ 1403130 w 1651291"/>
              <a:gd name="connsiteY3" fmla="*/ 0 h 6148553"/>
              <a:gd name="connsiteX0" fmla="*/ 298482 w 940780"/>
              <a:gd name="connsiteY0" fmla="*/ 5975132 h 5975132"/>
              <a:gd name="connsiteX1" fmla="*/ 14702 w 940780"/>
              <a:gd name="connsiteY1" fmla="*/ 3279228 h 5975132"/>
              <a:gd name="connsiteX2" fmla="*/ 929103 w 940780"/>
              <a:gd name="connsiteY2" fmla="*/ 1497725 h 5975132"/>
              <a:gd name="connsiteX3" fmla="*/ 692619 w 940780"/>
              <a:gd name="connsiteY3" fmla="*/ 0 h 5975132"/>
              <a:gd name="connsiteX0" fmla="*/ 0 w 630816"/>
              <a:gd name="connsiteY0" fmla="*/ 5975132 h 5975132"/>
              <a:gd name="connsiteX1" fmla="*/ 315310 w 630816"/>
              <a:gd name="connsiteY1" fmla="*/ 3263463 h 5975132"/>
              <a:gd name="connsiteX2" fmla="*/ 630621 w 630816"/>
              <a:gd name="connsiteY2" fmla="*/ 1497725 h 5975132"/>
              <a:gd name="connsiteX3" fmla="*/ 394137 w 630816"/>
              <a:gd name="connsiteY3" fmla="*/ 0 h 5975132"/>
              <a:gd name="connsiteX0" fmla="*/ 0 w 473222"/>
              <a:gd name="connsiteY0" fmla="*/ 5975132 h 5975132"/>
              <a:gd name="connsiteX1" fmla="*/ 315310 w 473222"/>
              <a:gd name="connsiteY1" fmla="*/ 3263463 h 5975132"/>
              <a:gd name="connsiteX2" fmla="*/ 472965 w 473222"/>
              <a:gd name="connsiteY2" fmla="*/ 1497725 h 5975132"/>
              <a:gd name="connsiteX3" fmla="*/ 394137 w 473222"/>
              <a:gd name="connsiteY3" fmla="*/ 0 h 5975132"/>
              <a:gd name="connsiteX0" fmla="*/ 0 w 474945"/>
              <a:gd name="connsiteY0" fmla="*/ 5975132 h 5975132"/>
              <a:gd name="connsiteX1" fmla="*/ 315310 w 474945"/>
              <a:gd name="connsiteY1" fmla="*/ 3263463 h 5975132"/>
              <a:gd name="connsiteX2" fmla="*/ 472965 w 474945"/>
              <a:gd name="connsiteY2" fmla="*/ 1497725 h 5975132"/>
              <a:gd name="connsiteX3" fmla="*/ 394137 w 474945"/>
              <a:gd name="connsiteY3" fmla="*/ 0 h 5975132"/>
              <a:gd name="connsiteX0" fmla="*/ 0 w 916379"/>
              <a:gd name="connsiteY0" fmla="*/ 5990897 h 5990897"/>
              <a:gd name="connsiteX1" fmla="*/ 756744 w 916379"/>
              <a:gd name="connsiteY1" fmla="*/ 3263463 h 5990897"/>
              <a:gd name="connsiteX2" fmla="*/ 914399 w 916379"/>
              <a:gd name="connsiteY2" fmla="*/ 1497725 h 5990897"/>
              <a:gd name="connsiteX3" fmla="*/ 835571 w 916379"/>
              <a:gd name="connsiteY3" fmla="*/ 0 h 5990897"/>
              <a:gd name="connsiteX0" fmla="*/ 0 w 333055"/>
              <a:gd name="connsiteY0" fmla="*/ 5975131 h 5975131"/>
              <a:gd name="connsiteX1" fmla="*/ 173420 w 333055"/>
              <a:gd name="connsiteY1" fmla="*/ 3263463 h 5975131"/>
              <a:gd name="connsiteX2" fmla="*/ 331075 w 333055"/>
              <a:gd name="connsiteY2" fmla="*/ 1497725 h 5975131"/>
              <a:gd name="connsiteX3" fmla="*/ 252247 w 333055"/>
              <a:gd name="connsiteY3" fmla="*/ 0 h 5975131"/>
              <a:gd name="connsiteX0" fmla="*/ 0 w 351530"/>
              <a:gd name="connsiteY0" fmla="*/ 5292379 h 5292379"/>
              <a:gd name="connsiteX1" fmla="*/ 173420 w 351530"/>
              <a:gd name="connsiteY1" fmla="*/ 2580711 h 5292379"/>
              <a:gd name="connsiteX2" fmla="*/ 331075 w 351530"/>
              <a:gd name="connsiteY2" fmla="*/ 814973 h 5292379"/>
              <a:gd name="connsiteX3" fmla="*/ 325399 w 351530"/>
              <a:gd name="connsiteY3" fmla="*/ 0 h 5292379"/>
              <a:gd name="connsiteX0" fmla="*/ 0 w 334031"/>
              <a:gd name="connsiteY0" fmla="*/ 5292379 h 5292379"/>
              <a:gd name="connsiteX1" fmla="*/ 173420 w 334031"/>
              <a:gd name="connsiteY1" fmla="*/ 2580711 h 5292379"/>
              <a:gd name="connsiteX2" fmla="*/ 245731 w 334031"/>
              <a:gd name="connsiteY2" fmla="*/ 790589 h 5292379"/>
              <a:gd name="connsiteX3" fmla="*/ 325399 w 334031"/>
              <a:gd name="connsiteY3" fmla="*/ 0 h 5292379"/>
              <a:gd name="connsiteX0" fmla="*/ 0 w 269869"/>
              <a:gd name="connsiteY0" fmla="*/ 5901979 h 5901979"/>
              <a:gd name="connsiteX1" fmla="*/ 173420 w 269869"/>
              <a:gd name="connsiteY1" fmla="*/ 3190311 h 5901979"/>
              <a:gd name="connsiteX2" fmla="*/ 245731 w 269869"/>
              <a:gd name="connsiteY2" fmla="*/ 1400189 h 5901979"/>
              <a:gd name="connsiteX3" fmla="*/ 252247 w 269869"/>
              <a:gd name="connsiteY3" fmla="*/ 0 h 5901979"/>
              <a:gd name="connsiteX0" fmla="*/ 0 w 252247"/>
              <a:gd name="connsiteY0" fmla="*/ 5901979 h 5901979"/>
              <a:gd name="connsiteX1" fmla="*/ 173420 w 252247"/>
              <a:gd name="connsiteY1" fmla="*/ 3190311 h 5901979"/>
              <a:gd name="connsiteX2" fmla="*/ 245731 w 252247"/>
              <a:gd name="connsiteY2" fmla="*/ 1400189 h 5901979"/>
              <a:gd name="connsiteX3" fmla="*/ 252247 w 252247"/>
              <a:gd name="connsiteY3" fmla="*/ 0 h 590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47" h="5901979">
                <a:moveTo>
                  <a:pt x="0" y="5901979"/>
                </a:moveTo>
                <a:cubicBezTo>
                  <a:pt x="107731" y="4970499"/>
                  <a:pt x="132465" y="3940609"/>
                  <a:pt x="173420" y="3190311"/>
                </a:cubicBezTo>
                <a:cubicBezTo>
                  <a:pt x="214375" y="2440013"/>
                  <a:pt x="232593" y="1931907"/>
                  <a:pt x="245731" y="1400189"/>
                </a:cubicBezTo>
                <a:cubicBezTo>
                  <a:pt x="258869" y="868471"/>
                  <a:pt x="240265" y="405962"/>
                  <a:pt x="252247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2088803" y="891265"/>
            <a:ext cx="2750959" cy="5978707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900854"/>
              <a:gd name="connsiteY0" fmla="*/ 5691353 h 5691353"/>
              <a:gd name="connsiteX1" fmla="*/ 157654 w 2900854"/>
              <a:gd name="connsiteY1" fmla="*/ 2695904 h 5691353"/>
              <a:gd name="connsiteX2" fmla="*/ 1560786 w 2900854"/>
              <a:gd name="connsiteY2" fmla="*/ 882870 h 5691353"/>
              <a:gd name="connsiteX3" fmla="*/ 2900854 w 2900854"/>
              <a:gd name="connsiteY3" fmla="*/ 0 h 5691353"/>
              <a:gd name="connsiteX0" fmla="*/ 0 w 2175641"/>
              <a:gd name="connsiteY0" fmla="*/ 5990898 h 5990898"/>
              <a:gd name="connsiteX1" fmla="*/ 157654 w 2175641"/>
              <a:gd name="connsiteY1" fmla="*/ 2995449 h 5990898"/>
              <a:gd name="connsiteX2" fmla="*/ 1560786 w 2175641"/>
              <a:gd name="connsiteY2" fmla="*/ 1182415 h 5990898"/>
              <a:gd name="connsiteX3" fmla="*/ 2175641 w 2175641"/>
              <a:gd name="connsiteY3" fmla="*/ 0 h 5990898"/>
              <a:gd name="connsiteX0" fmla="*/ 0 w 2175641"/>
              <a:gd name="connsiteY0" fmla="*/ 5990898 h 5990898"/>
              <a:gd name="connsiteX1" fmla="*/ 157654 w 2175641"/>
              <a:gd name="connsiteY1" fmla="*/ 2995449 h 5990898"/>
              <a:gd name="connsiteX2" fmla="*/ 1119352 w 2175641"/>
              <a:gd name="connsiteY2" fmla="*/ 945932 h 5990898"/>
              <a:gd name="connsiteX3" fmla="*/ 2175641 w 2175641"/>
              <a:gd name="connsiteY3" fmla="*/ 0 h 5990898"/>
              <a:gd name="connsiteX0" fmla="*/ 185481 w 2045811"/>
              <a:gd name="connsiteY0" fmla="*/ 5959367 h 5959367"/>
              <a:gd name="connsiteX1" fmla="*/ 27824 w 2045811"/>
              <a:gd name="connsiteY1" fmla="*/ 2995449 h 5959367"/>
              <a:gd name="connsiteX2" fmla="*/ 989522 w 2045811"/>
              <a:gd name="connsiteY2" fmla="*/ 945932 h 5959367"/>
              <a:gd name="connsiteX3" fmla="*/ 2045811 w 2045811"/>
              <a:gd name="connsiteY3" fmla="*/ 0 h 5959367"/>
              <a:gd name="connsiteX0" fmla="*/ 199374 w 2059704"/>
              <a:gd name="connsiteY0" fmla="*/ 5959367 h 5959367"/>
              <a:gd name="connsiteX1" fmla="*/ 41717 w 2059704"/>
              <a:gd name="connsiteY1" fmla="*/ 2995449 h 5959367"/>
              <a:gd name="connsiteX2" fmla="*/ 1003415 w 2059704"/>
              <a:gd name="connsiteY2" fmla="*/ 945932 h 5959367"/>
              <a:gd name="connsiteX3" fmla="*/ 2059704 w 2059704"/>
              <a:gd name="connsiteY3" fmla="*/ 0 h 5959367"/>
              <a:gd name="connsiteX0" fmla="*/ 403309 w 2263639"/>
              <a:gd name="connsiteY0" fmla="*/ 5959367 h 5959367"/>
              <a:gd name="connsiteX1" fmla="*/ 24935 w 2263639"/>
              <a:gd name="connsiteY1" fmla="*/ 2506718 h 5959367"/>
              <a:gd name="connsiteX2" fmla="*/ 1207350 w 2263639"/>
              <a:gd name="connsiteY2" fmla="*/ 945932 h 5959367"/>
              <a:gd name="connsiteX3" fmla="*/ 2263639 w 2263639"/>
              <a:gd name="connsiteY3" fmla="*/ 0 h 5959367"/>
              <a:gd name="connsiteX0" fmla="*/ 395243 w 2255573"/>
              <a:gd name="connsiteY0" fmla="*/ 5959367 h 5959367"/>
              <a:gd name="connsiteX1" fmla="*/ 16869 w 2255573"/>
              <a:gd name="connsiteY1" fmla="*/ 2506718 h 5959367"/>
              <a:gd name="connsiteX2" fmla="*/ 1025863 w 2255573"/>
              <a:gd name="connsiteY2" fmla="*/ 851339 h 5959367"/>
              <a:gd name="connsiteX3" fmla="*/ 2255573 w 2255573"/>
              <a:gd name="connsiteY3" fmla="*/ 0 h 5959367"/>
              <a:gd name="connsiteX0" fmla="*/ 395243 w 2255573"/>
              <a:gd name="connsiteY0" fmla="*/ 5959367 h 5959367"/>
              <a:gd name="connsiteX1" fmla="*/ 16869 w 2255573"/>
              <a:gd name="connsiteY1" fmla="*/ 2506718 h 5959367"/>
              <a:gd name="connsiteX2" fmla="*/ 1025863 w 2255573"/>
              <a:gd name="connsiteY2" fmla="*/ 851339 h 5959367"/>
              <a:gd name="connsiteX3" fmla="*/ 2255573 w 2255573"/>
              <a:gd name="connsiteY3" fmla="*/ 0 h 5959367"/>
              <a:gd name="connsiteX0" fmla="*/ 110632 w 2317804"/>
              <a:gd name="connsiteY0" fmla="*/ 5943602 h 5943602"/>
              <a:gd name="connsiteX1" fmla="*/ 79100 w 2317804"/>
              <a:gd name="connsiteY1" fmla="*/ 2506718 h 5943602"/>
              <a:gd name="connsiteX2" fmla="*/ 1088094 w 2317804"/>
              <a:gd name="connsiteY2" fmla="*/ 851339 h 5943602"/>
              <a:gd name="connsiteX3" fmla="*/ 2317804 w 2317804"/>
              <a:gd name="connsiteY3" fmla="*/ 0 h 5943602"/>
              <a:gd name="connsiteX0" fmla="*/ 110632 w 2317804"/>
              <a:gd name="connsiteY0" fmla="*/ 5943602 h 5943602"/>
              <a:gd name="connsiteX1" fmla="*/ 79100 w 2317804"/>
              <a:gd name="connsiteY1" fmla="*/ 2222938 h 5943602"/>
              <a:gd name="connsiteX2" fmla="*/ 1088094 w 2317804"/>
              <a:gd name="connsiteY2" fmla="*/ 851339 h 5943602"/>
              <a:gd name="connsiteX3" fmla="*/ 2317804 w 2317804"/>
              <a:gd name="connsiteY3" fmla="*/ 0 h 5943602"/>
              <a:gd name="connsiteX0" fmla="*/ 105979 w 2313151"/>
              <a:gd name="connsiteY0" fmla="*/ 5943602 h 5943602"/>
              <a:gd name="connsiteX1" fmla="*/ 74447 w 2313151"/>
              <a:gd name="connsiteY1" fmla="*/ 2222938 h 5943602"/>
              <a:gd name="connsiteX2" fmla="*/ 1020379 w 2313151"/>
              <a:gd name="connsiteY2" fmla="*/ 725215 h 5943602"/>
              <a:gd name="connsiteX3" fmla="*/ 2313151 w 2313151"/>
              <a:gd name="connsiteY3" fmla="*/ 0 h 5943602"/>
              <a:gd name="connsiteX0" fmla="*/ 105979 w 1966310"/>
              <a:gd name="connsiteY0" fmla="*/ 5990899 h 5990899"/>
              <a:gd name="connsiteX1" fmla="*/ 74447 w 1966310"/>
              <a:gd name="connsiteY1" fmla="*/ 2270235 h 5990899"/>
              <a:gd name="connsiteX2" fmla="*/ 1020379 w 1966310"/>
              <a:gd name="connsiteY2" fmla="*/ 772512 h 5990899"/>
              <a:gd name="connsiteX3" fmla="*/ 1966310 w 1966310"/>
              <a:gd name="connsiteY3" fmla="*/ 0 h 5990899"/>
              <a:gd name="connsiteX0" fmla="*/ 105979 w 1966310"/>
              <a:gd name="connsiteY0" fmla="*/ 5990899 h 5990899"/>
              <a:gd name="connsiteX1" fmla="*/ 74447 w 1966310"/>
              <a:gd name="connsiteY1" fmla="*/ 2270235 h 5990899"/>
              <a:gd name="connsiteX2" fmla="*/ 1020379 w 1966310"/>
              <a:gd name="connsiteY2" fmla="*/ 772512 h 5990899"/>
              <a:gd name="connsiteX3" fmla="*/ 1966310 w 1966310"/>
              <a:gd name="connsiteY3" fmla="*/ 0 h 5990899"/>
              <a:gd name="connsiteX0" fmla="*/ 100166 w 1960497"/>
              <a:gd name="connsiteY0" fmla="*/ 5990899 h 5990899"/>
              <a:gd name="connsiteX1" fmla="*/ 68634 w 1960497"/>
              <a:gd name="connsiteY1" fmla="*/ 2270235 h 5990899"/>
              <a:gd name="connsiteX2" fmla="*/ 935738 w 1960497"/>
              <a:gd name="connsiteY2" fmla="*/ 725215 h 5990899"/>
              <a:gd name="connsiteX3" fmla="*/ 1960497 w 1960497"/>
              <a:gd name="connsiteY3" fmla="*/ 0 h 5990899"/>
              <a:gd name="connsiteX0" fmla="*/ 100166 w 1960497"/>
              <a:gd name="connsiteY0" fmla="*/ 5990899 h 5990899"/>
              <a:gd name="connsiteX1" fmla="*/ 68634 w 1960497"/>
              <a:gd name="connsiteY1" fmla="*/ 2270235 h 5990899"/>
              <a:gd name="connsiteX2" fmla="*/ 935738 w 1960497"/>
              <a:gd name="connsiteY2" fmla="*/ 725215 h 5990899"/>
              <a:gd name="connsiteX3" fmla="*/ 1960497 w 1960497"/>
              <a:gd name="connsiteY3" fmla="*/ 0 h 5990899"/>
              <a:gd name="connsiteX0" fmla="*/ 100166 w 1960497"/>
              <a:gd name="connsiteY0" fmla="*/ 5990899 h 5990899"/>
              <a:gd name="connsiteX1" fmla="*/ 68634 w 1960497"/>
              <a:gd name="connsiteY1" fmla="*/ 2270235 h 5990899"/>
              <a:gd name="connsiteX2" fmla="*/ 935738 w 1960497"/>
              <a:gd name="connsiteY2" fmla="*/ 725215 h 5990899"/>
              <a:gd name="connsiteX3" fmla="*/ 1960497 w 1960497"/>
              <a:gd name="connsiteY3" fmla="*/ 0 h 5990899"/>
              <a:gd name="connsiteX0" fmla="*/ 12275 w 2250558"/>
              <a:gd name="connsiteY0" fmla="*/ 6015283 h 6015283"/>
              <a:gd name="connsiteX1" fmla="*/ 358695 w 2250558"/>
              <a:gd name="connsiteY1" fmla="*/ 2270235 h 6015283"/>
              <a:gd name="connsiteX2" fmla="*/ 1225799 w 2250558"/>
              <a:gd name="connsiteY2" fmla="*/ 725215 h 6015283"/>
              <a:gd name="connsiteX3" fmla="*/ 2250558 w 2250558"/>
              <a:gd name="connsiteY3" fmla="*/ 0 h 6015283"/>
              <a:gd name="connsiteX0" fmla="*/ 276499 w 2514782"/>
              <a:gd name="connsiteY0" fmla="*/ 6015283 h 6015283"/>
              <a:gd name="connsiteX1" fmla="*/ 62087 w 2514782"/>
              <a:gd name="connsiteY1" fmla="*/ 3355323 h 6015283"/>
              <a:gd name="connsiteX2" fmla="*/ 1490023 w 2514782"/>
              <a:gd name="connsiteY2" fmla="*/ 725215 h 6015283"/>
              <a:gd name="connsiteX3" fmla="*/ 2514782 w 2514782"/>
              <a:gd name="connsiteY3" fmla="*/ 0 h 6015283"/>
              <a:gd name="connsiteX0" fmla="*/ 141586 w 2562749"/>
              <a:gd name="connsiteY0" fmla="*/ 6003091 h 6003091"/>
              <a:gd name="connsiteX1" fmla="*/ 110054 w 2562749"/>
              <a:gd name="connsiteY1" fmla="*/ 3355323 h 6003091"/>
              <a:gd name="connsiteX2" fmla="*/ 1537990 w 2562749"/>
              <a:gd name="connsiteY2" fmla="*/ 725215 h 6003091"/>
              <a:gd name="connsiteX3" fmla="*/ 2562749 w 2562749"/>
              <a:gd name="connsiteY3" fmla="*/ 0 h 6003091"/>
              <a:gd name="connsiteX0" fmla="*/ 17997 w 2439160"/>
              <a:gd name="connsiteY0" fmla="*/ 6003091 h 6003091"/>
              <a:gd name="connsiteX1" fmla="*/ 303457 w 2439160"/>
              <a:gd name="connsiteY1" fmla="*/ 2660379 h 6003091"/>
              <a:gd name="connsiteX2" fmla="*/ 1414401 w 2439160"/>
              <a:gd name="connsiteY2" fmla="*/ 725215 h 6003091"/>
              <a:gd name="connsiteX3" fmla="*/ 2439160 w 2439160"/>
              <a:gd name="connsiteY3" fmla="*/ 0 h 6003091"/>
              <a:gd name="connsiteX0" fmla="*/ 17997 w 2073400"/>
              <a:gd name="connsiteY0" fmla="*/ 5990899 h 5990899"/>
              <a:gd name="connsiteX1" fmla="*/ 303457 w 2073400"/>
              <a:gd name="connsiteY1" fmla="*/ 2648187 h 5990899"/>
              <a:gd name="connsiteX2" fmla="*/ 1414401 w 2073400"/>
              <a:gd name="connsiteY2" fmla="*/ 713023 h 5990899"/>
              <a:gd name="connsiteX3" fmla="*/ 2073400 w 2073400"/>
              <a:gd name="connsiteY3" fmla="*/ 0 h 5990899"/>
              <a:gd name="connsiteX0" fmla="*/ 17997 w 2073400"/>
              <a:gd name="connsiteY0" fmla="*/ 5990899 h 5990899"/>
              <a:gd name="connsiteX1" fmla="*/ 303457 w 2073400"/>
              <a:gd name="connsiteY1" fmla="*/ 2648187 h 5990899"/>
              <a:gd name="connsiteX2" fmla="*/ 1414401 w 2073400"/>
              <a:gd name="connsiteY2" fmla="*/ 713023 h 5990899"/>
              <a:gd name="connsiteX3" fmla="*/ 2073400 w 2073400"/>
              <a:gd name="connsiteY3" fmla="*/ 0 h 5990899"/>
              <a:gd name="connsiteX0" fmla="*/ 17997 w 2073400"/>
              <a:gd name="connsiteY0" fmla="*/ 5990899 h 5990899"/>
              <a:gd name="connsiteX1" fmla="*/ 303457 w 2073400"/>
              <a:gd name="connsiteY1" fmla="*/ 2648187 h 5990899"/>
              <a:gd name="connsiteX2" fmla="*/ 1414401 w 2073400"/>
              <a:gd name="connsiteY2" fmla="*/ 713023 h 5990899"/>
              <a:gd name="connsiteX3" fmla="*/ 2073400 w 2073400"/>
              <a:gd name="connsiteY3" fmla="*/ 0 h 5990899"/>
              <a:gd name="connsiteX0" fmla="*/ 18697 w 2074100"/>
              <a:gd name="connsiteY0" fmla="*/ 5990899 h 5990899"/>
              <a:gd name="connsiteX1" fmla="*/ 304157 w 2074100"/>
              <a:gd name="connsiteY1" fmla="*/ 2648187 h 5990899"/>
              <a:gd name="connsiteX2" fmla="*/ 1463869 w 2074100"/>
              <a:gd name="connsiteY2" fmla="*/ 834943 h 5990899"/>
              <a:gd name="connsiteX3" fmla="*/ 2074100 w 2074100"/>
              <a:gd name="connsiteY3" fmla="*/ 0 h 5990899"/>
              <a:gd name="connsiteX0" fmla="*/ 18697 w 2074100"/>
              <a:gd name="connsiteY0" fmla="*/ 5990899 h 5990899"/>
              <a:gd name="connsiteX1" fmla="*/ 304157 w 2074100"/>
              <a:gd name="connsiteY1" fmla="*/ 2648187 h 5990899"/>
              <a:gd name="connsiteX2" fmla="*/ 1463869 w 2074100"/>
              <a:gd name="connsiteY2" fmla="*/ 834943 h 5990899"/>
              <a:gd name="connsiteX3" fmla="*/ 2074100 w 2074100"/>
              <a:gd name="connsiteY3" fmla="*/ 0 h 5990899"/>
              <a:gd name="connsiteX0" fmla="*/ 18697 w 2476436"/>
              <a:gd name="connsiteY0" fmla="*/ 5942131 h 5942131"/>
              <a:gd name="connsiteX1" fmla="*/ 304157 w 2476436"/>
              <a:gd name="connsiteY1" fmla="*/ 2599419 h 5942131"/>
              <a:gd name="connsiteX2" fmla="*/ 1463869 w 2476436"/>
              <a:gd name="connsiteY2" fmla="*/ 786175 h 5942131"/>
              <a:gd name="connsiteX3" fmla="*/ 2476436 w 2476436"/>
              <a:gd name="connsiteY3" fmla="*/ 0 h 5942131"/>
              <a:gd name="connsiteX0" fmla="*/ 18697 w 2476436"/>
              <a:gd name="connsiteY0" fmla="*/ 5942131 h 5942131"/>
              <a:gd name="connsiteX1" fmla="*/ 304157 w 2476436"/>
              <a:gd name="connsiteY1" fmla="*/ 2599419 h 5942131"/>
              <a:gd name="connsiteX2" fmla="*/ 1463869 w 2476436"/>
              <a:gd name="connsiteY2" fmla="*/ 786175 h 5942131"/>
              <a:gd name="connsiteX3" fmla="*/ 2476436 w 2476436"/>
              <a:gd name="connsiteY3" fmla="*/ 0 h 5942131"/>
              <a:gd name="connsiteX0" fmla="*/ 17499 w 2475238"/>
              <a:gd name="connsiteY0" fmla="*/ 5942131 h 5942131"/>
              <a:gd name="connsiteX1" fmla="*/ 302959 w 2475238"/>
              <a:gd name="connsiteY1" fmla="*/ 2599419 h 5942131"/>
              <a:gd name="connsiteX2" fmla="*/ 1377327 w 2475238"/>
              <a:gd name="connsiteY2" fmla="*/ 786175 h 5942131"/>
              <a:gd name="connsiteX3" fmla="*/ 2475238 w 2475238"/>
              <a:gd name="connsiteY3" fmla="*/ 0 h 5942131"/>
              <a:gd name="connsiteX0" fmla="*/ 17499 w 2475238"/>
              <a:gd name="connsiteY0" fmla="*/ 5942131 h 5942131"/>
              <a:gd name="connsiteX1" fmla="*/ 302959 w 2475238"/>
              <a:gd name="connsiteY1" fmla="*/ 2599419 h 5942131"/>
              <a:gd name="connsiteX2" fmla="*/ 1377327 w 2475238"/>
              <a:gd name="connsiteY2" fmla="*/ 786175 h 5942131"/>
              <a:gd name="connsiteX3" fmla="*/ 2475238 w 2475238"/>
              <a:gd name="connsiteY3" fmla="*/ 0 h 5942131"/>
              <a:gd name="connsiteX0" fmla="*/ 8511 w 2710090"/>
              <a:gd name="connsiteY0" fmla="*/ 5929939 h 5929939"/>
              <a:gd name="connsiteX1" fmla="*/ 537811 w 2710090"/>
              <a:gd name="connsiteY1" fmla="*/ 2599419 h 5929939"/>
              <a:gd name="connsiteX2" fmla="*/ 1612179 w 2710090"/>
              <a:gd name="connsiteY2" fmla="*/ 786175 h 5929939"/>
              <a:gd name="connsiteX3" fmla="*/ 2710090 w 2710090"/>
              <a:gd name="connsiteY3" fmla="*/ 0 h 5929939"/>
              <a:gd name="connsiteX0" fmla="*/ 0 w 2701579"/>
              <a:gd name="connsiteY0" fmla="*/ 5929939 h 5929939"/>
              <a:gd name="connsiteX1" fmla="*/ 529300 w 2701579"/>
              <a:gd name="connsiteY1" fmla="*/ 2599419 h 5929939"/>
              <a:gd name="connsiteX2" fmla="*/ 1603668 w 2701579"/>
              <a:gd name="connsiteY2" fmla="*/ 786175 h 5929939"/>
              <a:gd name="connsiteX3" fmla="*/ 2701579 w 2701579"/>
              <a:gd name="connsiteY3" fmla="*/ 0 h 5929939"/>
              <a:gd name="connsiteX0" fmla="*/ 0 w 2701579"/>
              <a:gd name="connsiteY0" fmla="*/ 5929939 h 5929939"/>
              <a:gd name="connsiteX1" fmla="*/ 285460 w 2701579"/>
              <a:gd name="connsiteY1" fmla="*/ 3160251 h 5929939"/>
              <a:gd name="connsiteX2" fmla="*/ 1603668 w 2701579"/>
              <a:gd name="connsiteY2" fmla="*/ 786175 h 5929939"/>
              <a:gd name="connsiteX3" fmla="*/ 2701579 w 2701579"/>
              <a:gd name="connsiteY3" fmla="*/ 0 h 5929939"/>
              <a:gd name="connsiteX0" fmla="*/ 0 w 2701579"/>
              <a:gd name="connsiteY0" fmla="*/ 5929939 h 5929939"/>
              <a:gd name="connsiteX1" fmla="*/ 285460 w 2701579"/>
              <a:gd name="connsiteY1" fmla="*/ 3160251 h 5929939"/>
              <a:gd name="connsiteX2" fmla="*/ 1542708 w 2701579"/>
              <a:gd name="connsiteY2" fmla="*/ 981247 h 5929939"/>
              <a:gd name="connsiteX3" fmla="*/ 2701579 w 2701579"/>
              <a:gd name="connsiteY3" fmla="*/ 0 h 5929939"/>
              <a:gd name="connsiteX0" fmla="*/ 22277 w 2528784"/>
              <a:gd name="connsiteY0" fmla="*/ 5929939 h 5929939"/>
              <a:gd name="connsiteX1" fmla="*/ 112665 w 2528784"/>
              <a:gd name="connsiteY1" fmla="*/ 3160251 h 5929939"/>
              <a:gd name="connsiteX2" fmla="*/ 1369913 w 2528784"/>
              <a:gd name="connsiteY2" fmla="*/ 981247 h 5929939"/>
              <a:gd name="connsiteX3" fmla="*/ 2528784 w 2528784"/>
              <a:gd name="connsiteY3" fmla="*/ 0 h 5929939"/>
              <a:gd name="connsiteX0" fmla="*/ 63823 w 2570330"/>
              <a:gd name="connsiteY0" fmla="*/ 5929939 h 5929939"/>
              <a:gd name="connsiteX1" fmla="*/ 154211 w 2570330"/>
              <a:gd name="connsiteY1" fmla="*/ 3160251 h 5929939"/>
              <a:gd name="connsiteX2" fmla="*/ 1411459 w 2570330"/>
              <a:gd name="connsiteY2" fmla="*/ 981247 h 5929939"/>
              <a:gd name="connsiteX3" fmla="*/ 2570330 w 2570330"/>
              <a:gd name="connsiteY3" fmla="*/ 0 h 5929939"/>
              <a:gd name="connsiteX0" fmla="*/ 137980 w 2644487"/>
              <a:gd name="connsiteY0" fmla="*/ 5929939 h 5929939"/>
              <a:gd name="connsiteX1" fmla="*/ 106448 w 2644487"/>
              <a:gd name="connsiteY1" fmla="*/ 3330939 h 5929939"/>
              <a:gd name="connsiteX2" fmla="*/ 1485616 w 2644487"/>
              <a:gd name="connsiteY2" fmla="*/ 981247 h 5929939"/>
              <a:gd name="connsiteX3" fmla="*/ 2644487 w 2644487"/>
              <a:gd name="connsiteY3" fmla="*/ 0 h 5929939"/>
              <a:gd name="connsiteX0" fmla="*/ 105561 w 2612068"/>
              <a:gd name="connsiteY0" fmla="*/ 5929939 h 5929939"/>
              <a:gd name="connsiteX1" fmla="*/ 74029 w 2612068"/>
              <a:gd name="connsiteY1" fmla="*/ 3330939 h 5929939"/>
              <a:gd name="connsiteX2" fmla="*/ 1453197 w 2612068"/>
              <a:gd name="connsiteY2" fmla="*/ 981247 h 5929939"/>
              <a:gd name="connsiteX3" fmla="*/ 2612068 w 2612068"/>
              <a:gd name="connsiteY3" fmla="*/ 0 h 5929939"/>
              <a:gd name="connsiteX0" fmla="*/ 107359 w 2613866"/>
              <a:gd name="connsiteY0" fmla="*/ 5929939 h 5929939"/>
              <a:gd name="connsiteX1" fmla="*/ 75827 w 2613866"/>
              <a:gd name="connsiteY1" fmla="*/ 3330939 h 5929939"/>
              <a:gd name="connsiteX2" fmla="*/ 1040467 w 2613866"/>
              <a:gd name="connsiteY2" fmla="*/ 1529887 h 5929939"/>
              <a:gd name="connsiteX3" fmla="*/ 2613866 w 2613866"/>
              <a:gd name="connsiteY3" fmla="*/ 0 h 5929939"/>
              <a:gd name="connsiteX0" fmla="*/ 107359 w 2613866"/>
              <a:gd name="connsiteY0" fmla="*/ 5966515 h 5966515"/>
              <a:gd name="connsiteX1" fmla="*/ 75827 w 2613866"/>
              <a:gd name="connsiteY1" fmla="*/ 3330939 h 5966515"/>
              <a:gd name="connsiteX2" fmla="*/ 1040467 w 2613866"/>
              <a:gd name="connsiteY2" fmla="*/ 1529887 h 5966515"/>
              <a:gd name="connsiteX3" fmla="*/ 2613866 w 2613866"/>
              <a:gd name="connsiteY3" fmla="*/ 0 h 5966515"/>
              <a:gd name="connsiteX0" fmla="*/ 116358 w 2622865"/>
              <a:gd name="connsiteY0" fmla="*/ 5966515 h 5966515"/>
              <a:gd name="connsiteX1" fmla="*/ 84826 w 2622865"/>
              <a:gd name="connsiteY1" fmla="*/ 3330939 h 5966515"/>
              <a:gd name="connsiteX2" fmla="*/ 1171386 w 2622865"/>
              <a:gd name="connsiteY2" fmla="*/ 1590847 h 5966515"/>
              <a:gd name="connsiteX3" fmla="*/ 2622865 w 2622865"/>
              <a:gd name="connsiteY3" fmla="*/ 0 h 5966515"/>
              <a:gd name="connsiteX0" fmla="*/ 28630 w 2754593"/>
              <a:gd name="connsiteY0" fmla="*/ 5978707 h 5978707"/>
              <a:gd name="connsiteX1" fmla="*/ 216554 w 2754593"/>
              <a:gd name="connsiteY1" fmla="*/ 3330939 h 5978707"/>
              <a:gd name="connsiteX2" fmla="*/ 1303114 w 2754593"/>
              <a:gd name="connsiteY2" fmla="*/ 1590847 h 5978707"/>
              <a:gd name="connsiteX3" fmla="*/ 2754593 w 2754593"/>
              <a:gd name="connsiteY3" fmla="*/ 0 h 5978707"/>
              <a:gd name="connsiteX0" fmla="*/ 16421 w 2742384"/>
              <a:gd name="connsiteY0" fmla="*/ 5978707 h 5978707"/>
              <a:gd name="connsiteX1" fmla="*/ 301881 w 2742384"/>
              <a:gd name="connsiteY1" fmla="*/ 3148059 h 5978707"/>
              <a:gd name="connsiteX2" fmla="*/ 1290905 w 2742384"/>
              <a:gd name="connsiteY2" fmla="*/ 1590847 h 5978707"/>
              <a:gd name="connsiteX3" fmla="*/ 2742384 w 2742384"/>
              <a:gd name="connsiteY3" fmla="*/ 0 h 5978707"/>
              <a:gd name="connsiteX0" fmla="*/ 24996 w 2750959"/>
              <a:gd name="connsiteY0" fmla="*/ 5978707 h 5978707"/>
              <a:gd name="connsiteX1" fmla="*/ 310456 w 2750959"/>
              <a:gd name="connsiteY1" fmla="*/ 3148059 h 5978707"/>
              <a:gd name="connsiteX2" fmla="*/ 1299480 w 2750959"/>
              <a:gd name="connsiteY2" fmla="*/ 1590847 h 5978707"/>
              <a:gd name="connsiteX3" fmla="*/ 2750959 w 2750959"/>
              <a:gd name="connsiteY3" fmla="*/ 0 h 597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0959" h="5978707">
                <a:moveTo>
                  <a:pt x="24996" y="5978707"/>
                </a:moveTo>
                <a:cubicBezTo>
                  <a:pt x="-40694" y="5012123"/>
                  <a:pt x="12698" y="3842793"/>
                  <a:pt x="310456" y="3148059"/>
                </a:cubicBezTo>
                <a:cubicBezTo>
                  <a:pt x="608214" y="2453325"/>
                  <a:pt x="892729" y="2115524"/>
                  <a:pt x="1299480" y="1590847"/>
                </a:cubicBezTo>
                <a:cubicBezTo>
                  <a:pt x="1706231" y="1066170"/>
                  <a:pt x="2346311" y="281310"/>
                  <a:pt x="2750959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3967660" y="1019503"/>
            <a:ext cx="1418896" cy="5849008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3578772"/>
              <a:gd name="connsiteY0" fmla="*/ 5391808 h 5391808"/>
              <a:gd name="connsiteX1" fmla="*/ 835572 w 3578772"/>
              <a:gd name="connsiteY1" fmla="*/ 2695904 h 5391808"/>
              <a:gd name="connsiteX2" fmla="*/ 2238704 w 3578772"/>
              <a:gd name="connsiteY2" fmla="*/ 882870 h 5391808"/>
              <a:gd name="connsiteX3" fmla="*/ 3578772 w 3578772"/>
              <a:gd name="connsiteY3" fmla="*/ 0 h 5391808"/>
              <a:gd name="connsiteX0" fmla="*/ 0 w 3578772"/>
              <a:gd name="connsiteY0" fmla="*/ 5391808 h 5391808"/>
              <a:gd name="connsiteX1" fmla="*/ 677916 w 3578772"/>
              <a:gd name="connsiteY1" fmla="*/ 2506717 h 5391808"/>
              <a:gd name="connsiteX2" fmla="*/ 2238704 w 3578772"/>
              <a:gd name="connsiteY2" fmla="*/ 882870 h 5391808"/>
              <a:gd name="connsiteX3" fmla="*/ 3578772 w 3578772"/>
              <a:gd name="connsiteY3" fmla="*/ 0 h 5391808"/>
              <a:gd name="connsiteX0" fmla="*/ 0 w 3578772"/>
              <a:gd name="connsiteY0" fmla="*/ 5391808 h 5391808"/>
              <a:gd name="connsiteX1" fmla="*/ 677916 w 3578772"/>
              <a:gd name="connsiteY1" fmla="*/ 2506717 h 5391808"/>
              <a:gd name="connsiteX2" fmla="*/ 1166648 w 3578772"/>
              <a:gd name="connsiteY2" fmla="*/ 614856 h 5391808"/>
              <a:gd name="connsiteX3" fmla="*/ 3578772 w 3578772"/>
              <a:gd name="connsiteY3" fmla="*/ 0 h 5391808"/>
              <a:gd name="connsiteX0" fmla="*/ 0 w 1592317"/>
              <a:gd name="connsiteY0" fmla="*/ 5849008 h 5849008"/>
              <a:gd name="connsiteX1" fmla="*/ 677916 w 1592317"/>
              <a:gd name="connsiteY1" fmla="*/ 2963917 h 5849008"/>
              <a:gd name="connsiteX2" fmla="*/ 1166648 w 1592317"/>
              <a:gd name="connsiteY2" fmla="*/ 1072056 h 5849008"/>
              <a:gd name="connsiteX3" fmla="*/ 1592317 w 1592317"/>
              <a:gd name="connsiteY3" fmla="*/ 0 h 5849008"/>
              <a:gd name="connsiteX0" fmla="*/ 0 w 1592317"/>
              <a:gd name="connsiteY0" fmla="*/ 5849008 h 5849008"/>
              <a:gd name="connsiteX1" fmla="*/ 677916 w 1592317"/>
              <a:gd name="connsiteY1" fmla="*/ 2963917 h 5849008"/>
              <a:gd name="connsiteX2" fmla="*/ 1166648 w 1592317"/>
              <a:gd name="connsiteY2" fmla="*/ 1072056 h 5849008"/>
              <a:gd name="connsiteX3" fmla="*/ 1592317 w 1592317"/>
              <a:gd name="connsiteY3" fmla="*/ 0 h 5849008"/>
              <a:gd name="connsiteX0" fmla="*/ 0 w 1592317"/>
              <a:gd name="connsiteY0" fmla="*/ 5849008 h 5849008"/>
              <a:gd name="connsiteX1" fmla="*/ 551792 w 1592317"/>
              <a:gd name="connsiteY1" fmla="*/ 2963917 h 5849008"/>
              <a:gd name="connsiteX2" fmla="*/ 1166648 w 1592317"/>
              <a:gd name="connsiteY2" fmla="*/ 1072056 h 5849008"/>
              <a:gd name="connsiteX3" fmla="*/ 1592317 w 1592317"/>
              <a:gd name="connsiteY3" fmla="*/ 0 h 5849008"/>
              <a:gd name="connsiteX0" fmla="*/ 0 w 1418896"/>
              <a:gd name="connsiteY0" fmla="*/ 5849008 h 5849008"/>
              <a:gd name="connsiteX1" fmla="*/ 378371 w 1418896"/>
              <a:gd name="connsiteY1" fmla="*/ 2963917 h 5849008"/>
              <a:gd name="connsiteX2" fmla="*/ 993227 w 1418896"/>
              <a:gd name="connsiteY2" fmla="*/ 1072056 h 5849008"/>
              <a:gd name="connsiteX3" fmla="*/ 1418896 w 1418896"/>
              <a:gd name="connsiteY3" fmla="*/ 0 h 5849008"/>
              <a:gd name="connsiteX0" fmla="*/ 0 w 1418896"/>
              <a:gd name="connsiteY0" fmla="*/ 5849008 h 5849008"/>
              <a:gd name="connsiteX1" fmla="*/ 488729 w 1418896"/>
              <a:gd name="connsiteY1" fmla="*/ 2522482 h 5849008"/>
              <a:gd name="connsiteX2" fmla="*/ 993227 w 1418896"/>
              <a:gd name="connsiteY2" fmla="*/ 1072056 h 5849008"/>
              <a:gd name="connsiteX3" fmla="*/ 1418896 w 1418896"/>
              <a:gd name="connsiteY3" fmla="*/ 0 h 5849008"/>
              <a:gd name="connsiteX0" fmla="*/ 0 w 1418896"/>
              <a:gd name="connsiteY0" fmla="*/ 5849008 h 5849008"/>
              <a:gd name="connsiteX1" fmla="*/ 488729 w 1418896"/>
              <a:gd name="connsiteY1" fmla="*/ 2522482 h 5849008"/>
              <a:gd name="connsiteX2" fmla="*/ 932267 w 1418896"/>
              <a:gd name="connsiteY2" fmla="*/ 1072056 h 5849008"/>
              <a:gd name="connsiteX3" fmla="*/ 1418896 w 1418896"/>
              <a:gd name="connsiteY3" fmla="*/ 0 h 5849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8896" h="5849008">
                <a:moveTo>
                  <a:pt x="0" y="5849008"/>
                </a:moveTo>
                <a:cubicBezTo>
                  <a:pt x="107731" y="4917528"/>
                  <a:pt x="333351" y="3318641"/>
                  <a:pt x="488729" y="2522482"/>
                </a:cubicBezTo>
                <a:cubicBezTo>
                  <a:pt x="644107" y="1726323"/>
                  <a:pt x="777239" y="1492470"/>
                  <a:pt x="932267" y="1072056"/>
                </a:cubicBezTo>
                <a:cubicBezTo>
                  <a:pt x="1087295" y="651642"/>
                  <a:pt x="1234966" y="374432"/>
                  <a:pt x="1418896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4247021" y="1415427"/>
            <a:ext cx="1571828" cy="5446147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2252997"/>
              <a:gd name="connsiteY0" fmla="*/ 6018855 h 6018855"/>
              <a:gd name="connsiteX1" fmla="*/ 1103585 w 2252997"/>
              <a:gd name="connsiteY1" fmla="*/ 2172069 h 6018855"/>
              <a:gd name="connsiteX2" fmla="*/ 1674718 w 2252997"/>
              <a:gd name="connsiteY2" fmla="*/ 779658 h 6018855"/>
              <a:gd name="connsiteX3" fmla="*/ 2252997 w 2252997"/>
              <a:gd name="connsiteY3" fmla="*/ 0 h 6018855"/>
              <a:gd name="connsiteX0" fmla="*/ 0 w 2252997"/>
              <a:gd name="connsiteY0" fmla="*/ 6018855 h 6018855"/>
              <a:gd name="connsiteX1" fmla="*/ 1103585 w 2252997"/>
              <a:gd name="connsiteY1" fmla="*/ 2172069 h 6018855"/>
              <a:gd name="connsiteX2" fmla="*/ 1674718 w 2252997"/>
              <a:gd name="connsiteY2" fmla="*/ 779658 h 6018855"/>
              <a:gd name="connsiteX3" fmla="*/ 2252997 w 2252997"/>
              <a:gd name="connsiteY3" fmla="*/ 0 h 6018855"/>
              <a:gd name="connsiteX0" fmla="*/ 0 w 2252997"/>
              <a:gd name="connsiteY0" fmla="*/ 6018855 h 6018855"/>
              <a:gd name="connsiteX1" fmla="*/ 1225505 w 2252997"/>
              <a:gd name="connsiteY1" fmla="*/ 2403717 h 6018855"/>
              <a:gd name="connsiteX2" fmla="*/ 1674718 w 2252997"/>
              <a:gd name="connsiteY2" fmla="*/ 779658 h 6018855"/>
              <a:gd name="connsiteX3" fmla="*/ 2252997 w 2252997"/>
              <a:gd name="connsiteY3" fmla="*/ 0 h 6018855"/>
              <a:gd name="connsiteX0" fmla="*/ 0 w 2252997"/>
              <a:gd name="connsiteY0" fmla="*/ 6018855 h 6018855"/>
              <a:gd name="connsiteX1" fmla="*/ 1225505 w 2252997"/>
              <a:gd name="connsiteY1" fmla="*/ 2403717 h 6018855"/>
              <a:gd name="connsiteX2" fmla="*/ 1857598 w 2252997"/>
              <a:gd name="connsiteY2" fmla="*/ 791850 h 6018855"/>
              <a:gd name="connsiteX3" fmla="*/ 2252997 w 2252997"/>
              <a:gd name="connsiteY3" fmla="*/ 0 h 6018855"/>
              <a:gd name="connsiteX0" fmla="*/ 0 w 2313957"/>
              <a:gd name="connsiteY0" fmla="*/ 6018855 h 6018855"/>
              <a:gd name="connsiteX1" fmla="*/ 1225505 w 2313957"/>
              <a:gd name="connsiteY1" fmla="*/ 2403717 h 6018855"/>
              <a:gd name="connsiteX2" fmla="*/ 1857598 w 2313957"/>
              <a:gd name="connsiteY2" fmla="*/ 791850 h 6018855"/>
              <a:gd name="connsiteX3" fmla="*/ 2313957 w 2313957"/>
              <a:gd name="connsiteY3" fmla="*/ 0 h 6018855"/>
              <a:gd name="connsiteX0" fmla="*/ 0 w 2313957"/>
              <a:gd name="connsiteY0" fmla="*/ 6018855 h 6018855"/>
              <a:gd name="connsiteX1" fmla="*/ 1225505 w 2313957"/>
              <a:gd name="connsiteY1" fmla="*/ 2403717 h 6018855"/>
              <a:gd name="connsiteX2" fmla="*/ 1857598 w 2313957"/>
              <a:gd name="connsiteY2" fmla="*/ 791850 h 6018855"/>
              <a:gd name="connsiteX3" fmla="*/ 2313957 w 2313957"/>
              <a:gd name="connsiteY3" fmla="*/ 0 h 6018855"/>
              <a:gd name="connsiteX0" fmla="*/ 0 w 2313957"/>
              <a:gd name="connsiteY0" fmla="*/ 6018855 h 6018855"/>
              <a:gd name="connsiteX1" fmla="*/ 1225505 w 2313957"/>
              <a:gd name="connsiteY1" fmla="*/ 2403717 h 6018855"/>
              <a:gd name="connsiteX2" fmla="*/ 1784446 w 2313957"/>
              <a:gd name="connsiteY2" fmla="*/ 974730 h 6018855"/>
              <a:gd name="connsiteX3" fmla="*/ 2313957 w 2313957"/>
              <a:gd name="connsiteY3" fmla="*/ 0 h 6018855"/>
              <a:gd name="connsiteX0" fmla="*/ 0 w 2313957"/>
              <a:gd name="connsiteY0" fmla="*/ 6018855 h 6018855"/>
              <a:gd name="connsiteX1" fmla="*/ 1140161 w 2313957"/>
              <a:gd name="connsiteY1" fmla="*/ 2550021 h 6018855"/>
              <a:gd name="connsiteX2" fmla="*/ 1784446 w 2313957"/>
              <a:gd name="connsiteY2" fmla="*/ 974730 h 6018855"/>
              <a:gd name="connsiteX3" fmla="*/ 2313957 w 2313957"/>
              <a:gd name="connsiteY3" fmla="*/ 0 h 6018855"/>
              <a:gd name="connsiteX0" fmla="*/ 0 w 2313957"/>
              <a:gd name="connsiteY0" fmla="*/ 6018855 h 6018855"/>
              <a:gd name="connsiteX1" fmla="*/ 1140161 w 2313957"/>
              <a:gd name="connsiteY1" fmla="*/ 2550021 h 6018855"/>
              <a:gd name="connsiteX2" fmla="*/ 1894174 w 2313957"/>
              <a:gd name="connsiteY2" fmla="*/ 828426 h 6018855"/>
              <a:gd name="connsiteX3" fmla="*/ 2313957 w 2313957"/>
              <a:gd name="connsiteY3" fmla="*/ 0 h 6018855"/>
              <a:gd name="connsiteX0" fmla="*/ 0 w 2423685"/>
              <a:gd name="connsiteY0" fmla="*/ 6043239 h 6043239"/>
              <a:gd name="connsiteX1" fmla="*/ 1140161 w 2423685"/>
              <a:gd name="connsiteY1" fmla="*/ 2574405 h 6043239"/>
              <a:gd name="connsiteX2" fmla="*/ 1894174 w 2423685"/>
              <a:gd name="connsiteY2" fmla="*/ 852810 h 6043239"/>
              <a:gd name="connsiteX3" fmla="*/ 2423685 w 2423685"/>
              <a:gd name="connsiteY3" fmla="*/ 0 h 6043239"/>
              <a:gd name="connsiteX0" fmla="*/ 0 w 2423685"/>
              <a:gd name="connsiteY0" fmla="*/ 6043239 h 6043239"/>
              <a:gd name="connsiteX1" fmla="*/ 1140161 w 2423685"/>
              <a:gd name="connsiteY1" fmla="*/ 2574405 h 6043239"/>
              <a:gd name="connsiteX2" fmla="*/ 1894174 w 2423685"/>
              <a:gd name="connsiteY2" fmla="*/ 852810 h 6043239"/>
              <a:gd name="connsiteX3" fmla="*/ 2423685 w 2423685"/>
              <a:gd name="connsiteY3" fmla="*/ 0 h 6043239"/>
              <a:gd name="connsiteX0" fmla="*/ 0 w 1960389"/>
              <a:gd name="connsiteY0" fmla="*/ 6031047 h 6031047"/>
              <a:gd name="connsiteX1" fmla="*/ 676865 w 1960389"/>
              <a:gd name="connsiteY1" fmla="*/ 2574405 h 6031047"/>
              <a:gd name="connsiteX2" fmla="*/ 1430878 w 1960389"/>
              <a:gd name="connsiteY2" fmla="*/ 852810 h 6031047"/>
              <a:gd name="connsiteX3" fmla="*/ 1960389 w 1960389"/>
              <a:gd name="connsiteY3" fmla="*/ 0 h 6031047"/>
              <a:gd name="connsiteX0" fmla="*/ 0 w 1826277"/>
              <a:gd name="connsiteY0" fmla="*/ 5799399 h 5799399"/>
              <a:gd name="connsiteX1" fmla="*/ 676865 w 1826277"/>
              <a:gd name="connsiteY1" fmla="*/ 2342757 h 5799399"/>
              <a:gd name="connsiteX2" fmla="*/ 1430878 w 1826277"/>
              <a:gd name="connsiteY2" fmla="*/ 621162 h 5799399"/>
              <a:gd name="connsiteX3" fmla="*/ 1826277 w 1826277"/>
              <a:gd name="connsiteY3" fmla="*/ 0 h 5799399"/>
              <a:gd name="connsiteX0" fmla="*/ 0 w 1826277"/>
              <a:gd name="connsiteY0" fmla="*/ 5799399 h 5799399"/>
              <a:gd name="connsiteX1" fmla="*/ 676865 w 1826277"/>
              <a:gd name="connsiteY1" fmla="*/ 2342757 h 5799399"/>
              <a:gd name="connsiteX2" fmla="*/ 1430878 w 1826277"/>
              <a:gd name="connsiteY2" fmla="*/ 621162 h 5799399"/>
              <a:gd name="connsiteX3" fmla="*/ 1826277 w 1826277"/>
              <a:gd name="connsiteY3" fmla="*/ 0 h 5799399"/>
              <a:gd name="connsiteX0" fmla="*/ 0 w 1814085"/>
              <a:gd name="connsiteY0" fmla="*/ 5835975 h 5835975"/>
              <a:gd name="connsiteX1" fmla="*/ 676865 w 1814085"/>
              <a:gd name="connsiteY1" fmla="*/ 2379333 h 5835975"/>
              <a:gd name="connsiteX2" fmla="*/ 1430878 w 1814085"/>
              <a:gd name="connsiteY2" fmla="*/ 657738 h 5835975"/>
              <a:gd name="connsiteX3" fmla="*/ 1814085 w 1814085"/>
              <a:gd name="connsiteY3" fmla="*/ 0 h 5835975"/>
              <a:gd name="connsiteX0" fmla="*/ 0 w 1814085"/>
              <a:gd name="connsiteY0" fmla="*/ 5835975 h 5835975"/>
              <a:gd name="connsiteX1" fmla="*/ 676865 w 1814085"/>
              <a:gd name="connsiteY1" fmla="*/ 2379333 h 5835975"/>
              <a:gd name="connsiteX2" fmla="*/ 1430878 w 1814085"/>
              <a:gd name="connsiteY2" fmla="*/ 657738 h 5835975"/>
              <a:gd name="connsiteX3" fmla="*/ 1814085 w 1814085"/>
              <a:gd name="connsiteY3" fmla="*/ 0 h 5835975"/>
              <a:gd name="connsiteX0" fmla="*/ 0 w 1814085"/>
              <a:gd name="connsiteY0" fmla="*/ 5835975 h 5835975"/>
              <a:gd name="connsiteX1" fmla="*/ 676865 w 1814085"/>
              <a:gd name="connsiteY1" fmla="*/ 2379333 h 5835975"/>
              <a:gd name="connsiteX2" fmla="*/ 1394302 w 1814085"/>
              <a:gd name="connsiteY2" fmla="*/ 657738 h 5835975"/>
              <a:gd name="connsiteX3" fmla="*/ 1814085 w 1814085"/>
              <a:gd name="connsiteY3" fmla="*/ 0 h 5835975"/>
              <a:gd name="connsiteX0" fmla="*/ 0 w 1814085"/>
              <a:gd name="connsiteY0" fmla="*/ 5835975 h 5835975"/>
              <a:gd name="connsiteX1" fmla="*/ 676865 w 1814085"/>
              <a:gd name="connsiteY1" fmla="*/ 2379333 h 5835975"/>
              <a:gd name="connsiteX2" fmla="*/ 1394302 w 1814085"/>
              <a:gd name="connsiteY2" fmla="*/ 657738 h 5835975"/>
              <a:gd name="connsiteX3" fmla="*/ 1814085 w 1814085"/>
              <a:gd name="connsiteY3" fmla="*/ 0 h 5835975"/>
              <a:gd name="connsiteX0" fmla="*/ 0 w 1814085"/>
              <a:gd name="connsiteY0" fmla="*/ 5835975 h 5835975"/>
              <a:gd name="connsiteX1" fmla="*/ 676865 w 1814085"/>
              <a:gd name="connsiteY1" fmla="*/ 2379333 h 5835975"/>
              <a:gd name="connsiteX2" fmla="*/ 1260190 w 1814085"/>
              <a:gd name="connsiteY2" fmla="*/ 986922 h 5835975"/>
              <a:gd name="connsiteX3" fmla="*/ 1814085 w 1814085"/>
              <a:gd name="connsiteY3" fmla="*/ 0 h 5835975"/>
              <a:gd name="connsiteX0" fmla="*/ 0 w 1655589"/>
              <a:gd name="connsiteY0" fmla="*/ 5531175 h 5531175"/>
              <a:gd name="connsiteX1" fmla="*/ 676865 w 1655589"/>
              <a:gd name="connsiteY1" fmla="*/ 2074533 h 5531175"/>
              <a:gd name="connsiteX2" fmla="*/ 1260190 w 1655589"/>
              <a:gd name="connsiteY2" fmla="*/ 682122 h 5531175"/>
              <a:gd name="connsiteX3" fmla="*/ 1655589 w 1655589"/>
              <a:gd name="connsiteY3" fmla="*/ 0 h 5531175"/>
              <a:gd name="connsiteX0" fmla="*/ 0 w 1655589"/>
              <a:gd name="connsiteY0" fmla="*/ 5531175 h 5531175"/>
              <a:gd name="connsiteX1" fmla="*/ 676865 w 1655589"/>
              <a:gd name="connsiteY1" fmla="*/ 2074533 h 5531175"/>
              <a:gd name="connsiteX2" fmla="*/ 1260190 w 1655589"/>
              <a:gd name="connsiteY2" fmla="*/ 682122 h 5531175"/>
              <a:gd name="connsiteX3" fmla="*/ 1655589 w 1655589"/>
              <a:gd name="connsiteY3" fmla="*/ 0 h 5531175"/>
              <a:gd name="connsiteX0" fmla="*/ 0 w 1655589"/>
              <a:gd name="connsiteY0" fmla="*/ 5531175 h 5531175"/>
              <a:gd name="connsiteX1" fmla="*/ 676865 w 1655589"/>
              <a:gd name="connsiteY1" fmla="*/ 2074533 h 5531175"/>
              <a:gd name="connsiteX2" fmla="*/ 1260190 w 1655589"/>
              <a:gd name="connsiteY2" fmla="*/ 682122 h 5531175"/>
              <a:gd name="connsiteX3" fmla="*/ 1655589 w 1655589"/>
              <a:gd name="connsiteY3" fmla="*/ 0 h 5531175"/>
              <a:gd name="connsiteX0" fmla="*/ 0 w 1655589"/>
              <a:gd name="connsiteY0" fmla="*/ 5531175 h 5531175"/>
              <a:gd name="connsiteX1" fmla="*/ 676865 w 1655589"/>
              <a:gd name="connsiteY1" fmla="*/ 2074533 h 5531175"/>
              <a:gd name="connsiteX2" fmla="*/ 1199230 w 1655589"/>
              <a:gd name="connsiteY2" fmla="*/ 706506 h 5531175"/>
              <a:gd name="connsiteX3" fmla="*/ 1655589 w 1655589"/>
              <a:gd name="connsiteY3" fmla="*/ 0 h 5531175"/>
              <a:gd name="connsiteX0" fmla="*/ 0 w 1631205"/>
              <a:gd name="connsiteY0" fmla="*/ 5458023 h 5458023"/>
              <a:gd name="connsiteX1" fmla="*/ 676865 w 1631205"/>
              <a:gd name="connsiteY1" fmla="*/ 2001381 h 5458023"/>
              <a:gd name="connsiteX2" fmla="*/ 1199230 w 1631205"/>
              <a:gd name="connsiteY2" fmla="*/ 633354 h 5458023"/>
              <a:gd name="connsiteX3" fmla="*/ 1631205 w 1631205"/>
              <a:gd name="connsiteY3" fmla="*/ 0 h 5458023"/>
              <a:gd name="connsiteX0" fmla="*/ 0 w 1631205"/>
              <a:gd name="connsiteY0" fmla="*/ 5458023 h 5458023"/>
              <a:gd name="connsiteX1" fmla="*/ 676865 w 1631205"/>
              <a:gd name="connsiteY1" fmla="*/ 2001381 h 5458023"/>
              <a:gd name="connsiteX2" fmla="*/ 1199230 w 1631205"/>
              <a:gd name="connsiteY2" fmla="*/ 633354 h 5458023"/>
              <a:gd name="connsiteX3" fmla="*/ 1631205 w 1631205"/>
              <a:gd name="connsiteY3" fmla="*/ 0 h 5458023"/>
              <a:gd name="connsiteX0" fmla="*/ 0 w 1571828"/>
              <a:gd name="connsiteY0" fmla="*/ 5446147 h 5446147"/>
              <a:gd name="connsiteX1" fmla="*/ 676865 w 1571828"/>
              <a:gd name="connsiteY1" fmla="*/ 1989505 h 5446147"/>
              <a:gd name="connsiteX2" fmla="*/ 1199230 w 1571828"/>
              <a:gd name="connsiteY2" fmla="*/ 621478 h 5446147"/>
              <a:gd name="connsiteX3" fmla="*/ 1571828 w 1571828"/>
              <a:gd name="connsiteY3" fmla="*/ 0 h 5446147"/>
              <a:gd name="connsiteX0" fmla="*/ 0 w 1571828"/>
              <a:gd name="connsiteY0" fmla="*/ 5446147 h 5446147"/>
              <a:gd name="connsiteX1" fmla="*/ 676865 w 1571828"/>
              <a:gd name="connsiteY1" fmla="*/ 1989505 h 5446147"/>
              <a:gd name="connsiteX2" fmla="*/ 1199230 w 1571828"/>
              <a:gd name="connsiteY2" fmla="*/ 621478 h 5446147"/>
              <a:gd name="connsiteX3" fmla="*/ 1571828 w 1571828"/>
              <a:gd name="connsiteY3" fmla="*/ 0 h 5446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71828" h="5446147">
                <a:moveTo>
                  <a:pt x="0" y="5446147"/>
                </a:moveTo>
                <a:cubicBezTo>
                  <a:pt x="107731" y="4514667"/>
                  <a:pt x="476993" y="2793616"/>
                  <a:pt x="676865" y="1989505"/>
                </a:cubicBezTo>
                <a:cubicBezTo>
                  <a:pt x="876737" y="1185394"/>
                  <a:pt x="1040173" y="955042"/>
                  <a:pt x="1199230" y="621478"/>
                </a:cubicBezTo>
                <a:cubicBezTo>
                  <a:pt x="1358287" y="287915"/>
                  <a:pt x="1345011" y="354142"/>
                  <a:pt x="1571828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2521853" y="1616911"/>
            <a:ext cx="2496837" cy="5275143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6837" h="5275143">
                <a:moveTo>
                  <a:pt x="0" y="5275143"/>
                </a:moveTo>
                <a:cubicBezTo>
                  <a:pt x="107731" y="4343663"/>
                  <a:pt x="418065" y="3457764"/>
                  <a:pt x="701249" y="2745093"/>
                </a:cubicBezTo>
                <a:cubicBezTo>
                  <a:pt x="984433" y="2032422"/>
                  <a:pt x="1399837" y="1456629"/>
                  <a:pt x="1699102" y="999114"/>
                </a:cubicBezTo>
                <a:cubicBezTo>
                  <a:pt x="1998367" y="541599"/>
                  <a:pt x="2234078" y="342900"/>
                  <a:pt x="2496837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4027565" y="1119561"/>
            <a:ext cx="2728485" cy="5738439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789445"/>
              <a:gd name="connsiteY0" fmla="*/ 5653095 h 5653095"/>
              <a:gd name="connsiteX1" fmla="*/ 750017 w 2789445"/>
              <a:gd name="connsiteY1" fmla="*/ 3110853 h 5653095"/>
              <a:gd name="connsiteX2" fmla="*/ 1699102 w 2789445"/>
              <a:gd name="connsiteY2" fmla="*/ 1377066 h 5653095"/>
              <a:gd name="connsiteX3" fmla="*/ 2789445 w 2789445"/>
              <a:gd name="connsiteY3" fmla="*/ 0 h 5653095"/>
              <a:gd name="connsiteX0" fmla="*/ 0 w 2728485"/>
              <a:gd name="connsiteY0" fmla="*/ 5738439 h 5738439"/>
              <a:gd name="connsiteX1" fmla="*/ 750017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728485"/>
              <a:gd name="connsiteY0" fmla="*/ 5738439 h 5738439"/>
              <a:gd name="connsiteX1" fmla="*/ 701249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728485"/>
              <a:gd name="connsiteY0" fmla="*/ 5738439 h 5738439"/>
              <a:gd name="connsiteX1" fmla="*/ 701249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8485" h="5738439">
                <a:moveTo>
                  <a:pt x="0" y="5738439"/>
                </a:moveTo>
                <a:cubicBezTo>
                  <a:pt x="107731" y="4806959"/>
                  <a:pt x="393681" y="3896676"/>
                  <a:pt x="701249" y="3196197"/>
                </a:cubicBezTo>
                <a:cubicBezTo>
                  <a:pt x="1008817" y="2495718"/>
                  <a:pt x="1361229" y="1995110"/>
                  <a:pt x="1699102" y="1462410"/>
                </a:cubicBezTo>
                <a:cubicBezTo>
                  <a:pt x="2036975" y="929711"/>
                  <a:pt x="2465726" y="342900"/>
                  <a:pt x="2728485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2710829" y="1082985"/>
            <a:ext cx="3874533" cy="5775015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3740421"/>
              <a:gd name="connsiteY0" fmla="*/ 5775015 h 5775015"/>
              <a:gd name="connsiteX1" fmla="*/ 701249 w 3740421"/>
              <a:gd name="connsiteY1" fmla="*/ 3244965 h 5775015"/>
              <a:gd name="connsiteX2" fmla="*/ 1699102 w 3740421"/>
              <a:gd name="connsiteY2" fmla="*/ 1498986 h 5775015"/>
              <a:gd name="connsiteX3" fmla="*/ 3740421 w 3740421"/>
              <a:gd name="connsiteY3" fmla="*/ 0 h 5775015"/>
              <a:gd name="connsiteX0" fmla="*/ 0 w 3740421"/>
              <a:gd name="connsiteY0" fmla="*/ 5775015 h 5775015"/>
              <a:gd name="connsiteX1" fmla="*/ 701249 w 3740421"/>
              <a:gd name="connsiteY1" fmla="*/ 3244965 h 5775015"/>
              <a:gd name="connsiteX2" fmla="*/ 1699102 w 3740421"/>
              <a:gd name="connsiteY2" fmla="*/ 1498986 h 5775015"/>
              <a:gd name="connsiteX3" fmla="*/ 3740421 w 3740421"/>
              <a:gd name="connsiteY3" fmla="*/ 0 h 5775015"/>
              <a:gd name="connsiteX0" fmla="*/ 0 w 3740421"/>
              <a:gd name="connsiteY0" fmla="*/ 5775015 h 5775015"/>
              <a:gd name="connsiteX1" fmla="*/ 701249 w 3740421"/>
              <a:gd name="connsiteY1" fmla="*/ 3244965 h 5775015"/>
              <a:gd name="connsiteX2" fmla="*/ 2442814 w 3740421"/>
              <a:gd name="connsiteY2" fmla="*/ 1279530 h 5775015"/>
              <a:gd name="connsiteX3" fmla="*/ 3740421 w 3740421"/>
              <a:gd name="connsiteY3" fmla="*/ 0 h 5775015"/>
              <a:gd name="connsiteX0" fmla="*/ 0 w 3740421"/>
              <a:gd name="connsiteY0" fmla="*/ 5775015 h 5775015"/>
              <a:gd name="connsiteX1" fmla="*/ 1127969 w 3740421"/>
              <a:gd name="connsiteY1" fmla="*/ 3086469 h 5775015"/>
              <a:gd name="connsiteX2" fmla="*/ 2442814 w 3740421"/>
              <a:gd name="connsiteY2" fmla="*/ 1279530 h 5775015"/>
              <a:gd name="connsiteX3" fmla="*/ 3740421 w 3740421"/>
              <a:gd name="connsiteY3" fmla="*/ 0 h 5775015"/>
              <a:gd name="connsiteX0" fmla="*/ 0 w 3594117"/>
              <a:gd name="connsiteY0" fmla="*/ 5750631 h 5750631"/>
              <a:gd name="connsiteX1" fmla="*/ 981665 w 3594117"/>
              <a:gd name="connsiteY1" fmla="*/ 3086469 h 5750631"/>
              <a:gd name="connsiteX2" fmla="*/ 2296510 w 3594117"/>
              <a:gd name="connsiteY2" fmla="*/ 1279530 h 5750631"/>
              <a:gd name="connsiteX3" fmla="*/ 3594117 w 3594117"/>
              <a:gd name="connsiteY3" fmla="*/ 0 h 5750631"/>
              <a:gd name="connsiteX0" fmla="*/ 0 w 3594117"/>
              <a:gd name="connsiteY0" fmla="*/ 5750631 h 5750631"/>
              <a:gd name="connsiteX1" fmla="*/ 981665 w 3594117"/>
              <a:gd name="connsiteY1" fmla="*/ 3086469 h 5750631"/>
              <a:gd name="connsiteX2" fmla="*/ 2296510 w 3594117"/>
              <a:gd name="connsiteY2" fmla="*/ 1279530 h 5750631"/>
              <a:gd name="connsiteX3" fmla="*/ 3594117 w 3594117"/>
              <a:gd name="connsiteY3" fmla="*/ 0 h 5750631"/>
              <a:gd name="connsiteX0" fmla="*/ 0 w 3594117"/>
              <a:gd name="connsiteY0" fmla="*/ 5750631 h 5750631"/>
              <a:gd name="connsiteX1" fmla="*/ 774401 w 3594117"/>
              <a:gd name="connsiteY1" fmla="*/ 3086469 h 5750631"/>
              <a:gd name="connsiteX2" fmla="*/ 2296510 w 3594117"/>
              <a:gd name="connsiteY2" fmla="*/ 1279530 h 5750631"/>
              <a:gd name="connsiteX3" fmla="*/ 3594117 w 3594117"/>
              <a:gd name="connsiteY3" fmla="*/ 0 h 5750631"/>
              <a:gd name="connsiteX0" fmla="*/ 0 w 3874533"/>
              <a:gd name="connsiteY0" fmla="*/ 5775015 h 5775015"/>
              <a:gd name="connsiteX1" fmla="*/ 1054817 w 3874533"/>
              <a:gd name="connsiteY1" fmla="*/ 3086469 h 5775015"/>
              <a:gd name="connsiteX2" fmla="*/ 2576926 w 3874533"/>
              <a:gd name="connsiteY2" fmla="*/ 1279530 h 5775015"/>
              <a:gd name="connsiteX3" fmla="*/ 3874533 w 3874533"/>
              <a:gd name="connsiteY3" fmla="*/ 0 h 5775015"/>
              <a:gd name="connsiteX0" fmla="*/ 0 w 3874533"/>
              <a:gd name="connsiteY0" fmla="*/ 5775015 h 5775015"/>
              <a:gd name="connsiteX1" fmla="*/ 1054817 w 3874533"/>
              <a:gd name="connsiteY1" fmla="*/ 3086469 h 5775015"/>
              <a:gd name="connsiteX2" fmla="*/ 2576926 w 3874533"/>
              <a:gd name="connsiteY2" fmla="*/ 1279530 h 5775015"/>
              <a:gd name="connsiteX3" fmla="*/ 3874533 w 3874533"/>
              <a:gd name="connsiteY3" fmla="*/ 0 h 577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4533" h="5775015">
                <a:moveTo>
                  <a:pt x="0" y="5775015"/>
                </a:moveTo>
                <a:cubicBezTo>
                  <a:pt x="193075" y="4843535"/>
                  <a:pt x="625329" y="3835717"/>
                  <a:pt x="1054817" y="3086469"/>
                </a:cubicBezTo>
                <a:cubicBezTo>
                  <a:pt x="1484305" y="2337221"/>
                  <a:pt x="2106973" y="1793941"/>
                  <a:pt x="2576926" y="1279530"/>
                </a:cubicBezTo>
                <a:cubicBezTo>
                  <a:pt x="3046879" y="765119"/>
                  <a:pt x="3526430" y="294132"/>
                  <a:pt x="3874533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581131" y="1049983"/>
            <a:ext cx="3028450" cy="5821261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3894082"/>
              <a:gd name="connsiteY0" fmla="*/ 5565229 h 5565229"/>
              <a:gd name="connsiteX1" fmla="*/ 1150882 w 3894082"/>
              <a:gd name="connsiteY1" fmla="*/ 2695904 h 5565229"/>
              <a:gd name="connsiteX2" fmla="*/ 2554014 w 3894082"/>
              <a:gd name="connsiteY2" fmla="*/ 882870 h 5565229"/>
              <a:gd name="connsiteX3" fmla="*/ 3894082 w 3894082"/>
              <a:gd name="connsiteY3" fmla="*/ 0 h 5565229"/>
              <a:gd name="connsiteX0" fmla="*/ 0 w 3894082"/>
              <a:gd name="connsiteY0" fmla="*/ 5565229 h 5565229"/>
              <a:gd name="connsiteX1" fmla="*/ 1321570 w 3894082"/>
              <a:gd name="connsiteY1" fmla="*/ 2708096 h 5565229"/>
              <a:gd name="connsiteX2" fmla="*/ 2554014 w 3894082"/>
              <a:gd name="connsiteY2" fmla="*/ 882870 h 5565229"/>
              <a:gd name="connsiteX3" fmla="*/ 3894082 w 3894082"/>
              <a:gd name="connsiteY3" fmla="*/ 0 h 5565229"/>
              <a:gd name="connsiteX0" fmla="*/ 0 w 3894082"/>
              <a:gd name="connsiteY0" fmla="*/ 5565229 h 5565229"/>
              <a:gd name="connsiteX1" fmla="*/ 1321570 w 3894082"/>
              <a:gd name="connsiteY1" fmla="*/ 2708096 h 5565229"/>
              <a:gd name="connsiteX2" fmla="*/ 2517438 w 3894082"/>
              <a:gd name="connsiteY2" fmla="*/ 773142 h 5565229"/>
              <a:gd name="connsiteX3" fmla="*/ 3894082 w 3894082"/>
              <a:gd name="connsiteY3" fmla="*/ 0 h 5565229"/>
              <a:gd name="connsiteX0" fmla="*/ 0 w 3894082"/>
              <a:gd name="connsiteY0" fmla="*/ 5565229 h 5565229"/>
              <a:gd name="connsiteX1" fmla="*/ 1321570 w 3894082"/>
              <a:gd name="connsiteY1" fmla="*/ 2708096 h 5565229"/>
              <a:gd name="connsiteX2" fmla="*/ 2517438 w 3894082"/>
              <a:gd name="connsiteY2" fmla="*/ 773142 h 5565229"/>
              <a:gd name="connsiteX3" fmla="*/ 3894082 w 3894082"/>
              <a:gd name="connsiteY3" fmla="*/ 0 h 5565229"/>
              <a:gd name="connsiteX0" fmla="*/ 0 w 2955298"/>
              <a:gd name="connsiteY0" fmla="*/ 5955373 h 5955373"/>
              <a:gd name="connsiteX1" fmla="*/ 1321570 w 2955298"/>
              <a:gd name="connsiteY1" fmla="*/ 3098240 h 5955373"/>
              <a:gd name="connsiteX2" fmla="*/ 2517438 w 2955298"/>
              <a:gd name="connsiteY2" fmla="*/ 1163286 h 5955373"/>
              <a:gd name="connsiteX3" fmla="*/ 2955298 w 2955298"/>
              <a:gd name="connsiteY3" fmla="*/ 0 h 5955373"/>
              <a:gd name="connsiteX0" fmla="*/ 0 w 2955298"/>
              <a:gd name="connsiteY0" fmla="*/ 5955373 h 5955373"/>
              <a:gd name="connsiteX1" fmla="*/ 1321570 w 2955298"/>
              <a:gd name="connsiteY1" fmla="*/ 3098240 h 5955373"/>
              <a:gd name="connsiteX2" fmla="*/ 2517438 w 2955298"/>
              <a:gd name="connsiteY2" fmla="*/ 1163286 h 5955373"/>
              <a:gd name="connsiteX3" fmla="*/ 2955298 w 2955298"/>
              <a:gd name="connsiteY3" fmla="*/ 0 h 5955373"/>
              <a:gd name="connsiteX0" fmla="*/ 0 w 2821186"/>
              <a:gd name="connsiteY0" fmla="*/ 6016333 h 6016333"/>
              <a:gd name="connsiteX1" fmla="*/ 1321570 w 2821186"/>
              <a:gd name="connsiteY1" fmla="*/ 3159200 h 6016333"/>
              <a:gd name="connsiteX2" fmla="*/ 2517438 w 2821186"/>
              <a:gd name="connsiteY2" fmla="*/ 1224246 h 6016333"/>
              <a:gd name="connsiteX3" fmla="*/ 2821186 w 2821186"/>
              <a:gd name="connsiteY3" fmla="*/ 0 h 6016333"/>
              <a:gd name="connsiteX0" fmla="*/ 0 w 2821186"/>
              <a:gd name="connsiteY0" fmla="*/ 6016333 h 6016333"/>
              <a:gd name="connsiteX1" fmla="*/ 1321570 w 2821186"/>
              <a:gd name="connsiteY1" fmla="*/ 3159200 h 6016333"/>
              <a:gd name="connsiteX2" fmla="*/ 2517438 w 2821186"/>
              <a:gd name="connsiteY2" fmla="*/ 1224246 h 6016333"/>
              <a:gd name="connsiteX3" fmla="*/ 2821186 w 2821186"/>
              <a:gd name="connsiteY3" fmla="*/ 0 h 6016333"/>
              <a:gd name="connsiteX0" fmla="*/ 0 w 3028450"/>
              <a:gd name="connsiteY0" fmla="*/ 6016333 h 6016333"/>
              <a:gd name="connsiteX1" fmla="*/ 1528834 w 3028450"/>
              <a:gd name="connsiteY1" fmla="*/ 3159200 h 6016333"/>
              <a:gd name="connsiteX2" fmla="*/ 2724702 w 3028450"/>
              <a:gd name="connsiteY2" fmla="*/ 1224246 h 6016333"/>
              <a:gd name="connsiteX3" fmla="*/ 3028450 w 3028450"/>
              <a:gd name="connsiteY3" fmla="*/ 0 h 6016333"/>
              <a:gd name="connsiteX0" fmla="*/ 0 w 3028450"/>
              <a:gd name="connsiteY0" fmla="*/ 6016333 h 6016333"/>
              <a:gd name="connsiteX1" fmla="*/ 1528834 w 3028450"/>
              <a:gd name="connsiteY1" fmla="*/ 3159200 h 6016333"/>
              <a:gd name="connsiteX2" fmla="*/ 2724702 w 3028450"/>
              <a:gd name="connsiteY2" fmla="*/ 1224246 h 6016333"/>
              <a:gd name="connsiteX3" fmla="*/ 3028450 w 3028450"/>
              <a:gd name="connsiteY3" fmla="*/ 0 h 6016333"/>
              <a:gd name="connsiteX0" fmla="*/ 0 w 3028450"/>
              <a:gd name="connsiteY0" fmla="*/ 6016333 h 6016333"/>
              <a:gd name="connsiteX1" fmla="*/ 1650754 w 3028450"/>
              <a:gd name="connsiteY1" fmla="*/ 3183584 h 6016333"/>
              <a:gd name="connsiteX2" fmla="*/ 2724702 w 3028450"/>
              <a:gd name="connsiteY2" fmla="*/ 1224246 h 6016333"/>
              <a:gd name="connsiteX3" fmla="*/ 3028450 w 3028450"/>
              <a:gd name="connsiteY3" fmla="*/ 0 h 6016333"/>
              <a:gd name="connsiteX0" fmla="*/ 0 w 3089410"/>
              <a:gd name="connsiteY0" fmla="*/ 6016333 h 6016333"/>
              <a:gd name="connsiteX1" fmla="*/ 1650754 w 3089410"/>
              <a:gd name="connsiteY1" fmla="*/ 3183584 h 6016333"/>
              <a:gd name="connsiteX2" fmla="*/ 2724702 w 3089410"/>
              <a:gd name="connsiteY2" fmla="*/ 1224246 h 6016333"/>
              <a:gd name="connsiteX3" fmla="*/ 3089410 w 3089410"/>
              <a:gd name="connsiteY3" fmla="*/ 0 h 6016333"/>
              <a:gd name="connsiteX0" fmla="*/ 0 w 3089410"/>
              <a:gd name="connsiteY0" fmla="*/ 6016333 h 6016333"/>
              <a:gd name="connsiteX1" fmla="*/ 1650754 w 3089410"/>
              <a:gd name="connsiteY1" fmla="*/ 3183584 h 6016333"/>
              <a:gd name="connsiteX2" fmla="*/ 2724702 w 3089410"/>
              <a:gd name="connsiteY2" fmla="*/ 1224246 h 6016333"/>
              <a:gd name="connsiteX3" fmla="*/ 3089410 w 3089410"/>
              <a:gd name="connsiteY3" fmla="*/ 0 h 6016333"/>
              <a:gd name="connsiteX0" fmla="*/ 0 w 3089410"/>
              <a:gd name="connsiteY0" fmla="*/ 6016333 h 6016333"/>
              <a:gd name="connsiteX1" fmla="*/ 1650754 w 3089410"/>
              <a:gd name="connsiteY1" fmla="*/ 3183584 h 6016333"/>
              <a:gd name="connsiteX2" fmla="*/ 2627166 w 3089410"/>
              <a:gd name="connsiteY2" fmla="*/ 1285206 h 6016333"/>
              <a:gd name="connsiteX3" fmla="*/ 3089410 w 3089410"/>
              <a:gd name="connsiteY3" fmla="*/ 0 h 6016333"/>
              <a:gd name="connsiteX0" fmla="*/ 0 w 3028450"/>
              <a:gd name="connsiteY0" fmla="*/ 5821261 h 5821261"/>
              <a:gd name="connsiteX1" fmla="*/ 1650754 w 3028450"/>
              <a:gd name="connsiteY1" fmla="*/ 2988512 h 5821261"/>
              <a:gd name="connsiteX2" fmla="*/ 2627166 w 3028450"/>
              <a:gd name="connsiteY2" fmla="*/ 1090134 h 5821261"/>
              <a:gd name="connsiteX3" fmla="*/ 3028450 w 3028450"/>
              <a:gd name="connsiteY3" fmla="*/ 0 h 582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8450" h="5821261">
                <a:moveTo>
                  <a:pt x="0" y="5821261"/>
                </a:moveTo>
                <a:cubicBezTo>
                  <a:pt x="436915" y="4987317"/>
                  <a:pt x="1212893" y="3777033"/>
                  <a:pt x="1650754" y="2988512"/>
                </a:cubicBezTo>
                <a:cubicBezTo>
                  <a:pt x="2088615" y="2199991"/>
                  <a:pt x="2397550" y="1588219"/>
                  <a:pt x="2627166" y="1090134"/>
                </a:cubicBezTo>
                <a:cubicBezTo>
                  <a:pt x="2856782" y="592049"/>
                  <a:pt x="2977370" y="302120"/>
                  <a:pt x="302845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1976781" y="2488640"/>
            <a:ext cx="993860" cy="4372935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407320 w 1806877"/>
              <a:gd name="connsiteY0" fmla="*/ 5165415 h 5165415"/>
              <a:gd name="connsiteX1" fmla="*/ 11289 w 1806877"/>
              <a:gd name="connsiteY1" fmla="*/ 2745093 h 5165415"/>
              <a:gd name="connsiteX2" fmla="*/ 1009142 w 1806877"/>
              <a:gd name="connsiteY2" fmla="*/ 999114 h 5165415"/>
              <a:gd name="connsiteX3" fmla="*/ 1806877 w 1806877"/>
              <a:gd name="connsiteY3" fmla="*/ 0 h 5165415"/>
              <a:gd name="connsiteX0" fmla="*/ 2178292 w 2826660"/>
              <a:gd name="connsiteY0" fmla="*/ 4178210 h 4178210"/>
              <a:gd name="connsiteX1" fmla="*/ 1782261 w 2826660"/>
              <a:gd name="connsiteY1" fmla="*/ 1757888 h 4178210"/>
              <a:gd name="connsiteX2" fmla="*/ 2780114 w 2826660"/>
              <a:gd name="connsiteY2" fmla="*/ 11909 h 4178210"/>
              <a:gd name="connsiteX3" fmla="*/ 17785 w 2826660"/>
              <a:gd name="connsiteY3" fmla="*/ 853787 h 4178210"/>
              <a:gd name="connsiteX0" fmla="*/ 2215765 w 2240002"/>
              <a:gd name="connsiteY0" fmla="*/ 3324423 h 3324423"/>
              <a:gd name="connsiteX1" fmla="*/ 1819734 w 2240002"/>
              <a:gd name="connsiteY1" fmla="*/ 904101 h 3324423"/>
              <a:gd name="connsiteX2" fmla="*/ 830291 w 2240002"/>
              <a:gd name="connsiteY2" fmla="*/ 352938 h 3324423"/>
              <a:gd name="connsiteX3" fmla="*/ 55258 w 2240002"/>
              <a:gd name="connsiteY3" fmla="*/ 0 h 3324423"/>
              <a:gd name="connsiteX0" fmla="*/ 2426268 w 2450505"/>
              <a:gd name="connsiteY0" fmla="*/ 3360999 h 3360999"/>
              <a:gd name="connsiteX1" fmla="*/ 2030237 w 2450505"/>
              <a:gd name="connsiteY1" fmla="*/ 940677 h 3360999"/>
              <a:gd name="connsiteX2" fmla="*/ 1040794 w 2450505"/>
              <a:gd name="connsiteY2" fmla="*/ 389514 h 3360999"/>
              <a:gd name="connsiteX3" fmla="*/ 46305 w 2450505"/>
              <a:gd name="connsiteY3" fmla="*/ 0 h 3360999"/>
              <a:gd name="connsiteX0" fmla="*/ 2379963 w 2404200"/>
              <a:gd name="connsiteY0" fmla="*/ 3360999 h 3360999"/>
              <a:gd name="connsiteX1" fmla="*/ 1983932 w 2404200"/>
              <a:gd name="connsiteY1" fmla="*/ 940677 h 3360999"/>
              <a:gd name="connsiteX2" fmla="*/ 994489 w 2404200"/>
              <a:gd name="connsiteY2" fmla="*/ 389514 h 3360999"/>
              <a:gd name="connsiteX3" fmla="*/ 0 w 2404200"/>
              <a:gd name="connsiteY3" fmla="*/ 0 h 3360999"/>
              <a:gd name="connsiteX0" fmla="*/ 2379963 w 2394850"/>
              <a:gd name="connsiteY0" fmla="*/ 3360999 h 3360999"/>
              <a:gd name="connsiteX1" fmla="*/ 1752284 w 2394850"/>
              <a:gd name="connsiteY1" fmla="*/ 1172325 h 3360999"/>
              <a:gd name="connsiteX2" fmla="*/ 994489 w 2394850"/>
              <a:gd name="connsiteY2" fmla="*/ 389514 h 3360999"/>
              <a:gd name="connsiteX3" fmla="*/ 0 w 2394850"/>
              <a:gd name="connsiteY3" fmla="*/ 0 h 3360999"/>
              <a:gd name="connsiteX0" fmla="*/ 1794747 w 1865295"/>
              <a:gd name="connsiteY0" fmla="*/ 3312231 h 3312231"/>
              <a:gd name="connsiteX1" fmla="*/ 1752284 w 1865295"/>
              <a:gd name="connsiteY1" fmla="*/ 1172325 h 3312231"/>
              <a:gd name="connsiteX2" fmla="*/ 994489 w 1865295"/>
              <a:gd name="connsiteY2" fmla="*/ 389514 h 3312231"/>
              <a:gd name="connsiteX3" fmla="*/ 0 w 1865295"/>
              <a:gd name="connsiteY3" fmla="*/ 0 h 3312231"/>
              <a:gd name="connsiteX0" fmla="*/ 1794747 w 1832318"/>
              <a:gd name="connsiteY0" fmla="*/ 3312231 h 3312231"/>
              <a:gd name="connsiteX1" fmla="*/ 1752284 w 1832318"/>
              <a:gd name="connsiteY1" fmla="*/ 1172325 h 3312231"/>
              <a:gd name="connsiteX2" fmla="*/ 994489 w 1832318"/>
              <a:gd name="connsiteY2" fmla="*/ 389514 h 3312231"/>
              <a:gd name="connsiteX3" fmla="*/ 0 w 1832318"/>
              <a:gd name="connsiteY3" fmla="*/ 0 h 3312231"/>
              <a:gd name="connsiteX0" fmla="*/ 1794747 w 1798564"/>
              <a:gd name="connsiteY0" fmla="*/ 3312231 h 3312231"/>
              <a:gd name="connsiteX1" fmla="*/ 1605980 w 1798564"/>
              <a:gd name="connsiteY1" fmla="*/ 1184517 h 3312231"/>
              <a:gd name="connsiteX2" fmla="*/ 994489 w 1798564"/>
              <a:gd name="connsiteY2" fmla="*/ 389514 h 3312231"/>
              <a:gd name="connsiteX3" fmla="*/ 0 w 1798564"/>
              <a:gd name="connsiteY3" fmla="*/ 0 h 33122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401"/>
              <a:gd name="connsiteY0" fmla="*/ 3921831 h 3921831"/>
              <a:gd name="connsiteX1" fmla="*/ 1313372 w 1505401"/>
              <a:gd name="connsiteY1" fmla="*/ 1794117 h 3921831"/>
              <a:gd name="connsiteX2" fmla="*/ 811609 w 1505401"/>
              <a:gd name="connsiteY2" fmla="*/ 877194 h 3921831"/>
              <a:gd name="connsiteX3" fmla="*/ 0 w 1505401"/>
              <a:gd name="connsiteY3" fmla="*/ 0 h 3921831"/>
              <a:gd name="connsiteX0" fmla="*/ 1502139 w 1504030"/>
              <a:gd name="connsiteY0" fmla="*/ 3921831 h 3921831"/>
              <a:gd name="connsiteX1" fmla="*/ 1228028 w 1504030"/>
              <a:gd name="connsiteY1" fmla="*/ 1794117 h 3921831"/>
              <a:gd name="connsiteX2" fmla="*/ 811609 w 1504030"/>
              <a:gd name="connsiteY2" fmla="*/ 877194 h 3921831"/>
              <a:gd name="connsiteX3" fmla="*/ 0 w 1504030"/>
              <a:gd name="connsiteY3" fmla="*/ 0 h 3921831"/>
              <a:gd name="connsiteX0" fmla="*/ 1294875 w 1296766"/>
              <a:gd name="connsiteY0" fmla="*/ 4287591 h 4287591"/>
              <a:gd name="connsiteX1" fmla="*/ 1020764 w 1296766"/>
              <a:gd name="connsiteY1" fmla="*/ 2159877 h 4287591"/>
              <a:gd name="connsiteX2" fmla="*/ 604345 w 1296766"/>
              <a:gd name="connsiteY2" fmla="*/ 1242954 h 4287591"/>
              <a:gd name="connsiteX3" fmla="*/ 0 w 1296766"/>
              <a:gd name="connsiteY3" fmla="*/ 0 h 4287591"/>
              <a:gd name="connsiteX0" fmla="*/ 1294875 w 1296677"/>
              <a:gd name="connsiteY0" fmla="*/ 4287591 h 4287591"/>
              <a:gd name="connsiteX1" fmla="*/ 1020764 w 1296677"/>
              <a:gd name="connsiteY1" fmla="*/ 2159877 h 4287591"/>
              <a:gd name="connsiteX2" fmla="*/ 665305 w 1296677"/>
              <a:gd name="connsiteY2" fmla="*/ 1145418 h 4287591"/>
              <a:gd name="connsiteX3" fmla="*/ 0 w 1296677"/>
              <a:gd name="connsiteY3" fmla="*/ 0 h 4287591"/>
              <a:gd name="connsiteX0" fmla="*/ 1075419 w 1086430"/>
              <a:gd name="connsiteY0" fmla="*/ 4263207 h 4263207"/>
              <a:gd name="connsiteX1" fmla="*/ 1020764 w 1086430"/>
              <a:gd name="connsiteY1" fmla="*/ 2159877 h 4263207"/>
              <a:gd name="connsiteX2" fmla="*/ 665305 w 1086430"/>
              <a:gd name="connsiteY2" fmla="*/ 1145418 h 4263207"/>
              <a:gd name="connsiteX3" fmla="*/ 0 w 1086430"/>
              <a:gd name="connsiteY3" fmla="*/ 0 h 4263207"/>
              <a:gd name="connsiteX0" fmla="*/ 1075419 w 1084249"/>
              <a:gd name="connsiteY0" fmla="*/ 4263207 h 4263207"/>
              <a:gd name="connsiteX1" fmla="*/ 1020764 w 1084249"/>
              <a:gd name="connsiteY1" fmla="*/ 2159877 h 4263207"/>
              <a:gd name="connsiteX2" fmla="*/ 738457 w 1084249"/>
              <a:gd name="connsiteY2" fmla="*/ 1047882 h 4263207"/>
              <a:gd name="connsiteX3" fmla="*/ 0 w 1084249"/>
              <a:gd name="connsiteY3" fmla="*/ 0 h 4263207"/>
              <a:gd name="connsiteX0" fmla="*/ 990075 w 998905"/>
              <a:gd name="connsiteY0" fmla="*/ 4372935 h 4372935"/>
              <a:gd name="connsiteX1" fmla="*/ 935420 w 998905"/>
              <a:gd name="connsiteY1" fmla="*/ 2269605 h 4372935"/>
              <a:gd name="connsiteX2" fmla="*/ 653113 w 998905"/>
              <a:gd name="connsiteY2" fmla="*/ 1157610 h 4372935"/>
              <a:gd name="connsiteX3" fmla="*/ 0 w 998905"/>
              <a:gd name="connsiteY3" fmla="*/ 0 h 4372935"/>
              <a:gd name="connsiteX0" fmla="*/ 990075 w 993860"/>
              <a:gd name="connsiteY0" fmla="*/ 4372935 h 4372935"/>
              <a:gd name="connsiteX1" fmla="*/ 874460 w 993860"/>
              <a:gd name="connsiteY1" fmla="*/ 2281797 h 4372935"/>
              <a:gd name="connsiteX2" fmla="*/ 653113 w 993860"/>
              <a:gd name="connsiteY2" fmla="*/ 1157610 h 4372935"/>
              <a:gd name="connsiteX3" fmla="*/ 0 w 993860"/>
              <a:gd name="connsiteY3" fmla="*/ 0 h 437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3860" h="4372935">
                <a:moveTo>
                  <a:pt x="990075" y="4372935"/>
                </a:moveTo>
                <a:cubicBezTo>
                  <a:pt x="1012462" y="3453647"/>
                  <a:pt x="930620" y="2817685"/>
                  <a:pt x="874460" y="2281797"/>
                </a:cubicBezTo>
                <a:cubicBezTo>
                  <a:pt x="818300" y="1745910"/>
                  <a:pt x="798856" y="1537909"/>
                  <a:pt x="653113" y="1157610"/>
                </a:cubicBezTo>
                <a:cubicBezTo>
                  <a:pt x="507370" y="777311"/>
                  <a:pt x="224921" y="306324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1495197" y="4033449"/>
            <a:ext cx="4147803" cy="2824551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407320 w 1806877"/>
              <a:gd name="connsiteY0" fmla="*/ 5165415 h 5165415"/>
              <a:gd name="connsiteX1" fmla="*/ 11289 w 1806877"/>
              <a:gd name="connsiteY1" fmla="*/ 2745093 h 5165415"/>
              <a:gd name="connsiteX2" fmla="*/ 1009142 w 1806877"/>
              <a:gd name="connsiteY2" fmla="*/ 999114 h 5165415"/>
              <a:gd name="connsiteX3" fmla="*/ 1806877 w 1806877"/>
              <a:gd name="connsiteY3" fmla="*/ 0 h 5165415"/>
              <a:gd name="connsiteX0" fmla="*/ 2178292 w 2826660"/>
              <a:gd name="connsiteY0" fmla="*/ 4178210 h 4178210"/>
              <a:gd name="connsiteX1" fmla="*/ 1782261 w 2826660"/>
              <a:gd name="connsiteY1" fmla="*/ 1757888 h 4178210"/>
              <a:gd name="connsiteX2" fmla="*/ 2780114 w 2826660"/>
              <a:gd name="connsiteY2" fmla="*/ 11909 h 4178210"/>
              <a:gd name="connsiteX3" fmla="*/ 17785 w 2826660"/>
              <a:gd name="connsiteY3" fmla="*/ 853787 h 4178210"/>
              <a:gd name="connsiteX0" fmla="*/ 2215765 w 2240002"/>
              <a:gd name="connsiteY0" fmla="*/ 3324423 h 3324423"/>
              <a:gd name="connsiteX1" fmla="*/ 1819734 w 2240002"/>
              <a:gd name="connsiteY1" fmla="*/ 904101 h 3324423"/>
              <a:gd name="connsiteX2" fmla="*/ 830291 w 2240002"/>
              <a:gd name="connsiteY2" fmla="*/ 352938 h 3324423"/>
              <a:gd name="connsiteX3" fmla="*/ 55258 w 2240002"/>
              <a:gd name="connsiteY3" fmla="*/ 0 h 3324423"/>
              <a:gd name="connsiteX0" fmla="*/ 2426268 w 2450505"/>
              <a:gd name="connsiteY0" fmla="*/ 3360999 h 3360999"/>
              <a:gd name="connsiteX1" fmla="*/ 2030237 w 2450505"/>
              <a:gd name="connsiteY1" fmla="*/ 940677 h 3360999"/>
              <a:gd name="connsiteX2" fmla="*/ 1040794 w 2450505"/>
              <a:gd name="connsiteY2" fmla="*/ 389514 h 3360999"/>
              <a:gd name="connsiteX3" fmla="*/ 46305 w 2450505"/>
              <a:gd name="connsiteY3" fmla="*/ 0 h 3360999"/>
              <a:gd name="connsiteX0" fmla="*/ 2379963 w 2404200"/>
              <a:gd name="connsiteY0" fmla="*/ 3360999 h 3360999"/>
              <a:gd name="connsiteX1" fmla="*/ 1983932 w 2404200"/>
              <a:gd name="connsiteY1" fmla="*/ 940677 h 3360999"/>
              <a:gd name="connsiteX2" fmla="*/ 994489 w 2404200"/>
              <a:gd name="connsiteY2" fmla="*/ 389514 h 3360999"/>
              <a:gd name="connsiteX3" fmla="*/ 0 w 2404200"/>
              <a:gd name="connsiteY3" fmla="*/ 0 h 3360999"/>
              <a:gd name="connsiteX0" fmla="*/ 2379963 w 2394850"/>
              <a:gd name="connsiteY0" fmla="*/ 3360999 h 3360999"/>
              <a:gd name="connsiteX1" fmla="*/ 1752284 w 2394850"/>
              <a:gd name="connsiteY1" fmla="*/ 1172325 h 3360999"/>
              <a:gd name="connsiteX2" fmla="*/ 994489 w 2394850"/>
              <a:gd name="connsiteY2" fmla="*/ 389514 h 3360999"/>
              <a:gd name="connsiteX3" fmla="*/ 0 w 2394850"/>
              <a:gd name="connsiteY3" fmla="*/ 0 h 3360999"/>
              <a:gd name="connsiteX0" fmla="*/ 1794747 w 1865295"/>
              <a:gd name="connsiteY0" fmla="*/ 3312231 h 3312231"/>
              <a:gd name="connsiteX1" fmla="*/ 1752284 w 1865295"/>
              <a:gd name="connsiteY1" fmla="*/ 1172325 h 3312231"/>
              <a:gd name="connsiteX2" fmla="*/ 994489 w 1865295"/>
              <a:gd name="connsiteY2" fmla="*/ 389514 h 3312231"/>
              <a:gd name="connsiteX3" fmla="*/ 0 w 1865295"/>
              <a:gd name="connsiteY3" fmla="*/ 0 h 3312231"/>
              <a:gd name="connsiteX0" fmla="*/ 1794747 w 1832318"/>
              <a:gd name="connsiteY0" fmla="*/ 3312231 h 3312231"/>
              <a:gd name="connsiteX1" fmla="*/ 1752284 w 1832318"/>
              <a:gd name="connsiteY1" fmla="*/ 1172325 h 3312231"/>
              <a:gd name="connsiteX2" fmla="*/ 994489 w 1832318"/>
              <a:gd name="connsiteY2" fmla="*/ 389514 h 3312231"/>
              <a:gd name="connsiteX3" fmla="*/ 0 w 1832318"/>
              <a:gd name="connsiteY3" fmla="*/ 0 h 3312231"/>
              <a:gd name="connsiteX0" fmla="*/ 1794747 w 1798564"/>
              <a:gd name="connsiteY0" fmla="*/ 3312231 h 3312231"/>
              <a:gd name="connsiteX1" fmla="*/ 1605980 w 1798564"/>
              <a:gd name="connsiteY1" fmla="*/ 1184517 h 3312231"/>
              <a:gd name="connsiteX2" fmla="*/ 994489 w 1798564"/>
              <a:gd name="connsiteY2" fmla="*/ 389514 h 3312231"/>
              <a:gd name="connsiteX3" fmla="*/ 0 w 1798564"/>
              <a:gd name="connsiteY3" fmla="*/ 0 h 33122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401"/>
              <a:gd name="connsiteY0" fmla="*/ 3921831 h 3921831"/>
              <a:gd name="connsiteX1" fmla="*/ 1313372 w 1505401"/>
              <a:gd name="connsiteY1" fmla="*/ 1794117 h 3921831"/>
              <a:gd name="connsiteX2" fmla="*/ 811609 w 1505401"/>
              <a:gd name="connsiteY2" fmla="*/ 877194 h 3921831"/>
              <a:gd name="connsiteX3" fmla="*/ 0 w 1505401"/>
              <a:gd name="connsiteY3" fmla="*/ 0 h 3921831"/>
              <a:gd name="connsiteX0" fmla="*/ 1502139 w 1504030"/>
              <a:gd name="connsiteY0" fmla="*/ 3921831 h 3921831"/>
              <a:gd name="connsiteX1" fmla="*/ 1228028 w 1504030"/>
              <a:gd name="connsiteY1" fmla="*/ 1794117 h 3921831"/>
              <a:gd name="connsiteX2" fmla="*/ 811609 w 1504030"/>
              <a:gd name="connsiteY2" fmla="*/ 877194 h 3921831"/>
              <a:gd name="connsiteX3" fmla="*/ 0 w 1504030"/>
              <a:gd name="connsiteY3" fmla="*/ 0 h 3921831"/>
              <a:gd name="connsiteX0" fmla="*/ 1294875 w 1296766"/>
              <a:gd name="connsiteY0" fmla="*/ 4287591 h 4287591"/>
              <a:gd name="connsiteX1" fmla="*/ 1020764 w 1296766"/>
              <a:gd name="connsiteY1" fmla="*/ 2159877 h 4287591"/>
              <a:gd name="connsiteX2" fmla="*/ 604345 w 1296766"/>
              <a:gd name="connsiteY2" fmla="*/ 1242954 h 4287591"/>
              <a:gd name="connsiteX3" fmla="*/ 0 w 1296766"/>
              <a:gd name="connsiteY3" fmla="*/ 0 h 4287591"/>
              <a:gd name="connsiteX0" fmla="*/ 1294875 w 1296677"/>
              <a:gd name="connsiteY0" fmla="*/ 4287591 h 4287591"/>
              <a:gd name="connsiteX1" fmla="*/ 1020764 w 1296677"/>
              <a:gd name="connsiteY1" fmla="*/ 2159877 h 4287591"/>
              <a:gd name="connsiteX2" fmla="*/ 665305 w 1296677"/>
              <a:gd name="connsiteY2" fmla="*/ 1145418 h 4287591"/>
              <a:gd name="connsiteX3" fmla="*/ 0 w 1296677"/>
              <a:gd name="connsiteY3" fmla="*/ 0 h 4287591"/>
              <a:gd name="connsiteX0" fmla="*/ 1075419 w 1086430"/>
              <a:gd name="connsiteY0" fmla="*/ 4263207 h 4263207"/>
              <a:gd name="connsiteX1" fmla="*/ 1020764 w 1086430"/>
              <a:gd name="connsiteY1" fmla="*/ 2159877 h 4263207"/>
              <a:gd name="connsiteX2" fmla="*/ 665305 w 1086430"/>
              <a:gd name="connsiteY2" fmla="*/ 1145418 h 4263207"/>
              <a:gd name="connsiteX3" fmla="*/ 0 w 1086430"/>
              <a:gd name="connsiteY3" fmla="*/ 0 h 4263207"/>
              <a:gd name="connsiteX0" fmla="*/ 1075419 w 1084249"/>
              <a:gd name="connsiteY0" fmla="*/ 4263207 h 4263207"/>
              <a:gd name="connsiteX1" fmla="*/ 1020764 w 1084249"/>
              <a:gd name="connsiteY1" fmla="*/ 2159877 h 4263207"/>
              <a:gd name="connsiteX2" fmla="*/ 738457 w 1084249"/>
              <a:gd name="connsiteY2" fmla="*/ 1047882 h 4263207"/>
              <a:gd name="connsiteX3" fmla="*/ 0 w 1084249"/>
              <a:gd name="connsiteY3" fmla="*/ 0 h 4263207"/>
              <a:gd name="connsiteX0" fmla="*/ 990075 w 998905"/>
              <a:gd name="connsiteY0" fmla="*/ 4372935 h 4372935"/>
              <a:gd name="connsiteX1" fmla="*/ 935420 w 998905"/>
              <a:gd name="connsiteY1" fmla="*/ 2269605 h 4372935"/>
              <a:gd name="connsiteX2" fmla="*/ 653113 w 998905"/>
              <a:gd name="connsiteY2" fmla="*/ 1157610 h 4372935"/>
              <a:gd name="connsiteX3" fmla="*/ 0 w 998905"/>
              <a:gd name="connsiteY3" fmla="*/ 0 h 4372935"/>
              <a:gd name="connsiteX0" fmla="*/ 990075 w 993860"/>
              <a:gd name="connsiteY0" fmla="*/ 4372935 h 4372935"/>
              <a:gd name="connsiteX1" fmla="*/ 874460 w 993860"/>
              <a:gd name="connsiteY1" fmla="*/ 2281797 h 4372935"/>
              <a:gd name="connsiteX2" fmla="*/ 653113 w 993860"/>
              <a:gd name="connsiteY2" fmla="*/ 1157610 h 4372935"/>
              <a:gd name="connsiteX3" fmla="*/ 0 w 993860"/>
              <a:gd name="connsiteY3" fmla="*/ 0 h 4372935"/>
              <a:gd name="connsiteX0" fmla="*/ 2209275 w 2209612"/>
              <a:gd name="connsiteY0" fmla="*/ 4372935 h 4372935"/>
              <a:gd name="connsiteX1" fmla="*/ 874460 w 2209612"/>
              <a:gd name="connsiteY1" fmla="*/ 2281797 h 4372935"/>
              <a:gd name="connsiteX2" fmla="*/ 653113 w 2209612"/>
              <a:gd name="connsiteY2" fmla="*/ 1157610 h 4372935"/>
              <a:gd name="connsiteX3" fmla="*/ 0 w 2209612"/>
              <a:gd name="connsiteY3" fmla="*/ 0 h 4372935"/>
              <a:gd name="connsiteX0" fmla="*/ 2209275 w 2210437"/>
              <a:gd name="connsiteY0" fmla="*/ 4372935 h 4372935"/>
              <a:gd name="connsiteX1" fmla="*/ 1666940 w 2210437"/>
              <a:gd name="connsiteY1" fmla="*/ 2769477 h 4372935"/>
              <a:gd name="connsiteX2" fmla="*/ 653113 w 2210437"/>
              <a:gd name="connsiteY2" fmla="*/ 1157610 h 4372935"/>
              <a:gd name="connsiteX3" fmla="*/ 0 w 2210437"/>
              <a:gd name="connsiteY3" fmla="*/ 0 h 4372935"/>
              <a:gd name="connsiteX0" fmla="*/ 3916155 w 3917317"/>
              <a:gd name="connsiteY0" fmla="*/ 3373191 h 3373191"/>
              <a:gd name="connsiteX1" fmla="*/ 3373820 w 3917317"/>
              <a:gd name="connsiteY1" fmla="*/ 1769733 h 3373191"/>
              <a:gd name="connsiteX2" fmla="*/ 2359993 w 3917317"/>
              <a:gd name="connsiteY2" fmla="*/ 157866 h 3373191"/>
              <a:gd name="connsiteX3" fmla="*/ 0 w 3917317"/>
              <a:gd name="connsiteY3" fmla="*/ 0 h 3373191"/>
              <a:gd name="connsiteX0" fmla="*/ 3916155 w 3918555"/>
              <a:gd name="connsiteY0" fmla="*/ 3373191 h 3373191"/>
              <a:gd name="connsiteX1" fmla="*/ 3373820 w 3918555"/>
              <a:gd name="connsiteY1" fmla="*/ 1769733 h 3373191"/>
              <a:gd name="connsiteX2" fmla="*/ 1311481 w 3918555"/>
              <a:gd name="connsiteY2" fmla="*/ 974730 h 3373191"/>
              <a:gd name="connsiteX3" fmla="*/ 0 w 3918555"/>
              <a:gd name="connsiteY3" fmla="*/ 0 h 3373191"/>
              <a:gd name="connsiteX0" fmla="*/ 3916155 w 3916885"/>
              <a:gd name="connsiteY0" fmla="*/ 3373191 h 3373191"/>
              <a:gd name="connsiteX1" fmla="*/ 3008060 w 3916885"/>
              <a:gd name="connsiteY1" fmla="*/ 1830693 h 3373191"/>
              <a:gd name="connsiteX2" fmla="*/ 1311481 w 3916885"/>
              <a:gd name="connsiteY2" fmla="*/ 974730 h 3373191"/>
              <a:gd name="connsiteX3" fmla="*/ 0 w 3916885"/>
              <a:gd name="connsiteY3" fmla="*/ 0 h 3373191"/>
              <a:gd name="connsiteX0" fmla="*/ 3916155 w 3916155"/>
              <a:gd name="connsiteY0" fmla="*/ 3373191 h 3373191"/>
              <a:gd name="connsiteX1" fmla="*/ 3008060 w 3916155"/>
              <a:gd name="connsiteY1" fmla="*/ 1830693 h 3373191"/>
              <a:gd name="connsiteX2" fmla="*/ 1311481 w 3916155"/>
              <a:gd name="connsiteY2" fmla="*/ 974730 h 3373191"/>
              <a:gd name="connsiteX3" fmla="*/ 0 w 3916155"/>
              <a:gd name="connsiteY3" fmla="*/ 0 h 3373191"/>
              <a:gd name="connsiteX0" fmla="*/ 3916155 w 3916155"/>
              <a:gd name="connsiteY0" fmla="*/ 3373191 h 3373191"/>
              <a:gd name="connsiteX1" fmla="*/ 3008060 w 3916155"/>
              <a:gd name="connsiteY1" fmla="*/ 1830693 h 3373191"/>
              <a:gd name="connsiteX2" fmla="*/ 1250521 w 3916155"/>
              <a:gd name="connsiteY2" fmla="*/ 1023498 h 3373191"/>
              <a:gd name="connsiteX3" fmla="*/ 0 w 3916155"/>
              <a:gd name="connsiteY3" fmla="*/ 0 h 3373191"/>
              <a:gd name="connsiteX0" fmla="*/ 3916155 w 3916155"/>
              <a:gd name="connsiteY0" fmla="*/ 3373191 h 3373191"/>
              <a:gd name="connsiteX1" fmla="*/ 3008060 w 3916155"/>
              <a:gd name="connsiteY1" fmla="*/ 1830693 h 3373191"/>
              <a:gd name="connsiteX2" fmla="*/ 1250521 w 3916155"/>
              <a:gd name="connsiteY2" fmla="*/ 1023498 h 3373191"/>
              <a:gd name="connsiteX3" fmla="*/ 0 w 3916155"/>
              <a:gd name="connsiteY3" fmla="*/ 0 h 3373191"/>
              <a:gd name="connsiteX0" fmla="*/ 4208763 w 4208763"/>
              <a:gd name="connsiteY0" fmla="*/ 2946471 h 2946471"/>
              <a:gd name="connsiteX1" fmla="*/ 3300668 w 4208763"/>
              <a:gd name="connsiteY1" fmla="*/ 1403973 h 2946471"/>
              <a:gd name="connsiteX2" fmla="*/ 1543129 w 4208763"/>
              <a:gd name="connsiteY2" fmla="*/ 596778 h 2946471"/>
              <a:gd name="connsiteX3" fmla="*/ 0 w 4208763"/>
              <a:gd name="connsiteY3" fmla="*/ 0 h 2946471"/>
              <a:gd name="connsiteX0" fmla="*/ 4208763 w 4208763"/>
              <a:gd name="connsiteY0" fmla="*/ 2946471 h 2946471"/>
              <a:gd name="connsiteX1" fmla="*/ 3300668 w 4208763"/>
              <a:gd name="connsiteY1" fmla="*/ 1403973 h 2946471"/>
              <a:gd name="connsiteX2" fmla="*/ 1543129 w 4208763"/>
              <a:gd name="connsiteY2" fmla="*/ 596778 h 2946471"/>
              <a:gd name="connsiteX3" fmla="*/ 0 w 4208763"/>
              <a:gd name="connsiteY3" fmla="*/ 0 h 2946471"/>
              <a:gd name="connsiteX0" fmla="*/ 4147803 w 4147803"/>
              <a:gd name="connsiteY0" fmla="*/ 2824551 h 2824551"/>
              <a:gd name="connsiteX1" fmla="*/ 3239708 w 4147803"/>
              <a:gd name="connsiteY1" fmla="*/ 1282053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3239708 w 4147803"/>
              <a:gd name="connsiteY1" fmla="*/ 1282053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3129980 w 4147803"/>
              <a:gd name="connsiteY1" fmla="*/ 1379589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3129980 w 4147803"/>
              <a:gd name="connsiteY1" fmla="*/ 1379589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76412 w 4147803"/>
              <a:gd name="connsiteY1" fmla="*/ 117232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7803" h="2824551">
                <a:moveTo>
                  <a:pt x="4147803" y="2824551"/>
                </a:moveTo>
                <a:cubicBezTo>
                  <a:pt x="3682510" y="1966223"/>
                  <a:pt x="3306028" y="1515172"/>
                  <a:pt x="2776412" y="1172325"/>
                </a:cubicBezTo>
                <a:cubicBezTo>
                  <a:pt x="2246796" y="829478"/>
                  <a:pt x="1944904" y="670246"/>
                  <a:pt x="1482169" y="474858"/>
                </a:cubicBezTo>
                <a:cubicBezTo>
                  <a:pt x="1019434" y="279471"/>
                  <a:pt x="407801" y="74676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461014">
            <a:off x="6973824" y="101193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1635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7759295">
            <a:off x="4736593" y="1115568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1815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8476434">
            <a:off x="2980944" y="2078736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1788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8163109">
            <a:off x="3391724" y="2142967"/>
            <a:ext cx="87716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1821</a:t>
            </a:r>
            <a:endParaRPr lang="en-US" sz="4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0416" y="65227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1938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38167" y="1091184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1869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7424" y="71323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1954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3589170">
            <a:off x="2269214" y="2933759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1903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951977">
            <a:off x="1729855" y="3798678"/>
            <a:ext cx="70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Sandy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7885945">
            <a:off x="3288507" y="3549313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1985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2910731" y="1011731"/>
            <a:ext cx="3031385" cy="5858143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3740421"/>
              <a:gd name="connsiteY0" fmla="*/ 5775015 h 5775015"/>
              <a:gd name="connsiteX1" fmla="*/ 701249 w 3740421"/>
              <a:gd name="connsiteY1" fmla="*/ 3244965 h 5775015"/>
              <a:gd name="connsiteX2" fmla="*/ 1699102 w 3740421"/>
              <a:gd name="connsiteY2" fmla="*/ 1498986 h 5775015"/>
              <a:gd name="connsiteX3" fmla="*/ 3740421 w 3740421"/>
              <a:gd name="connsiteY3" fmla="*/ 0 h 5775015"/>
              <a:gd name="connsiteX0" fmla="*/ 0 w 3740421"/>
              <a:gd name="connsiteY0" fmla="*/ 5775015 h 5775015"/>
              <a:gd name="connsiteX1" fmla="*/ 701249 w 3740421"/>
              <a:gd name="connsiteY1" fmla="*/ 3244965 h 5775015"/>
              <a:gd name="connsiteX2" fmla="*/ 1699102 w 3740421"/>
              <a:gd name="connsiteY2" fmla="*/ 1498986 h 5775015"/>
              <a:gd name="connsiteX3" fmla="*/ 3740421 w 3740421"/>
              <a:gd name="connsiteY3" fmla="*/ 0 h 5775015"/>
              <a:gd name="connsiteX0" fmla="*/ 0 w 3740421"/>
              <a:gd name="connsiteY0" fmla="*/ 5775015 h 5775015"/>
              <a:gd name="connsiteX1" fmla="*/ 701249 w 3740421"/>
              <a:gd name="connsiteY1" fmla="*/ 3244965 h 5775015"/>
              <a:gd name="connsiteX2" fmla="*/ 2442814 w 3740421"/>
              <a:gd name="connsiteY2" fmla="*/ 1279530 h 5775015"/>
              <a:gd name="connsiteX3" fmla="*/ 3740421 w 3740421"/>
              <a:gd name="connsiteY3" fmla="*/ 0 h 5775015"/>
              <a:gd name="connsiteX0" fmla="*/ 0 w 3740421"/>
              <a:gd name="connsiteY0" fmla="*/ 5775015 h 5775015"/>
              <a:gd name="connsiteX1" fmla="*/ 1127969 w 3740421"/>
              <a:gd name="connsiteY1" fmla="*/ 3086469 h 5775015"/>
              <a:gd name="connsiteX2" fmla="*/ 2442814 w 3740421"/>
              <a:gd name="connsiteY2" fmla="*/ 1279530 h 5775015"/>
              <a:gd name="connsiteX3" fmla="*/ 3740421 w 3740421"/>
              <a:gd name="connsiteY3" fmla="*/ 0 h 5775015"/>
              <a:gd name="connsiteX0" fmla="*/ 0 w 3594117"/>
              <a:gd name="connsiteY0" fmla="*/ 5750631 h 5750631"/>
              <a:gd name="connsiteX1" fmla="*/ 981665 w 3594117"/>
              <a:gd name="connsiteY1" fmla="*/ 3086469 h 5750631"/>
              <a:gd name="connsiteX2" fmla="*/ 2296510 w 3594117"/>
              <a:gd name="connsiteY2" fmla="*/ 1279530 h 5750631"/>
              <a:gd name="connsiteX3" fmla="*/ 3594117 w 3594117"/>
              <a:gd name="connsiteY3" fmla="*/ 0 h 5750631"/>
              <a:gd name="connsiteX0" fmla="*/ 0 w 3594117"/>
              <a:gd name="connsiteY0" fmla="*/ 5750631 h 5750631"/>
              <a:gd name="connsiteX1" fmla="*/ 981665 w 3594117"/>
              <a:gd name="connsiteY1" fmla="*/ 3086469 h 5750631"/>
              <a:gd name="connsiteX2" fmla="*/ 2296510 w 3594117"/>
              <a:gd name="connsiteY2" fmla="*/ 1279530 h 5750631"/>
              <a:gd name="connsiteX3" fmla="*/ 3594117 w 3594117"/>
              <a:gd name="connsiteY3" fmla="*/ 0 h 5750631"/>
              <a:gd name="connsiteX0" fmla="*/ 0 w 3594117"/>
              <a:gd name="connsiteY0" fmla="*/ 5750631 h 5750631"/>
              <a:gd name="connsiteX1" fmla="*/ 774401 w 3594117"/>
              <a:gd name="connsiteY1" fmla="*/ 3086469 h 5750631"/>
              <a:gd name="connsiteX2" fmla="*/ 2296510 w 3594117"/>
              <a:gd name="connsiteY2" fmla="*/ 1279530 h 5750631"/>
              <a:gd name="connsiteX3" fmla="*/ 3594117 w 3594117"/>
              <a:gd name="connsiteY3" fmla="*/ 0 h 5750631"/>
              <a:gd name="connsiteX0" fmla="*/ 0 w 3874533"/>
              <a:gd name="connsiteY0" fmla="*/ 5775015 h 5775015"/>
              <a:gd name="connsiteX1" fmla="*/ 1054817 w 3874533"/>
              <a:gd name="connsiteY1" fmla="*/ 3086469 h 5775015"/>
              <a:gd name="connsiteX2" fmla="*/ 2576926 w 3874533"/>
              <a:gd name="connsiteY2" fmla="*/ 1279530 h 5775015"/>
              <a:gd name="connsiteX3" fmla="*/ 3874533 w 3874533"/>
              <a:gd name="connsiteY3" fmla="*/ 0 h 5775015"/>
              <a:gd name="connsiteX0" fmla="*/ 0 w 3874533"/>
              <a:gd name="connsiteY0" fmla="*/ 5775015 h 5775015"/>
              <a:gd name="connsiteX1" fmla="*/ 1054817 w 3874533"/>
              <a:gd name="connsiteY1" fmla="*/ 3086469 h 5775015"/>
              <a:gd name="connsiteX2" fmla="*/ 2576926 w 3874533"/>
              <a:gd name="connsiteY2" fmla="*/ 1279530 h 5775015"/>
              <a:gd name="connsiteX3" fmla="*/ 3874533 w 3874533"/>
              <a:gd name="connsiteY3" fmla="*/ 0 h 5775015"/>
              <a:gd name="connsiteX0" fmla="*/ 0 w 3874533"/>
              <a:gd name="connsiteY0" fmla="*/ 5775015 h 5775015"/>
              <a:gd name="connsiteX1" fmla="*/ 1054817 w 3874533"/>
              <a:gd name="connsiteY1" fmla="*/ 3086469 h 5775015"/>
              <a:gd name="connsiteX2" fmla="*/ 2529425 w 3874533"/>
              <a:gd name="connsiteY2" fmla="*/ 1172652 h 5775015"/>
              <a:gd name="connsiteX3" fmla="*/ 3874533 w 3874533"/>
              <a:gd name="connsiteY3" fmla="*/ 0 h 5775015"/>
              <a:gd name="connsiteX0" fmla="*/ 0 w 3874533"/>
              <a:gd name="connsiteY0" fmla="*/ 5775015 h 5775015"/>
              <a:gd name="connsiteX1" fmla="*/ 1304199 w 3874533"/>
              <a:gd name="connsiteY1" fmla="*/ 3086469 h 5775015"/>
              <a:gd name="connsiteX2" fmla="*/ 2529425 w 3874533"/>
              <a:gd name="connsiteY2" fmla="*/ 1172652 h 5775015"/>
              <a:gd name="connsiteX3" fmla="*/ 3874533 w 3874533"/>
              <a:gd name="connsiteY3" fmla="*/ 0 h 5775015"/>
              <a:gd name="connsiteX0" fmla="*/ 0 w 3506398"/>
              <a:gd name="connsiteY0" fmla="*/ 5751264 h 5751264"/>
              <a:gd name="connsiteX1" fmla="*/ 936064 w 3506398"/>
              <a:gd name="connsiteY1" fmla="*/ 3086469 h 5751264"/>
              <a:gd name="connsiteX2" fmla="*/ 2161290 w 3506398"/>
              <a:gd name="connsiteY2" fmla="*/ 1172652 h 5751264"/>
              <a:gd name="connsiteX3" fmla="*/ 3506398 w 3506398"/>
              <a:gd name="connsiteY3" fmla="*/ 0 h 5751264"/>
              <a:gd name="connsiteX0" fmla="*/ 0 w 2960133"/>
              <a:gd name="connsiteY0" fmla="*/ 5763140 h 5763140"/>
              <a:gd name="connsiteX1" fmla="*/ 936064 w 2960133"/>
              <a:gd name="connsiteY1" fmla="*/ 3098345 h 5763140"/>
              <a:gd name="connsiteX2" fmla="*/ 2161290 w 2960133"/>
              <a:gd name="connsiteY2" fmla="*/ 1184528 h 5763140"/>
              <a:gd name="connsiteX3" fmla="*/ 2960133 w 2960133"/>
              <a:gd name="connsiteY3" fmla="*/ 0 h 5763140"/>
              <a:gd name="connsiteX0" fmla="*/ 0 w 2960133"/>
              <a:gd name="connsiteY0" fmla="*/ 5763140 h 5763140"/>
              <a:gd name="connsiteX1" fmla="*/ 936064 w 2960133"/>
              <a:gd name="connsiteY1" fmla="*/ 3098345 h 5763140"/>
              <a:gd name="connsiteX2" fmla="*/ 2161290 w 2960133"/>
              <a:gd name="connsiteY2" fmla="*/ 1184528 h 5763140"/>
              <a:gd name="connsiteX3" fmla="*/ 2960133 w 2960133"/>
              <a:gd name="connsiteY3" fmla="*/ 0 h 5763140"/>
              <a:gd name="connsiteX0" fmla="*/ 0 w 2960133"/>
              <a:gd name="connsiteY0" fmla="*/ 5763140 h 5763140"/>
              <a:gd name="connsiteX1" fmla="*/ 936064 w 2960133"/>
              <a:gd name="connsiteY1" fmla="*/ 3098345 h 5763140"/>
              <a:gd name="connsiteX2" fmla="*/ 2066287 w 2960133"/>
              <a:gd name="connsiteY2" fmla="*/ 1113276 h 5763140"/>
              <a:gd name="connsiteX3" fmla="*/ 2960133 w 2960133"/>
              <a:gd name="connsiteY3" fmla="*/ 0 h 5763140"/>
              <a:gd name="connsiteX0" fmla="*/ 0 w 2960133"/>
              <a:gd name="connsiteY0" fmla="*/ 5763140 h 5763140"/>
              <a:gd name="connsiteX1" fmla="*/ 936064 w 2960133"/>
              <a:gd name="connsiteY1" fmla="*/ 3098345 h 5763140"/>
              <a:gd name="connsiteX2" fmla="*/ 2066287 w 2960133"/>
              <a:gd name="connsiteY2" fmla="*/ 1113276 h 5763140"/>
              <a:gd name="connsiteX3" fmla="*/ 2960133 w 2960133"/>
              <a:gd name="connsiteY3" fmla="*/ 0 h 5763140"/>
              <a:gd name="connsiteX0" fmla="*/ 0 w 2960133"/>
              <a:gd name="connsiteY0" fmla="*/ 5763140 h 5763140"/>
              <a:gd name="connsiteX1" fmla="*/ 936064 w 2960133"/>
              <a:gd name="connsiteY1" fmla="*/ 3098345 h 5763140"/>
              <a:gd name="connsiteX2" fmla="*/ 2066287 w 2960133"/>
              <a:gd name="connsiteY2" fmla="*/ 1113276 h 5763140"/>
              <a:gd name="connsiteX3" fmla="*/ 2960133 w 2960133"/>
              <a:gd name="connsiteY3" fmla="*/ 0 h 5763140"/>
              <a:gd name="connsiteX0" fmla="*/ 0 w 3031385"/>
              <a:gd name="connsiteY0" fmla="*/ 5798766 h 5798766"/>
              <a:gd name="connsiteX1" fmla="*/ 1007316 w 3031385"/>
              <a:gd name="connsiteY1" fmla="*/ 3098345 h 5798766"/>
              <a:gd name="connsiteX2" fmla="*/ 2137539 w 3031385"/>
              <a:gd name="connsiteY2" fmla="*/ 1113276 h 5798766"/>
              <a:gd name="connsiteX3" fmla="*/ 3031385 w 3031385"/>
              <a:gd name="connsiteY3" fmla="*/ 0 h 5798766"/>
              <a:gd name="connsiteX0" fmla="*/ 0 w 3031385"/>
              <a:gd name="connsiteY0" fmla="*/ 5798766 h 5798766"/>
              <a:gd name="connsiteX1" fmla="*/ 1007316 w 3031385"/>
              <a:gd name="connsiteY1" fmla="*/ 3098345 h 5798766"/>
              <a:gd name="connsiteX2" fmla="*/ 2137539 w 3031385"/>
              <a:gd name="connsiteY2" fmla="*/ 1113276 h 5798766"/>
              <a:gd name="connsiteX3" fmla="*/ 3031385 w 3031385"/>
              <a:gd name="connsiteY3" fmla="*/ 0 h 5798766"/>
              <a:gd name="connsiteX0" fmla="*/ 0 w 3031385"/>
              <a:gd name="connsiteY0" fmla="*/ 5858143 h 5858143"/>
              <a:gd name="connsiteX1" fmla="*/ 1007316 w 3031385"/>
              <a:gd name="connsiteY1" fmla="*/ 3157722 h 5858143"/>
              <a:gd name="connsiteX2" fmla="*/ 2137539 w 3031385"/>
              <a:gd name="connsiteY2" fmla="*/ 1172653 h 5858143"/>
              <a:gd name="connsiteX3" fmla="*/ 3031385 w 3031385"/>
              <a:gd name="connsiteY3" fmla="*/ 0 h 585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31385" h="5858143">
                <a:moveTo>
                  <a:pt x="0" y="5858143"/>
                </a:moveTo>
                <a:cubicBezTo>
                  <a:pt x="288078" y="4926663"/>
                  <a:pt x="651060" y="3938637"/>
                  <a:pt x="1007316" y="3157722"/>
                </a:cubicBezTo>
                <a:cubicBezTo>
                  <a:pt x="1363572" y="2376807"/>
                  <a:pt x="1703212" y="1734565"/>
                  <a:pt x="2137539" y="1172653"/>
                </a:cubicBezTo>
                <a:cubicBezTo>
                  <a:pt x="2548115" y="634492"/>
                  <a:pt x="2742659" y="353509"/>
                  <a:pt x="3031385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15975" y="69725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1960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8117695">
            <a:off x="5125232" y="298721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1991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34541" y="77642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1944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2903665" y="930994"/>
            <a:ext cx="1113693" cy="5952352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407320 w 1806877"/>
              <a:gd name="connsiteY0" fmla="*/ 5165415 h 5165415"/>
              <a:gd name="connsiteX1" fmla="*/ 11289 w 1806877"/>
              <a:gd name="connsiteY1" fmla="*/ 2745093 h 5165415"/>
              <a:gd name="connsiteX2" fmla="*/ 1009142 w 1806877"/>
              <a:gd name="connsiteY2" fmla="*/ 999114 h 5165415"/>
              <a:gd name="connsiteX3" fmla="*/ 1806877 w 1806877"/>
              <a:gd name="connsiteY3" fmla="*/ 0 h 5165415"/>
              <a:gd name="connsiteX0" fmla="*/ 2178292 w 2826660"/>
              <a:gd name="connsiteY0" fmla="*/ 4178210 h 4178210"/>
              <a:gd name="connsiteX1" fmla="*/ 1782261 w 2826660"/>
              <a:gd name="connsiteY1" fmla="*/ 1757888 h 4178210"/>
              <a:gd name="connsiteX2" fmla="*/ 2780114 w 2826660"/>
              <a:gd name="connsiteY2" fmla="*/ 11909 h 4178210"/>
              <a:gd name="connsiteX3" fmla="*/ 17785 w 2826660"/>
              <a:gd name="connsiteY3" fmla="*/ 853787 h 4178210"/>
              <a:gd name="connsiteX0" fmla="*/ 2215765 w 2240002"/>
              <a:gd name="connsiteY0" fmla="*/ 3324423 h 3324423"/>
              <a:gd name="connsiteX1" fmla="*/ 1819734 w 2240002"/>
              <a:gd name="connsiteY1" fmla="*/ 904101 h 3324423"/>
              <a:gd name="connsiteX2" fmla="*/ 830291 w 2240002"/>
              <a:gd name="connsiteY2" fmla="*/ 352938 h 3324423"/>
              <a:gd name="connsiteX3" fmla="*/ 55258 w 2240002"/>
              <a:gd name="connsiteY3" fmla="*/ 0 h 3324423"/>
              <a:gd name="connsiteX0" fmla="*/ 2426268 w 2450505"/>
              <a:gd name="connsiteY0" fmla="*/ 3360999 h 3360999"/>
              <a:gd name="connsiteX1" fmla="*/ 2030237 w 2450505"/>
              <a:gd name="connsiteY1" fmla="*/ 940677 h 3360999"/>
              <a:gd name="connsiteX2" fmla="*/ 1040794 w 2450505"/>
              <a:gd name="connsiteY2" fmla="*/ 389514 h 3360999"/>
              <a:gd name="connsiteX3" fmla="*/ 46305 w 2450505"/>
              <a:gd name="connsiteY3" fmla="*/ 0 h 3360999"/>
              <a:gd name="connsiteX0" fmla="*/ 2379963 w 2404200"/>
              <a:gd name="connsiteY0" fmla="*/ 3360999 h 3360999"/>
              <a:gd name="connsiteX1" fmla="*/ 1983932 w 2404200"/>
              <a:gd name="connsiteY1" fmla="*/ 940677 h 3360999"/>
              <a:gd name="connsiteX2" fmla="*/ 994489 w 2404200"/>
              <a:gd name="connsiteY2" fmla="*/ 389514 h 3360999"/>
              <a:gd name="connsiteX3" fmla="*/ 0 w 2404200"/>
              <a:gd name="connsiteY3" fmla="*/ 0 h 3360999"/>
              <a:gd name="connsiteX0" fmla="*/ 2379963 w 2394850"/>
              <a:gd name="connsiteY0" fmla="*/ 3360999 h 3360999"/>
              <a:gd name="connsiteX1" fmla="*/ 1752284 w 2394850"/>
              <a:gd name="connsiteY1" fmla="*/ 1172325 h 3360999"/>
              <a:gd name="connsiteX2" fmla="*/ 994489 w 2394850"/>
              <a:gd name="connsiteY2" fmla="*/ 389514 h 3360999"/>
              <a:gd name="connsiteX3" fmla="*/ 0 w 2394850"/>
              <a:gd name="connsiteY3" fmla="*/ 0 h 3360999"/>
              <a:gd name="connsiteX0" fmla="*/ 1794747 w 1865295"/>
              <a:gd name="connsiteY0" fmla="*/ 3312231 h 3312231"/>
              <a:gd name="connsiteX1" fmla="*/ 1752284 w 1865295"/>
              <a:gd name="connsiteY1" fmla="*/ 1172325 h 3312231"/>
              <a:gd name="connsiteX2" fmla="*/ 994489 w 1865295"/>
              <a:gd name="connsiteY2" fmla="*/ 389514 h 3312231"/>
              <a:gd name="connsiteX3" fmla="*/ 0 w 1865295"/>
              <a:gd name="connsiteY3" fmla="*/ 0 h 3312231"/>
              <a:gd name="connsiteX0" fmla="*/ 1794747 w 1832318"/>
              <a:gd name="connsiteY0" fmla="*/ 3312231 h 3312231"/>
              <a:gd name="connsiteX1" fmla="*/ 1752284 w 1832318"/>
              <a:gd name="connsiteY1" fmla="*/ 1172325 h 3312231"/>
              <a:gd name="connsiteX2" fmla="*/ 994489 w 1832318"/>
              <a:gd name="connsiteY2" fmla="*/ 389514 h 3312231"/>
              <a:gd name="connsiteX3" fmla="*/ 0 w 1832318"/>
              <a:gd name="connsiteY3" fmla="*/ 0 h 3312231"/>
              <a:gd name="connsiteX0" fmla="*/ 1794747 w 1798564"/>
              <a:gd name="connsiteY0" fmla="*/ 3312231 h 3312231"/>
              <a:gd name="connsiteX1" fmla="*/ 1605980 w 1798564"/>
              <a:gd name="connsiteY1" fmla="*/ 1184517 h 3312231"/>
              <a:gd name="connsiteX2" fmla="*/ 994489 w 1798564"/>
              <a:gd name="connsiteY2" fmla="*/ 389514 h 3312231"/>
              <a:gd name="connsiteX3" fmla="*/ 0 w 1798564"/>
              <a:gd name="connsiteY3" fmla="*/ 0 h 33122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401"/>
              <a:gd name="connsiteY0" fmla="*/ 3921831 h 3921831"/>
              <a:gd name="connsiteX1" fmla="*/ 1313372 w 1505401"/>
              <a:gd name="connsiteY1" fmla="*/ 1794117 h 3921831"/>
              <a:gd name="connsiteX2" fmla="*/ 811609 w 1505401"/>
              <a:gd name="connsiteY2" fmla="*/ 877194 h 3921831"/>
              <a:gd name="connsiteX3" fmla="*/ 0 w 1505401"/>
              <a:gd name="connsiteY3" fmla="*/ 0 h 3921831"/>
              <a:gd name="connsiteX0" fmla="*/ 1502139 w 1504030"/>
              <a:gd name="connsiteY0" fmla="*/ 3921831 h 3921831"/>
              <a:gd name="connsiteX1" fmla="*/ 1228028 w 1504030"/>
              <a:gd name="connsiteY1" fmla="*/ 1794117 h 3921831"/>
              <a:gd name="connsiteX2" fmla="*/ 811609 w 1504030"/>
              <a:gd name="connsiteY2" fmla="*/ 877194 h 3921831"/>
              <a:gd name="connsiteX3" fmla="*/ 0 w 1504030"/>
              <a:gd name="connsiteY3" fmla="*/ 0 h 3921831"/>
              <a:gd name="connsiteX0" fmla="*/ 1294875 w 1296766"/>
              <a:gd name="connsiteY0" fmla="*/ 4287591 h 4287591"/>
              <a:gd name="connsiteX1" fmla="*/ 1020764 w 1296766"/>
              <a:gd name="connsiteY1" fmla="*/ 2159877 h 4287591"/>
              <a:gd name="connsiteX2" fmla="*/ 604345 w 1296766"/>
              <a:gd name="connsiteY2" fmla="*/ 1242954 h 4287591"/>
              <a:gd name="connsiteX3" fmla="*/ 0 w 1296766"/>
              <a:gd name="connsiteY3" fmla="*/ 0 h 4287591"/>
              <a:gd name="connsiteX0" fmla="*/ 1294875 w 1296677"/>
              <a:gd name="connsiteY0" fmla="*/ 4287591 h 4287591"/>
              <a:gd name="connsiteX1" fmla="*/ 1020764 w 1296677"/>
              <a:gd name="connsiteY1" fmla="*/ 2159877 h 4287591"/>
              <a:gd name="connsiteX2" fmla="*/ 665305 w 1296677"/>
              <a:gd name="connsiteY2" fmla="*/ 1145418 h 4287591"/>
              <a:gd name="connsiteX3" fmla="*/ 0 w 1296677"/>
              <a:gd name="connsiteY3" fmla="*/ 0 h 4287591"/>
              <a:gd name="connsiteX0" fmla="*/ 1075419 w 1086430"/>
              <a:gd name="connsiteY0" fmla="*/ 4263207 h 4263207"/>
              <a:gd name="connsiteX1" fmla="*/ 1020764 w 1086430"/>
              <a:gd name="connsiteY1" fmla="*/ 2159877 h 4263207"/>
              <a:gd name="connsiteX2" fmla="*/ 665305 w 1086430"/>
              <a:gd name="connsiteY2" fmla="*/ 1145418 h 4263207"/>
              <a:gd name="connsiteX3" fmla="*/ 0 w 1086430"/>
              <a:gd name="connsiteY3" fmla="*/ 0 h 4263207"/>
              <a:gd name="connsiteX0" fmla="*/ 1075419 w 1084249"/>
              <a:gd name="connsiteY0" fmla="*/ 4263207 h 4263207"/>
              <a:gd name="connsiteX1" fmla="*/ 1020764 w 1084249"/>
              <a:gd name="connsiteY1" fmla="*/ 2159877 h 4263207"/>
              <a:gd name="connsiteX2" fmla="*/ 738457 w 1084249"/>
              <a:gd name="connsiteY2" fmla="*/ 1047882 h 4263207"/>
              <a:gd name="connsiteX3" fmla="*/ 0 w 1084249"/>
              <a:gd name="connsiteY3" fmla="*/ 0 h 4263207"/>
              <a:gd name="connsiteX0" fmla="*/ 990075 w 998905"/>
              <a:gd name="connsiteY0" fmla="*/ 4372935 h 4372935"/>
              <a:gd name="connsiteX1" fmla="*/ 935420 w 998905"/>
              <a:gd name="connsiteY1" fmla="*/ 2269605 h 4372935"/>
              <a:gd name="connsiteX2" fmla="*/ 653113 w 998905"/>
              <a:gd name="connsiteY2" fmla="*/ 1157610 h 4372935"/>
              <a:gd name="connsiteX3" fmla="*/ 0 w 998905"/>
              <a:gd name="connsiteY3" fmla="*/ 0 h 4372935"/>
              <a:gd name="connsiteX0" fmla="*/ 990075 w 993860"/>
              <a:gd name="connsiteY0" fmla="*/ 4372935 h 4372935"/>
              <a:gd name="connsiteX1" fmla="*/ 874460 w 993860"/>
              <a:gd name="connsiteY1" fmla="*/ 2281797 h 4372935"/>
              <a:gd name="connsiteX2" fmla="*/ 653113 w 993860"/>
              <a:gd name="connsiteY2" fmla="*/ 1157610 h 4372935"/>
              <a:gd name="connsiteX3" fmla="*/ 0 w 993860"/>
              <a:gd name="connsiteY3" fmla="*/ 0 h 4372935"/>
              <a:gd name="connsiteX0" fmla="*/ 348420 w 964041"/>
              <a:gd name="connsiteY0" fmla="*/ 6130483 h 6130483"/>
              <a:gd name="connsiteX1" fmla="*/ 232805 w 964041"/>
              <a:gd name="connsiteY1" fmla="*/ 4039345 h 6130483"/>
              <a:gd name="connsiteX2" fmla="*/ 11458 w 964041"/>
              <a:gd name="connsiteY2" fmla="*/ 2915158 h 6130483"/>
              <a:gd name="connsiteX3" fmla="*/ 937763 w 964041"/>
              <a:gd name="connsiteY3" fmla="*/ 0 h 6130483"/>
              <a:gd name="connsiteX0" fmla="*/ 115754 w 740408"/>
              <a:gd name="connsiteY0" fmla="*/ 6130483 h 6130483"/>
              <a:gd name="connsiteX1" fmla="*/ 139 w 740408"/>
              <a:gd name="connsiteY1" fmla="*/ 4039345 h 6130483"/>
              <a:gd name="connsiteX2" fmla="*/ 146927 w 740408"/>
              <a:gd name="connsiteY2" fmla="*/ 2760778 h 6130483"/>
              <a:gd name="connsiteX3" fmla="*/ 705097 w 740408"/>
              <a:gd name="connsiteY3" fmla="*/ 0 h 6130483"/>
              <a:gd name="connsiteX0" fmla="*/ 115754 w 748145"/>
              <a:gd name="connsiteY0" fmla="*/ 6130483 h 6130483"/>
              <a:gd name="connsiteX1" fmla="*/ 139 w 748145"/>
              <a:gd name="connsiteY1" fmla="*/ 4039345 h 6130483"/>
              <a:gd name="connsiteX2" fmla="*/ 146927 w 748145"/>
              <a:gd name="connsiteY2" fmla="*/ 2760778 h 6130483"/>
              <a:gd name="connsiteX3" fmla="*/ 705097 w 748145"/>
              <a:gd name="connsiteY3" fmla="*/ 0 h 6130483"/>
              <a:gd name="connsiteX0" fmla="*/ 115754 w 748145"/>
              <a:gd name="connsiteY0" fmla="*/ 6130483 h 6130483"/>
              <a:gd name="connsiteX1" fmla="*/ 139 w 748145"/>
              <a:gd name="connsiteY1" fmla="*/ 4039345 h 6130483"/>
              <a:gd name="connsiteX2" fmla="*/ 146927 w 748145"/>
              <a:gd name="connsiteY2" fmla="*/ 2760778 h 6130483"/>
              <a:gd name="connsiteX3" fmla="*/ 705097 w 748145"/>
              <a:gd name="connsiteY3" fmla="*/ 0 h 6130483"/>
              <a:gd name="connsiteX0" fmla="*/ 0 w 1131154"/>
              <a:gd name="connsiteY0" fmla="*/ 5976104 h 5976104"/>
              <a:gd name="connsiteX1" fmla="*/ 383148 w 1131154"/>
              <a:gd name="connsiteY1" fmla="*/ 4039345 h 5976104"/>
              <a:gd name="connsiteX2" fmla="*/ 529936 w 1131154"/>
              <a:gd name="connsiteY2" fmla="*/ 2760778 h 5976104"/>
              <a:gd name="connsiteX3" fmla="*/ 1088106 w 1131154"/>
              <a:gd name="connsiteY3" fmla="*/ 0 h 5976104"/>
              <a:gd name="connsiteX0" fmla="*/ 80760 w 748777"/>
              <a:gd name="connsiteY0" fmla="*/ 5999854 h 5999854"/>
              <a:gd name="connsiteX1" fmla="*/ 771 w 748777"/>
              <a:gd name="connsiteY1" fmla="*/ 4039345 h 5999854"/>
              <a:gd name="connsiteX2" fmla="*/ 147559 w 748777"/>
              <a:gd name="connsiteY2" fmla="*/ 2760778 h 5999854"/>
              <a:gd name="connsiteX3" fmla="*/ 705729 w 748777"/>
              <a:gd name="connsiteY3" fmla="*/ 0 h 5999854"/>
              <a:gd name="connsiteX0" fmla="*/ 82979 w 750996"/>
              <a:gd name="connsiteY0" fmla="*/ 5999854 h 5999854"/>
              <a:gd name="connsiteX1" fmla="*/ 2990 w 750996"/>
              <a:gd name="connsiteY1" fmla="*/ 4039345 h 5999854"/>
              <a:gd name="connsiteX2" fmla="*/ 149778 w 750996"/>
              <a:gd name="connsiteY2" fmla="*/ 2760778 h 5999854"/>
              <a:gd name="connsiteX3" fmla="*/ 707948 w 750996"/>
              <a:gd name="connsiteY3" fmla="*/ 0 h 5999854"/>
              <a:gd name="connsiteX0" fmla="*/ 86749 w 757855"/>
              <a:gd name="connsiteY0" fmla="*/ 5999854 h 5999854"/>
              <a:gd name="connsiteX1" fmla="*/ 6760 w 757855"/>
              <a:gd name="connsiteY1" fmla="*/ 4039345 h 5999854"/>
              <a:gd name="connsiteX2" fmla="*/ 212925 w 757855"/>
              <a:gd name="connsiteY2" fmla="*/ 2760778 h 5999854"/>
              <a:gd name="connsiteX3" fmla="*/ 711718 w 757855"/>
              <a:gd name="connsiteY3" fmla="*/ 0 h 5999854"/>
              <a:gd name="connsiteX0" fmla="*/ 86749 w 939238"/>
              <a:gd name="connsiteY0" fmla="*/ 6071106 h 6071106"/>
              <a:gd name="connsiteX1" fmla="*/ 6760 w 939238"/>
              <a:gd name="connsiteY1" fmla="*/ 4110597 h 6071106"/>
              <a:gd name="connsiteX2" fmla="*/ 212925 w 939238"/>
              <a:gd name="connsiteY2" fmla="*/ 2832030 h 6071106"/>
              <a:gd name="connsiteX3" fmla="*/ 901723 w 939238"/>
              <a:gd name="connsiteY3" fmla="*/ 0 h 6071106"/>
              <a:gd name="connsiteX0" fmla="*/ 86749 w 901723"/>
              <a:gd name="connsiteY0" fmla="*/ 6071106 h 6071106"/>
              <a:gd name="connsiteX1" fmla="*/ 6760 w 901723"/>
              <a:gd name="connsiteY1" fmla="*/ 4110597 h 6071106"/>
              <a:gd name="connsiteX2" fmla="*/ 212925 w 901723"/>
              <a:gd name="connsiteY2" fmla="*/ 2832030 h 6071106"/>
              <a:gd name="connsiteX3" fmla="*/ 901723 w 901723"/>
              <a:gd name="connsiteY3" fmla="*/ 0 h 6071106"/>
              <a:gd name="connsiteX0" fmla="*/ 86749 w 1020476"/>
              <a:gd name="connsiteY0" fmla="*/ 5952352 h 5952352"/>
              <a:gd name="connsiteX1" fmla="*/ 6760 w 1020476"/>
              <a:gd name="connsiteY1" fmla="*/ 3991843 h 5952352"/>
              <a:gd name="connsiteX2" fmla="*/ 212925 w 1020476"/>
              <a:gd name="connsiteY2" fmla="*/ 2713276 h 5952352"/>
              <a:gd name="connsiteX3" fmla="*/ 1020476 w 1020476"/>
              <a:gd name="connsiteY3" fmla="*/ 0 h 5952352"/>
              <a:gd name="connsiteX0" fmla="*/ 25587 w 1113693"/>
              <a:gd name="connsiteY0" fmla="*/ 5952352 h 5952352"/>
              <a:gd name="connsiteX1" fmla="*/ 99977 w 1113693"/>
              <a:gd name="connsiteY1" fmla="*/ 3991843 h 5952352"/>
              <a:gd name="connsiteX2" fmla="*/ 306142 w 1113693"/>
              <a:gd name="connsiteY2" fmla="*/ 2713276 h 5952352"/>
              <a:gd name="connsiteX3" fmla="*/ 1113693 w 1113693"/>
              <a:gd name="connsiteY3" fmla="*/ 0 h 595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3693" h="5952352">
                <a:moveTo>
                  <a:pt x="25587" y="5952352"/>
                </a:moveTo>
                <a:cubicBezTo>
                  <a:pt x="-47028" y="5021189"/>
                  <a:pt x="53218" y="4531689"/>
                  <a:pt x="99977" y="3991843"/>
                </a:cubicBezTo>
                <a:cubicBezTo>
                  <a:pt x="146736" y="3451997"/>
                  <a:pt x="250004" y="3152952"/>
                  <a:pt x="306142" y="2713276"/>
                </a:cubicBezTo>
                <a:cubicBezTo>
                  <a:pt x="362280" y="2190473"/>
                  <a:pt x="922977" y="377575"/>
                  <a:pt x="1113693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7443369">
            <a:off x="3377581" y="1120812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1893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Freeform 33"/>
          <p:cNvSpPr/>
          <p:nvPr/>
        </p:nvSpPr>
        <p:spPr bwMode="auto">
          <a:xfrm>
            <a:off x="5878116" y="1497593"/>
            <a:ext cx="1267821" cy="5322802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789445"/>
              <a:gd name="connsiteY0" fmla="*/ 5653095 h 5653095"/>
              <a:gd name="connsiteX1" fmla="*/ 750017 w 2789445"/>
              <a:gd name="connsiteY1" fmla="*/ 3110853 h 5653095"/>
              <a:gd name="connsiteX2" fmla="*/ 1699102 w 2789445"/>
              <a:gd name="connsiteY2" fmla="*/ 1377066 h 5653095"/>
              <a:gd name="connsiteX3" fmla="*/ 2789445 w 2789445"/>
              <a:gd name="connsiteY3" fmla="*/ 0 h 5653095"/>
              <a:gd name="connsiteX0" fmla="*/ 0 w 2728485"/>
              <a:gd name="connsiteY0" fmla="*/ 5738439 h 5738439"/>
              <a:gd name="connsiteX1" fmla="*/ 750017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728485"/>
              <a:gd name="connsiteY0" fmla="*/ 5738439 h 5738439"/>
              <a:gd name="connsiteX1" fmla="*/ 701249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728485"/>
              <a:gd name="connsiteY0" fmla="*/ 5738439 h 5738439"/>
              <a:gd name="connsiteX1" fmla="*/ 701249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384101"/>
              <a:gd name="connsiteY0" fmla="*/ 5619685 h 5619685"/>
              <a:gd name="connsiteX1" fmla="*/ 356865 w 2384101"/>
              <a:gd name="connsiteY1" fmla="*/ 3196197 h 5619685"/>
              <a:gd name="connsiteX2" fmla="*/ 1354718 w 2384101"/>
              <a:gd name="connsiteY2" fmla="*/ 1462410 h 5619685"/>
              <a:gd name="connsiteX3" fmla="*/ 2384101 w 2384101"/>
              <a:gd name="connsiteY3" fmla="*/ 0 h 5619685"/>
              <a:gd name="connsiteX0" fmla="*/ 0 w 2384101"/>
              <a:gd name="connsiteY0" fmla="*/ 5619685 h 5619685"/>
              <a:gd name="connsiteX1" fmla="*/ 784376 w 2384101"/>
              <a:gd name="connsiteY1" fmla="*/ 2768686 h 5619685"/>
              <a:gd name="connsiteX2" fmla="*/ 1354718 w 2384101"/>
              <a:gd name="connsiteY2" fmla="*/ 1462410 h 5619685"/>
              <a:gd name="connsiteX3" fmla="*/ 2384101 w 2384101"/>
              <a:gd name="connsiteY3" fmla="*/ 0 h 5619685"/>
              <a:gd name="connsiteX0" fmla="*/ 0 w 2384101"/>
              <a:gd name="connsiteY0" fmla="*/ 5619685 h 5619685"/>
              <a:gd name="connsiteX1" fmla="*/ 784376 w 2384101"/>
              <a:gd name="connsiteY1" fmla="*/ 2768686 h 5619685"/>
              <a:gd name="connsiteX2" fmla="*/ 1687227 w 2384101"/>
              <a:gd name="connsiteY2" fmla="*/ 999272 h 5619685"/>
              <a:gd name="connsiteX3" fmla="*/ 2384101 w 2384101"/>
              <a:gd name="connsiteY3" fmla="*/ 0 h 5619685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687227 w 2099093"/>
              <a:gd name="connsiteY2" fmla="*/ 809266 h 5429679"/>
              <a:gd name="connsiteX3" fmla="*/ 2099093 w 2099093"/>
              <a:gd name="connsiteY3" fmla="*/ 0 h 5429679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592225 w 2099093"/>
              <a:gd name="connsiteY2" fmla="*/ 821141 h 5429679"/>
              <a:gd name="connsiteX3" fmla="*/ 2099093 w 2099093"/>
              <a:gd name="connsiteY3" fmla="*/ 0 h 5429679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592225 w 2099093"/>
              <a:gd name="connsiteY2" fmla="*/ 821141 h 5429679"/>
              <a:gd name="connsiteX3" fmla="*/ 2099093 w 2099093"/>
              <a:gd name="connsiteY3" fmla="*/ 0 h 5429679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592225 w 2099093"/>
              <a:gd name="connsiteY2" fmla="*/ 821141 h 5429679"/>
              <a:gd name="connsiteX3" fmla="*/ 2099093 w 2099093"/>
              <a:gd name="connsiteY3" fmla="*/ 0 h 5429679"/>
              <a:gd name="connsiteX0" fmla="*/ 0 w 1600330"/>
              <a:gd name="connsiteY0" fmla="*/ 5417804 h 5417804"/>
              <a:gd name="connsiteX1" fmla="*/ 285613 w 1600330"/>
              <a:gd name="connsiteY1" fmla="*/ 2578680 h 5417804"/>
              <a:gd name="connsiteX2" fmla="*/ 1093462 w 1600330"/>
              <a:gd name="connsiteY2" fmla="*/ 821141 h 5417804"/>
              <a:gd name="connsiteX3" fmla="*/ 1600330 w 1600330"/>
              <a:gd name="connsiteY3" fmla="*/ 0 h 5417804"/>
              <a:gd name="connsiteX0" fmla="*/ 0 w 1600330"/>
              <a:gd name="connsiteY0" fmla="*/ 5417804 h 5417804"/>
              <a:gd name="connsiteX1" fmla="*/ 285613 w 1600330"/>
              <a:gd name="connsiteY1" fmla="*/ 2578680 h 5417804"/>
              <a:gd name="connsiteX2" fmla="*/ 1093462 w 1600330"/>
              <a:gd name="connsiteY2" fmla="*/ 821141 h 5417804"/>
              <a:gd name="connsiteX3" fmla="*/ 1600330 w 1600330"/>
              <a:gd name="connsiteY3" fmla="*/ 0 h 5417804"/>
              <a:gd name="connsiteX0" fmla="*/ 0 w 1600330"/>
              <a:gd name="connsiteY0" fmla="*/ 5417804 h 5417804"/>
              <a:gd name="connsiteX1" fmla="*/ 475618 w 1600330"/>
              <a:gd name="connsiteY1" fmla="*/ 2590555 h 5417804"/>
              <a:gd name="connsiteX2" fmla="*/ 1093462 w 1600330"/>
              <a:gd name="connsiteY2" fmla="*/ 821141 h 5417804"/>
              <a:gd name="connsiteX3" fmla="*/ 1600330 w 1600330"/>
              <a:gd name="connsiteY3" fmla="*/ 0 h 5417804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93462 w 1386574"/>
              <a:gd name="connsiteY2" fmla="*/ 78551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93462 w 1386574"/>
              <a:gd name="connsiteY2" fmla="*/ 78551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93462 w 1386574"/>
              <a:gd name="connsiteY2" fmla="*/ 78551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81587 w 1386574"/>
              <a:gd name="connsiteY2" fmla="*/ 761764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81587 w 1386574"/>
              <a:gd name="connsiteY2" fmla="*/ 761764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927207 w 1386574"/>
              <a:gd name="connsiteY2" fmla="*/ 114177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39992 w 1386574"/>
              <a:gd name="connsiteY1" fmla="*/ 2887438 h 5382178"/>
              <a:gd name="connsiteX2" fmla="*/ 927207 w 1386574"/>
              <a:gd name="connsiteY2" fmla="*/ 114177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04366 w 1386574"/>
              <a:gd name="connsiteY1" fmla="*/ 2863687 h 5382178"/>
              <a:gd name="connsiteX2" fmla="*/ 927207 w 1386574"/>
              <a:gd name="connsiteY2" fmla="*/ 1141775 h 5382178"/>
              <a:gd name="connsiteX3" fmla="*/ 1386574 w 1386574"/>
              <a:gd name="connsiteY3" fmla="*/ 0 h 5382178"/>
              <a:gd name="connsiteX0" fmla="*/ 0 w 1267821"/>
              <a:gd name="connsiteY0" fmla="*/ 5322802 h 5322802"/>
              <a:gd name="connsiteX1" fmla="*/ 285613 w 1267821"/>
              <a:gd name="connsiteY1" fmla="*/ 2863687 h 5322802"/>
              <a:gd name="connsiteX2" fmla="*/ 808454 w 1267821"/>
              <a:gd name="connsiteY2" fmla="*/ 1141775 h 5322802"/>
              <a:gd name="connsiteX3" fmla="*/ 1267821 w 1267821"/>
              <a:gd name="connsiteY3" fmla="*/ 0 h 532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821" h="5322802">
                <a:moveTo>
                  <a:pt x="0" y="5322802"/>
                </a:moveTo>
                <a:cubicBezTo>
                  <a:pt x="36479" y="4367571"/>
                  <a:pt x="150871" y="3560525"/>
                  <a:pt x="285613" y="2863687"/>
                </a:cubicBezTo>
                <a:cubicBezTo>
                  <a:pt x="420355" y="2166849"/>
                  <a:pt x="565583" y="1745726"/>
                  <a:pt x="808454" y="1141775"/>
                </a:cubicBezTo>
                <a:cubicBezTo>
                  <a:pt x="1015699" y="585325"/>
                  <a:pt x="1088189" y="402277"/>
                  <a:pt x="1267821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3833580" y="1487696"/>
            <a:ext cx="3595385" cy="5382177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789445"/>
              <a:gd name="connsiteY0" fmla="*/ 5653095 h 5653095"/>
              <a:gd name="connsiteX1" fmla="*/ 750017 w 2789445"/>
              <a:gd name="connsiteY1" fmla="*/ 3110853 h 5653095"/>
              <a:gd name="connsiteX2" fmla="*/ 1699102 w 2789445"/>
              <a:gd name="connsiteY2" fmla="*/ 1377066 h 5653095"/>
              <a:gd name="connsiteX3" fmla="*/ 2789445 w 2789445"/>
              <a:gd name="connsiteY3" fmla="*/ 0 h 5653095"/>
              <a:gd name="connsiteX0" fmla="*/ 0 w 2728485"/>
              <a:gd name="connsiteY0" fmla="*/ 5738439 h 5738439"/>
              <a:gd name="connsiteX1" fmla="*/ 750017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728485"/>
              <a:gd name="connsiteY0" fmla="*/ 5738439 h 5738439"/>
              <a:gd name="connsiteX1" fmla="*/ 701249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728485"/>
              <a:gd name="connsiteY0" fmla="*/ 5738439 h 5738439"/>
              <a:gd name="connsiteX1" fmla="*/ 701249 w 2728485"/>
              <a:gd name="connsiteY1" fmla="*/ 3196197 h 5738439"/>
              <a:gd name="connsiteX2" fmla="*/ 1699102 w 2728485"/>
              <a:gd name="connsiteY2" fmla="*/ 1462410 h 5738439"/>
              <a:gd name="connsiteX3" fmla="*/ 2728485 w 2728485"/>
              <a:gd name="connsiteY3" fmla="*/ 0 h 5738439"/>
              <a:gd name="connsiteX0" fmla="*/ 0 w 2384101"/>
              <a:gd name="connsiteY0" fmla="*/ 5619685 h 5619685"/>
              <a:gd name="connsiteX1" fmla="*/ 356865 w 2384101"/>
              <a:gd name="connsiteY1" fmla="*/ 3196197 h 5619685"/>
              <a:gd name="connsiteX2" fmla="*/ 1354718 w 2384101"/>
              <a:gd name="connsiteY2" fmla="*/ 1462410 h 5619685"/>
              <a:gd name="connsiteX3" fmla="*/ 2384101 w 2384101"/>
              <a:gd name="connsiteY3" fmla="*/ 0 h 5619685"/>
              <a:gd name="connsiteX0" fmla="*/ 0 w 2384101"/>
              <a:gd name="connsiteY0" fmla="*/ 5619685 h 5619685"/>
              <a:gd name="connsiteX1" fmla="*/ 784376 w 2384101"/>
              <a:gd name="connsiteY1" fmla="*/ 2768686 h 5619685"/>
              <a:gd name="connsiteX2" fmla="*/ 1354718 w 2384101"/>
              <a:gd name="connsiteY2" fmla="*/ 1462410 h 5619685"/>
              <a:gd name="connsiteX3" fmla="*/ 2384101 w 2384101"/>
              <a:gd name="connsiteY3" fmla="*/ 0 h 5619685"/>
              <a:gd name="connsiteX0" fmla="*/ 0 w 2384101"/>
              <a:gd name="connsiteY0" fmla="*/ 5619685 h 5619685"/>
              <a:gd name="connsiteX1" fmla="*/ 784376 w 2384101"/>
              <a:gd name="connsiteY1" fmla="*/ 2768686 h 5619685"/>
              <a:gd name="connsiteX2" fmla="*/ 1687227 w 2384101"/>
              <a:gd name="connsiteY2" fmla="*/ 999272 h 5619685"/>
              <a:gd name="connsiteX3" fmla="*/ 2384101 w 2384101"/>
              <a:gd name="connsiteY3" fmla="*/ 0 h 5619685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687227 w 2099093"/>
              <a:gd name="connsiteY2" fmla="*/ 809266 h 5429679"/>
              <a:gd name="connsiteX3" fmla="*/ 2099093 w 2099093"/>
              <a:gd name="connsiteY3" fmla="*/ 0 h 5429679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592225 w 2099093"/>
              <a:gd name="connsiteY2" fmla="*/ 821141 h 5429679"/>
              <a:gd name="connsiteX3" fmla="*/ 2099093 w 2099093"/>
              <a:gd name="connsiteY3" fmla="*/ 0 h 5429679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592225 w 2099093"/>
              <a:gd name="connsiteY2" fmla="*/ 821141 h 5429679"/>
              <a:gd name="connsiteX3" fmla="*/ 2099093 w 2099093"/>
              <a:gd name="connsiteY3" fmla="*/ 0 h 5429679"/>
              <a:gd name="connsiteX0" fmla="*/ 0 w 2099093"/>
              <a:gd name="connsiteY0" fmla="*/ 5429679 h 5429679"/>
              <a:gd name="connsiteX1" fmla="*/ 784376 w 2099093"/>
              <a:gd name="connsiteY1" fmla="*/ 2578680 h 5429679"/>
              <a:gd name="connsiteX2" fmla="*/ 1592225 w 2099093"/>
              <a:gd name="connsiteY2" fmla="*/ 821141 h 5429679"/>
              <a:gd name="connsiteX3" fmla="*/ 2099093 w 2099093"/>
              <a:gd name="connsiteY3" fmla="*/ 0 h 5429679"/>
              <a:gd name="connsiteX0" fmla="*/ 0 w 1600330"/>
              <a:gd name="connsiteY0" fmla="*/ 5417804 h 5417804"/>
              <a:gd name="connsiteX1" fmla="*/ 285613 w 1600330"/>
              <a:gd name="connsiteY1" fmla="*/ 2578680 h 5417804"/>
              <a:gd name="connsiteX2" fmla="*/ 1093462 w 1600330"/>
              <a:gd name="connsiteY2" fmla="*/ 821141 h 5417804"/>
              <a:gd name="connsiteX3" fmla="*/ 1600330 w 1600330"/>
              <a:gd name="connsiteY3" fmla="*/ 0 h 5417804"/>
              <a:gd name="connsiteX0" fmla="*/ 0 w 1600330"/>
              <a:gd name="connsiteY0" fmla="*/ 5417804 h 5417804"/>
              <a:gd name="connsiteX1" fmla="*/ 285613 w 1600330"/>
              <a:gd name="connsiteY1" fmla="*/ 2578680 h 5417804"/>
              <a:gd name="connsiteX2" fmla="*/ 1093462 w 1600330"/>
              <a:gd name="connsiteY2" fmla="*/ 821141 h 5417804"/>
              <a:gd name="connsiteX3" fmla="*/ 1600330 w 1600330"/>
              <a:gd name="connsiteY3" fmla="*/ 0 h 5417804"/>
              <a:gd name="connsiteX0" fmla="*/ 0 w 1600330"/>
              <a:gd name="connsiteY0" fmla="*/ 5417804 h 5417804"/>
              <a:gd name="connsiteX1" fmla="*/ 475618 w 1600330"/>
              <a:gd name="connsiteY1" fmla="*/ 2590555 h 5417804"/>
              <a:gd name="connsiteX2" fmla="*/ 1093462 w 1600330"/>
              <a:gd name="connsiteY2" fmla="*/ 821141 h 5417804"/>
              <a:gd name="connsiteX3" fmla="*/ 1600330 w 1600330"/>
              <a:gd name="connsiteY3" fmla="*/ 0 h 5417804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93462 w 1386574"/>
              <a:gd name="connsiteY2" fmla="*/ 78551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93462 w 1386574"/>
              <a:gd name="connsiteY2" fmla="*/ 78551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93462 w 1386574"/>
              <a:gd name="connsiteY2" fmla="*/ 78551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81587 w 1386574"/>
              <a:gd name="connsiteY2" fmla="*/ 761764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1081587 w 1386574"/>
              <a:gd name="connsiteY2" fmla="*/ 761764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75618 w 1386574"/>
              <a:gd name="connsiteY1" fmla="*/ 2554929 h 5382178"/>
              <a:gd name="connsiteX2" fmla="*/ 927207 w 1386574"/>
              <a:gd name="connsiteY2" fmla="*/ 114177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39992 w 1386574"/>
              <a:gd name="connsiteY1" fmla="*/ 2887438 h 5382178"/>
              <a:gd name="connsiteX2" fmla="*/ 927207 w 1386574"/>
              <a:gd name="connsiteY2" fmla="*/ 1141775 h 5382178"/>
              <a:gd name="connsiteX3" fmla="*/ 1386574 w 1386574"/>
              <a:gd name="connsiteY3" fmla="*/ 0 h 5382178"/>
              <a:gd name="connsiteX0" fmla="*/ 0 w 1386574"/>
              <a:gd name="connsiteY0" fmla="*/ 5382178 h 5382178"/>
              <a:gd name="connsiteX1" fmla="*/ 404366 w 1386574"/>
              <a:gd name="connsiteY1" fmla="*/ 2863687 h 5382178"/>
              <a:gd name="connsiteX2" fmla="*/ 927207 w 1386574"/>
              <a:gd name="connsiteY2" fmla="*/ 1141775 h 5382178"/>
              <a:gd name="connsiteX3" fmla="*/ 1386574 w 1386574"/>
              <a:gd name="connsiteY3" fmla="*/ 0 h 5382178"/>
              <a:gd name="connsiteX0" fmla="*/ 0 w 1267821"/>
              <a:gd name="connsiteY0" fmla="*/ 5322802 h 5322802"/>
              <a:gd name="connsiteX1" fmla="*/ 285613 w 1267821"/>
              <a:gd name="connsiteY1" fmla="*/ 2863687 h 5322802"/>
              <a:gd name="connsiteX2" fmla="*/ 808454 w 1267821"/>
              <a:gd name="connsiteY2" fmla="*/ 1141775 h 5322802"/>
              <a:gd name="connsiteX3" fmla="*/ 1267821 w 1267821"/>
              <a:gd name="connsiteY3" fmla="*/ 0 h 5322802"/>
              <a:gd name="connsiteX0" fmla="*/ 0 w 3037244"/>
              <a:gd name="connsiteY0" fmla="*/ 5405929 h 5405929"/>
              <a:gd name="connsiteX1" fmla="*/ 285613 w 3037244"/>
              <a:gd name="connsiteY1" fmla="*/ 2946814 h 5405929"/>
              <a:gd name="connsiteX2" fmla="*/ 808454 w 3037244"/>
              <a:gd name="connsiteY2" fmla="*/ 1224902 h 5405929"/>
              <a:gd name="connsiteX3" fmla="*/ 3037244 w 3037244"/>
              <a:gd name="connsiteY3" fmla="*/ 0 h 5405929"/>
              <a:gd name="connsiteX0" fmla="*/ 0 w 3037244"/>
              <a:gd name="connsiteY0" fmla="*/ 5405929 h 5405929"/>
              <a:gd name="connsiteX1" fmla="*/ 285613 w 3037244"/>
              <a:gd name="connsiteY1" fmla="*/ 2946814 h 5405929"/>
              <a:gd name="connsiteX2" fmla="*/ 2007862 w 3037244"/>
              <a:gd name="connsiteY2" fmla="*/ 1308029 h 5405929"/>
              <a:gd name="connsiteX3" fmla="*/ 3037244 w 3037244"/>
              <a:gd name="connsiteY3" fmla="*/ 0 h 5405929"/>
              <a:gd name="connsiteX0" fmla="*/ 0 w 3037244"/>
              <a:gd name="connsiteY0" fmla="*/ 5405929 h 5405929"/>
              <a:gd name="connsiteX1" fmla="*/ 534995 w 3037244"/>
              <a:gd name="connsiteY1" fmla="*/ 2982440 h 5405929"/>
              <a:gd name="connsiteX2" fmla="*/ 2007862 w 3037244"/>
              <a:gd name="connsiteY2" fmla="*/ 1308029 h 5405929"/>
              <a:gd name="connsiteX3" fmla="*/ 3037244 w 3037244"/>
              <a:gd name="connsiteY3" fmla="*/ 0 h 5405929"/>
              <a:gd name="connsiteX0" fmla="*/ 0 w 3856642"/>
              <a:gd name="connsiteY0" fmla="*/ 5394053 h 5394053"/>
              <a:gd name="connsiteX1" fmla="*/ 1354393 w 3856642"/>
              <a:gd name="connsiteY1" fmla="*/ 2982440 h 5394053"/>
              <a:gd name="connsiteX2" fmla="*/ 2827260 w 3856642"/>
              <a:gd name="connsiteY2" fmla="*/ 1308029 h 5394053"/>
              <a:gd name="connsiteX3" fmla="*/ 3856642 w 3856642"/>
              <a:gd name="connsiteY3" fmla="*/ 0 h 5394053"/>
              <a:gd name="connsiteX0" fmla="*/ 0 w 3856642"/>
              <a:gd name="connsiteY0" fmla="*/ 5394053 h 5394053"/>
              <a:gd name="connsiteX1" fmla="*/ 1354393 w 3856642"/>
              <a:gd name="connsiteY1" fmla="*/ 2982440 h 5394053"/>
              <a:gd name="connsiteX2" fmla="*/ 2827260 w 3856642"/>
              <a:gd name="connsiteY2" fmla="*/ 1308029 h 5394053"/>
              <a:gd name="connsiteX3" fmla="*/ 3856642 w 3856642"/>
              <a:gd name="connsiteY3" fmla="*/ 0 h 5394053"/>
              <a:gd name="connsiteX0" fmla="*/ 0 w 3856642"/>
              <a:gd name="connsiteY0" fmla="*/ 5394053 h 5394053"/>
              <a:gd name="connsiteX1" fmla="*/ 1354393 w 3856642"/>
              <a:gd name="connsiteY1" fmla="*/ 2982440 h 5394053"/>
              <a:gd name="connsiteX2" fmla="*/ 2827260 w 3856642"/>
              <a:gd name="connsiteY2" fmla="*/ 1308029 h 5394053"/>
              <a:gd name="connsiteX3" fmla="*/ 3856642 w 3856642"/>
              <a:gd name="connsiteY3" fmla="*/ 0 h 5394053"/>
              <a:gd name="connsiteX0" fmla="*/ 0 w 3856642"/>
              <a:gd name="connsiteY0" fmla="*/ 5394053 h 5394053"/>
              <a:gd name="connsiteX1" fmla="*/ 1354393 w 3856642"/>
              <a:gd name="connsiteY1" fmla="*/ 2982440 h 5394053"/>
              <a:gd name="connsiteX2" fmla="*/ 2827260 w 3856642"/>
              <a:gd name="connsiteY2" fmla="*/ 1308029 h 5394053"/>
              <a:gd name="connsiteX3" fmla="*/ 3856642 w 3856642"/>
              <a:gd name="connsiteY3" fmla="*/ 0 h 5394053"/>
              <a:gd name="connsiteX0" fmla="*/ 0 w 3856642"/>
              <a:gd name="connsiteY0" fmla="*/ 5394053 h 5394053"/>
              <a:gd name="connsiteX1" fmla="*/ 1354393 w 3856642"/>
              <a:gd name="connsiteY1" fmla="*/ 2982440 h 5394053"/>
              <a:gd name="connsiteX2" fmla="*/ 2732258 w 3856642"/>
              <a:gd name="connsiteY2" fmla="*/ 1260528 h 5394053"/>
              <a:gd name="connsiteX3" fmla="*/ 3856642 w 3856642"/>
              <a:gd name="connsiteY3" fmla="*/ 0 h 5394053"/>
              <a:gd name="connsiteX0" fmla="*/ 0 w 3856642"/>
              <a:gd name="connsiteY0" fmla="*/ 5394053 h 5394053"/>
              <a:gd name="connsiteX1" fmla="*/ 1354393 w 3856642"/>
              <a:gd name="connsiteY1" fmla="*/ 2982440 h 5394053"/>
              <a:gd name="connsiteX2" fmla="*/ 2732258 w 3856642"/>
              <a:gd name="connsiteY2" fmla="*/ 1260528 h 5394053"/>
              <a:gd name="connsiteX3" fmla="*/ 3856642 w 3856642"/>
              <a:gd name="connsiteY3" fmla="*/ 0 h 5394053"/>
              <a:gd name="connsiteX0" fmla="*/ 0 w 3916018"/>
              <a:gd name="connsiteY0" fmla="*/ 5394053 h 5394053"/>
              <a:gd name="connsiteX1" fmla="*/ 1354393 w 3916018"/>
              <a:gd name="connsiteY1" fmla="*/ 2982440 h 5394053"/>
              <a:gd name="connsiteX2" fmla="*/ 2732258 w 3916018"/>
              <a:gd name="connsiteY2" fmla="*/ 1260528 h 5394053"/>
              <a:gd name="connsiteX3" fmla="*/ 3916018 w 3916018"/>
              <a:gd name="connsiteY3" fmla="*/ 0 h 5394053"/>
              <a:gd name="connsiteX0" fmla="*/ 0 w 3916018"/>
              <a:gd name="connsiteY0" fmla="*/ 5394053 h 5394053"/>
              <a:gd name="connsiteX1" fmla="*/ 1354393 w 3916018"/>
              <a:gd name="connsiteY1" fmla="*/ 2982440 h 5394053"/>
              <a:gd name="connsiteX2" fmla="*/ 2732258 w 3916018"/>
              <a:gd name="connsiteY2" fmla="*/ 1260528 h 5394053"/>
              <a:gd name="connsiteX3" fmla="*/ 3916018 w 3916018"/>
              <a:gd name="connsiteY3" fmla="*/ 0 h 5394053"/>
              <a:gd name="connsiteX0" fmla="*/ 0 w 3916018"/>
              <a:gd name="connsiteY0" fmla="*/ 5394053 h 5394053"/>
              <a:gd name="connsiteX1" fmla="*/ 1354393 w 3916018"/>
              <a:gd name="connsiteY1" fmla="*/ 2982440 h 5394053"/>
              <a:gd name="connsiteX2" fmla="*/ 2732258 w 3916018"/>
              <a:gd name="connsiteY2" fmla="*/ 1260528 h 5394053"/>
              <a:gd name="connsiteX3" fmla="*/ 3916018 w 3916018"/>
              <a:gd name="connsiteY3" fmla="*/ 0 h 5394053"/>
              <a:gd name="connsiteX0" fmla="*/ 0 w 3821016"/>
              <a:gd name="connsiteY0" fmla="*/ 5417803 h 5417803"/>
              <a:gd name="connsiteX1" fmla="*/ 1259391 w 3821016"/>
              <a:gd name="connsiteY1" fmla="*/ 2982440 h 5417803"/>
              <a:gd name="connsiteX2" fmla="*/ 2637256 w 3821016"/>
              <a:gd name="connsiteY2" fmla="*/ 1260528 h 5417803"/>
              <a:gd name="connsiteX3" fmla="*/ 3821016 w 3821016"/>
              <a:gd name="connsiteY3" fmla="*/ 0 h 5417803"/>
              <a:gd name="connsiteX0" fmla="*/ 0 w 3821016"/>
              <a:gd name="connsiteY0" fmla="*/ 5417803 h 5417803"/>
              <a:gd name="connsiteX1" fmla="*/ 1259391 w 3821016"/>
              <a:gd name="connsiteY1" fmla="*/ 2982440 h 5417803"/>
              <a:gd name="connsiteX2" fmla="*/ 2637256 w 3821016"/>
              <a:gd name="connsiteY2" fmla="*/ 1260528 h 5417803"/>
              <a:gd name="connsiteX3" fmla="*/ 3821016 w 3821016"/>
              <a:gd name="connsiteY3" fmla="*/ 0 h 5417803"/>
              <a:gd name="connsiteX0" fmla="*/ 0 w 3821016"/>
              <a:gd name="connsiteY0" fmla="*/ 5417803 h 5417803"/>
              <a:gd name="connsiteX1" fmla="*/ 1330643 w 3821016"/>
              <a:gd name="connsiteY1" fmla="*/ 2982440 h 5417803"/>
              <a:gd name="connsiteX2" fmla="*/ 2637256 w 3821016"/>
              <a:gd name="connsiteY2" fmla="*/ 1260528 h 5417803"/>
              <a:gd name="connsiteX3" fmla="*/ 3821016 w 3821016"/>
              <a:gd name="connsiteY3" fmla="*/ 0 h 5417803"/>
              <a:gd name="connsiteX0" fmla="*/ 0 w 3821016"/>
              <a:gd name="connsiteY0" fmla="*/ 5417803 h 5417803"/>
              <a:gd name="connsiteX1" fmla="*/ 1330643 w 3821016"/>
              <a:gd name="connsiteY1" fmla="*/ 2982440 h 5417803"/>
              <a:gd name="connsiteX2" fmla="*/ 2696632 w 3821016"/>
              <a:gd name="connsiteY2" fmla="*/ 1284279 h 5417803"/>
              <a:gd name="connsiteX3" fmla="*/ 3821016 w 3821016"/>
              <a:gd name="connsiteY3" fmla="*/ 0 h 5417803"/>
              <a:gd name="connsiteX0" fmla="*/ 0 w 3595385"/>
              <a:gd name="connsiteY0" fmla="*/ 5382177 h 5382177"/>
              <a:gd name="connsiteX1" fmla="*/ 1330643 w 3595385"/>
              <a:gd name="connsiteY1" fmla="*/ 2946814 h 5382177"/>
              <a:gd name="connsiteX2" fmla="*/ 2696632 w 3595385"/>
              <a:gd name="connsiteY2" fmla="*/ 1248653 h 5382177"/>
              <a:gd name="connsiteX3" fmla="*/ 3595385 w 3595385"/>
              <a:gd name="connsiteY3" fmla="*/ 0 h 5382177"/>
              <a:gd name="connsiteX0" fmla="*/ 0 w 3595385"/>
              <a:gd name="connsiteY0" fmla="*/ 5382177 h 5382177"/>
              <a:gd name="connsiteX1" fmla="*/ 1330643 w 3595385"/>
              <a:gd name="connsiteY1" fmla="*/ 2946814 h 5382177"/>
              <a:gd name="connsiteX2" fmla="*/ 2696632 w 3595385"/>
              <a:gd name="connsiteY2" fmla="*/ 1248653 h 5382177"/>
              <a:gd name="connsiteX3" fmla="*/ 3595385 w 3595385"/>
              <a:gd name="connsiteY3" fmla="*/ 0 h 5382177"/>
              <a:gd name="connsiteX0" fmla="*/ 0 w 3595385"/>
              <a:gd name="connsiteY0" fmla="*/ 5382177 h 5382177"/>
              <a:gd name="connsiteX1" fmla="*/ 1330643 w 3595385"/>
              <a:gd name="connsiteY1" fmla="*/ 2946814 h 5382177"/>
              <a:gd name="connsiteX2" fmla="*/ 2696632 w 3595385"/>
              <a:gd name="connsiteY2" fmla="*/ 1248653 h 5382177"/>
              <a:gd name="connsiteX3" fmla="*/ 3595385 w 3595385"/>
              <a:gd name="connsiteY3" fmla="*/ 0 h 538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5385" h="5382177">
                <a:moveTo>
                  <a:pt x="0" y="5382177"/>
                </a:moveTo>
                <a:cubicBezTo>
                  <a:pt x="309611" y="4355694"/>
                  <a:pt x="809952" y="3623860"/>
                  <a:pt x="1330643" y="2946814"/>
                </a:cubicBezTo>
                <a:cubicBezTo>
                  <a:pt x="1851334" y="2269768"/>
                  <a:pt x="2240006" y="1745726"/>
                  <a:pt x="2696632" y="1248653"/>
                </a:cubicBezTo>
                <a:cubicBezTo>
                  <a:pt x="3070131" y="751580"/>
                  <a:pt x="3332625" y="390402"/>
                  <a:pt x="3595385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8565954">
            <a:off x="5242015" y="3840250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1954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16853391">
            <a:off x="5952556" y="4040151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1869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806856" y="0"/>
            <a:ext cx="734047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Historical Northeast US Hurricanes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12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1" name="Picture 611" descr="http://worldlywise.pbworks.com/f/1271584718/crosssecti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0" y="759534"/>
            <a:ext cx="8798558" cy="423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657273" y="4994700"/>
            <a:ext cx="4529582" cy="186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altLang="en-US" sz="2000" baseline="0" dirty="0" smtClean="0">
                <a:solidFill>
                  <a:srgbClr val="FFFFFF"/>
                </a:solidFill>
                <a:latin typeface="+mn-lt"/>
              </a:rPr>
              <a:t>Conditions for genesis</a:t>
            </a:r>
          </a:p>
          <a:p>
            <a:r>
              <a:rPr lang="en-US" altLang="en-US" sz="2000" baseline="0" dirty="0" smtClean="0">
                <a:solidFill>
                  <a:srgbClr val="FFFFFF"/>
                </a:solidFill>
                <a:latin typeface="+mn-lt"/>
              </a:rPr>
              <a:t>Warm </a:t>
            </a:r>
            <a:r>
              <a:rPr lang="en-US" altLang="en-US" sz="2000" baseline="0" dirty="0">
                <a:solidFill>
                  <a:srgbClr val="FFFFFF"/>
                </a:solidFill>
                <a:latin typeface="+mn-lt"/>
              </a:rPr>
              <a:t>tropical waters &gt; 26</a:t>
            </a:r>
            <a:r>
              <a:rPr lang="en-US" altLang="en-US" sz="2000" baseline="30000" dirty="0">
                <a:solidFill>
                  <a:srgbClr val="FFFFFF"/>
                </a:solidFill>
                <a:latin typeface="+mn-lt"/>
              </a:rPr>
              <a:t>o</a:t>
            </a:r>
            <a:r>
              <a:rPr lang="en-US" altLang="en-US" sz="2000" baseline="0" dirty="0">
                <a:solidFill>
                  <a:srgbClr val="FFFFFF"/>
                </a:solidFill>
                <a:latin typeface="+mn-lt"/>
              </a:rPr>
              <a:t>C, 80</a:t>
            </a:r>
            <a:r>
              <a:rPr lang="en-US" altLang="en-US" sz="2000" baseline="30000" dirty="0">
                <a:solidFill>
                  <a:srgbClr val="FFFFFF"/>
                </a:solidFill>
                <a:latin typeface="+mn-lt"/>
              </a:rPr>
              <a:t>o</a:t>
            </a:r>
            <a:r>
              <a:rPr lang="en-US" altLang="en-US" sz="2000" baseline="0" dirty="0">
                <a:solidFill>
                  <a:srgbClr val="FFFFFF"/>
                </a:solidFill>
                <a:latin typeface="+mn-lt"/>
              </a:rPr>
              <a:t>F</a:t>
            </a:r>
          </a:p>
          <a:p>
            <a:r>
              <a:rPr lang="en-US" altLang="en-US" sz="2000" baseline="0" dirty="0">
                <a:solidFill>
                  <a:srgbClr val="FFFFFF"/>
                </a:solidFill>
                <a:latin typeface="+mn-lt"/>
              </a:rPr>
              <a:t>Minimal Wind Shear Aloft</a:t>
            </a:r>
          </a:p>
          <a:p>
            <a:r>
              <a:rPr lang="en-US" altLang="en-US" sz="2000" baseline="0" dirty="0">
                <a:solidFill>
                  <a:srgbClr val="FFFFFF"/>
                </a:solidFill>
                <a:latin typeface="+mn-lt"/>
              </a:rPr>
              <a:t>Prior disturbance</a:t>
            </a:r>
          </a:p>
          <a:p>
            <a:r>
              <a:rPr lang="en-US" altLang="en-US" sz="2000" baseline="0" dirty="0" err="1">
                <a:solidFill>
                  <a:srgbClr val="FFFFFF"/>
                </a:solidFill>
                <a:latin typeface="+mn-lt"/>
              </a:rPr>
              <a:t>Coriolis</a:t>
            </a:r>
            <a:r>
              <a:rPr lang="en-US" altLang="en-US" sz="2000" baseline="0" dirty="0">
                <a:solidFill>
                  <a:srgbClr val="FFFFFF"/>
                </a:solidFill>
                <a:latin typeface="+mn-lt"/>
              </a:rPr>
              <a:t> Deflection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4864" y="120212"/>
            <a:ext cx="446147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aseline="0" dirty="0" smtClean="0">
                <a:solidFill>
                  <a:srgbClr val="FFFFFF"/>
                </a:solidFill>
                <a:latin typeface="Helvetica" pitchFamily="34" charset="0"/>
              </a:rPr>
              <a:t>What is a tropical cyclone?</a:t>
            </a:r>
            <a:endParaRPr lang="en-US" altLang="en-US" sz="2800" baseline="0" dirty="0">
              <a:solidFill>
                <a:srgbClr val="FFFFFF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9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00925" y="0"/>
            <a:ext cx="731482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1821 Hurricane SLOSH Simulation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" y="878763"/>
            <a:ext cx="9126765" cy="48125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14650" y="5688449"/>
            <a:ext cx="41053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SLOSH input</a:t>
            </a:r>
          </a:p>
          <a:p>
            <a:r>
              <a:rPr lang="en-US" sz="14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Track: ~known</a:t>
            </a:r>
          </a:p>
          <a:p>
            <a:r>
              <a:rPr lang="en-US" sz="14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Translation speed: ~known (~65 km/</a:t>
            </a:r>
            <a:r>
              <a:rPr lang="en-US" sz="1400" baseline="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hr</a:t>
            </a:r>
            <a:r>
              <a:rPr lang="en-US" sz="14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 (40 MPH))</a:t>
            </a:r>
          </a:p>
          <a:p>
            <a:r>
              <a:rPr lang="en-US" sz="14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Radius of maximum winds: ? </a:t>
            </a:r>
          </a:p>
          <a:p>
            <a:r>
              <a:rPr lang="en-US" sz="14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Intensity: ?</a:t>
            </a:r>
            <a:endParaRPr lang="en-US" sz="14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5333999" y="6410325"/>
            <a:ext cx="219075" cy="333375"/>
          </a:xfrm>
          <a:prstGeom prst="rightBrace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3075" y="6381750"/>
            <a:ext cx="20088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Though some inferences</a:t>
            </a:r>
          </a:p>
          <a:p>
            <a:r>
              <a:rPr lang="en-US" sz="11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can be drawn from damage</a:t>
            </a:r>
            <a:endParaRPr lang="en-US" sz="1100" b="1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62775" y="5269349"/>
            <a:ext cx="230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RMW = 46 km</a:t>
            </a:r>
          </a:p>
          <a:p>
            <a:r>
              <a:rPr lang="en-US" sz="12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Intensity = 51 m/s (115 MPH)</a:t>
            </a:r>
            <a:endParaRPr lang="en-US" sz="1200" b="1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 descr="Ben Frankli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" t="2779" r="5012" b="10826"/>
          <a:stretch/>
        </p:blipFill>
        <p:spPr bwMode="auto">
          <a:xfrm>
            <a:off x="629396" y="3852121"/>
            <a:ext cx="1971304" cy="225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93444" y="6101307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aseline="0" dirty="0" smtClean="0">
                <a:solidFill>
                  <a:srgbClr val="FFFFFF"/>
                </a:solidFill>
                <a:latin typeface="+mn-lt"/>
              </a:rPr>
              <a:t>Ben Franklin</a:t>
            </a:r>
          </a:p>
          <a:p>
            <a:pPr algn="ctr"/>
            <a:r>
              <a:rPr lang="en-US" sz="1800" baseline="0" dirty="0" smtClean="0">
                <a:solidFill>
                  <a:srgbClr val="FFFFFF"/>
                </a:solidFill>
                <a:latin typeface="+mn-lt"/>
              </a:rPr>
              <a:t>1706-1790 </a:t>
            </a:r>
            <a:endParaRPr lang="en-US" sz="1800" baseline="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43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700925" y="0"/>
            <a:ext cx="731482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1821 Hurricane SLOSH Simulation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5" y="878763"/>
            <a:ext cx="9126765" cy="4812578"/>
          </a:xfrm>
          <a:prstGeom prst="rect">
            <a:avLst/>
          </a:prstGeom>
        </p:spPr>
      </p:pic>
      <p:pic>
        <p:nvPicPr>
          <p:cNvPr id="4" name="Picture 3" descr="File:PSM V50 D012 William C Redfiel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12452" r="8492" b="20789"/>
          <a:stretch/>
        </p:blipFill>
        <p:spPr bwMode="auto">
          <a:xfrm>
            <a:off x="637378" y="3835309"/>
            <a:ext cx="1931939" cy="23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9643" y="6211669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aseline="0" dirty="0" smtClean="0">
                <a:solidFill>
                  <a:srgbClr val="FFFFFF"/>
                </a:solidFill>
                <a:latin typeface="+mn-lt"/>
              </a:rPr>
              <a:t>William C. Redfield</a:t>
            </a:r>
          </a:p>
          <a:p>
            <a:pPr algn="ctr"/>
            <a:r>
              <a:rPr lang="en-US" sz="1800" baseline="0" dirty="0" smtClean="0">
                <a:solidFill>
                  <a:srgbClr val="FFFFFF"/>
                </a:solidFill>
                <a:latin typeface="+mn-lt"/>
              </a:rPr>
              <a:t>1789-1857</a:t>
            </a:r>
            <a:endParaRPr lang="en-US" sz="1800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4650" y="5688449"/>
            <a:ext cx="41053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SLOSH input</a:t>
            </a:r>
          </a:p>
          <a:p>
            <a:r>
              <a:rPr lang="en-US" sz="14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Track: ~known</a:t>
            </a:r>
          </a:p>
          <a:p>
            <a:r>
              <a:rPr lang="en-US" sz="14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Translation speed: ~known (~65 km/</a:t>
            </a:r>
            <a:r>
              <a:rPr lang="en-US" sz="1400" baseline="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hr</a:t>
            </a:r>
            <a:r>
              <a:rPr lang="en-US" sz="14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 (40 MPH))</a:t>
            </a:r>
          </a:p>
          <a:p>
            <a:r>
              <a:rPr lang="en-US" sz="14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Radius of maximum winds: ? </a:t>
            </a:r>
          </a:p>
          <a:p>
            <a:r>
              <a:rPr lang="en-US" sz="14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Intensity: ?</a:t>
            </a:r>
            <a:endParaRPr lang="en-US" sz="14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5333999" y="6410325"/>
            <a:ext cx="219075" cy="333375"/>
          </a:xfrm>
          <a:prstGeom prst="rightBrace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075" y="6381750"/>
            <a:ext cx="20088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Though some inferences</a:t>
            </a:r>
          </a:p>
          <a:p>
            <a:r>
              <a:rPr lang="en-US" sz="11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can be drawn from damage</a:t>
            </a:r>
            <a:endParaRPr lang="en-US" sz="1100" b="1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2775" y="5269349"/>
            <a:ext cx="230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RMW = 46 km</a:t>
            </a:r>
          </a:p>
          <a:p>
            <a:r>
              <a:rPr lang="en-US" sz="12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Intensity = 51 m/s (115 MPH)</a:t>
            </a:r>
            <a:endParaRPr lang="en-US" sz="1200" b="1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 Box 8"/>
          <p:cNvSpPr txBox="1">
            <a:spLocks noChangeArrowheads="1"/>
          </p:cNvSpPr>
          <p:nvPr/>
        </p:nvSpPr>
        <p:spPr bwMode="auto">
          <a:xfrm>
            <a:off x="713653" y="0"/>
            <a:ext cx="72893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1821 Hurricane Storm Tide in NYC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sp>
        <p:nvSpPr>
          <p:cNvPr id="1179" name="Rectangle 6"/>
          <p:cNvSpPr>
            <a:spLocks noChangeArrowheads="1"/>
          </p:cNvSpPr>
          <p:nvPr/>
        </p:nvSpPr>
        <p:spPr bwMode="auto">
          <a:xfrm>
            <a:off x="2585131" y="3402921"/>
            <a:ext cx="5715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0" name="Rectangle 7"/>
          <p:cNvSpPr>
            <a:spLocks noChangeArrowheads="1"/>
          </p:cNvSpPr>
          <p:nvPr/>
        </p:nvSpPr>
        <p:spPr bwMode="auto">
          <a:xfrm>
            <a:off x="2616881" y="3402921"/>
            <a:ext cx="5715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1" name="Freeform 8"/>
          <p:cNvSpPr>
            <a:spLocks/>
          </p:cNvSpPr>
          <p:nvPr/>
        </p:nvSpPr>
        <p:spPr bwMode="auto">
          <a:xfrm>
            <a:off x="2648631" y="3402921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2" name="Freeform 9"/>
          <p:cNvSpPr>
            <a:spLocks/>
          </p:cNvSpPr>
          <p:nvPr/>
        </p:nvSpPr>
        <p:spPr bwMode="auto">
          <a:xfrm>
            <a:off x="2680381" y="3406589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3" name="Freeform 10"/>
          <p:cNvSpPr>
            <a:spLocks/>
          </p:cNvSpPr>
          <p:nvPr/>
        </p:nvSpPr>
        <p:spPr bwMode="auto">
          <a:xfrm>
            <a:off x="2712131" y="3410257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4" name="Freeform 11"/>
          <p:cNvSpPr>
            <a:spLocks/>
          </p:cNvSpPr>
          <p:nvPr/>
        </p:nvSpPr>
        <p:spPr bwMode="auto">
          <a:xfrm>
            <a:off x="2743881" y="3417592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5" name="Freeform 12"/>
          <p:cNvSpPr>
            <a:spLocks/>
          </p:cNvSpPr>
          <p:nvPr/>
        </p:nvSpPr>
        <p:spPr bwMode="auto">
          <a:xfrm>
            <a:off x="2775631" y="3424928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6" name="Freeform 13"/>
          <p:cNvSpPr>
            <a:spLocks/>
          </p:cNvSpPr>
          <p:nvPr/>
        </p:nvSpPr>
        <p:spPr bwMode="auto">
          <a:xfrm>
            <a:off x="2807381" y="3435932"/>
            <a:ext cx="57150" cy="44014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" name="Freeform 14"/>
          <p:cNvSpPr>
            <a:spLocks/>
          </p:cNvSpPr>
          <p:nvPr/>
        </p:nvSpPr>
        <p:spPr bwMode="auto">
          <a:xfrm>
            <a:off x="2839131" y="3450603"/>
            <a:ext cx="57150" cy="44014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" name="Freeform 15"/>
          <p:cNvSpPr>
            <a:spLocks/>
          </p:cNvSpPr>
          <p:nvPr/>
        </p:nvSpPr>
        <p:spPr bwMode="auto">
          <a:xfrm>
            <a:off x="2870881" y="3465274"/>
            <a:ext cx="57150" cy="44014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9" name="Freeform 16"/>
          <p:cNvSpPr>
            <a:spLocks/>
          </p:cNvSpPr>
          <p:nvPr/>
        </p:nvSpPr>
        <p:spPr bwMode="auto">
          <a:xfrm>
            <a:off x="2902631" y="3479945"/>
            <a:ext cx="57150" cy="47682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0" name="Freeform 17"/>
          <p:cNvSpPr>
            <a:spLocks/>
          </p:cNvSpPr>
          <p:nvPr/>
        </p:nvSpPr>
        <p:spPr bwMode="auto">
          <a:xfrm>
            <a:off x="2934381" y="3498284"/>
            <a:ext cx="57150" cy="51349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1" name="Freeform 18"/>
          <p:cNvSpPr>
            <a:spLocks/>
          </p:cNvSpPr>
          <p:nvPr/>
        </p:nvSpPr>
        <p:spPr bwMode="auto">
          <a:xfrm>
            <a:off x="2966131" y="3520291"/>
            <a:ext cx="57150" cy="51349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2" name="Freeform 19"/>
          <p:cNvSpPr>
            <a:spLocks/>
          </p:cNvSpPr>
          <p:nvPr/>
        </p:nvSpPr>
        <p:spPr bwMode="auto">
          <a:xfrm>
            <a:off x="2997881" y="3542298"/>
            <a:ext cx="57150" cy="51349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3" name="Freeform 20"/>
          <p:cNvSpPr>
            <a:spLocks/>
          </p:cNvSpPr>
          <p:nvPr/>
        </p:nvSpPr>
        <p:spPr bwMode="auto">
          <a:xfrm>
            <a:off x="3029631" y="3564305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4" name="Freeform 21"/>
          <p:cNvSpPr>
            <a:spLocks/>
          </p:cNvSpPr>
          <p:nvPr/>
        </p:nvSpPr>
        <p:spPr bwMode="auto">
          <a:xfrm>
            <a:off x="3061381" y="3589980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5" name="Freeform 22"/>
          <p:cNvSpPr>
            <a:spLocks/>
          </p:cNvSpPr>
          <p:nvPr/>
        </p:nvSpPr>
        <p:spPr bwMode="auto">
          <a:xfrm>
            <a:off x="3093131" y="3615654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6" name="Freeform 23"/>
          <p:cNvSpPr>
            <a:spLocks/>
          </p:cNvSpPr>
          <p:nvPr/>
        </p:nvSpPr>
        <p:spPr bwMode="auto">
          <a:xfrm>
            <a:off x="3124881" y="3641329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7" name="Freeform 24"/>
          <p:cNvSpPr>
            <a:spLocks/>
          </p:cNvSpPr>
          <p:nvPr/>
        </p:nvSpPr>
        <p:spPr bwMode="auto">
          <a:xfrm>
            <a:off x="3156631" y="3667004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8" name="Freeform 25"/>
          <p:cNvSpPr>
            <a:spLocks/>
          </p:cNvSpPr>
          <p:nvPr/>
        </p:nvSpPr>
        <p:spPr bwMode="auto">
          <a:xfrm>
            <a:off x="3188381" y="3692678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9" name="Freeform 26"/>
          <p:cNvSpPr>
            <a:spLocks/>
          </p:cNvSpPr>
          <p:nvPr/>
        </p:nvSpPr>
        <p:spPr bwMode="auto">
          <a:xfrm>
            <a:off x="3220131" y="3718353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0" name="Freeform 27"/>
          <p:cNvSpPr>
            <a:spLocks/>
          </p:cNvSpPr>
          <p:nvPr/>
        </p:nvSpPr>
        <p:spPr bwMode="auto">
          <a:xfrm>
            <a:off x="3251881" y="3744028"/>
            <a:ext cx="57150" cy="51349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1" name="Freeform 28"/>
          <p:cNvSpPr>
            <a:spLocks/>
          </p:cNvSpPr>
          <p:nvPr/>
        </p:nvSpPr>
        <p:spPr bwMode="auto">
          <a:xfrm>
            <a:off x="3283631" y="3766035"/>
            <a:ext cx="57150" cy="51349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2" name="Freeform 29"/>
          <p:cNvSpPr>
            <a:spLocks/>
          </p:cNvSpPr>
          <p:nvPr/>
        </p:nvSpPr>
        <p:spPr bwMode="auto">
          <a:xfrm>
            <a:off x="3315381" y="3788042"/>
            <a:ext cx="57150" cy="47682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3" name="Freeform 30"/>
          <p:cNvSpPr>
            <a:spLocks/>
          </p:cNvSpPr>
          <p:nvPr/>
        </p:nvSpPr>
        <p:spPr bwMode="auto">
          <a:xfrm>
            <a:off x="3347131" y="3806381"/>
            <a:ext cx="57150" cy="44014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4" name="Freeform 31"/>
          <p:cNvSpPr>
            <a:spLocks/>
          </p:cNvSpPr>
          <p:nvPr/>
        </p:nvSpPr>
        <p:spPr bwMode="auto">
          <a:xfrm>
            <a:off x="3378881" y="3821052"/>
            <a:ext cx="57150" cy="44014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5" name="Freeform 32"/>
          <p:cNvSpPr>
            <a:spLocks/>
          </p:cNvSpPr>
          <p:nvPr/>
        </p:nvSpPr>
        <p:spPr bwMode="auto">
          <a:xfrm>
            <a:off x="3410631" y="3835723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6" name="Freeform 33"/>
          <p:cNvSpPr>
            <a:spLocks/>
          </p:cNvSpPr>
          <p:nvPr/>
        </p:nvSpPr>
        <p:spPr bwMode="auto">
          <a:xfrm>
            <a:off x="3442381" y="3846727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7" name="Freeform 34"/>
          <p:cNvSpPr>
            <a:spLocks/>
          </p:cNvSpPr>
          <p:nvPr/>
        </p:nvSpPr>
        <p:spPr bwMode="auto">
          <a:xfrm>
            <a:off x="3474131" y="3854062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" name="Freeform 35"/>
          <p:cNvSpPr>
            <a:spLocks/>
          </p:cNvSpPr>
          <p:nvPr/>
        </p:nvSpPr>
        <p:spPr bwMode="auto">
          <a:xfrm>
            <a:off x="3505881" y="3861398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9" name="Freeform 36"/>
          <p:cNvSpPr>
            <a:spLocks/>
          </p:cNvSpPr>
          <p:nvPr/>
        </p:nvSpPr>
        <p:spPr bwMode="auto">
          <a:xfrm>
            <a:off x="3537631" y="3868733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0" name="Freeform 37"/>
          <p:cNvSpPr>
            <a:spLocks/>
          </p:cNvSpPr>
          <p:nvPr/>
        </p:nvSpPr>
        <p:spPr bwMode="auto">
          <a:xfrm>
            <a:off x="3569381" y="3872401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1" name="Rectangle 38"/>
          <p:cNvSpPr>
            <a:spLocks noChangeArrowheads="1"/>
          </p:cNvSpPr>
          <p:nvPr/>
        </p:nvSpPr>
        <p:spPr bwMode="auto">
          <a:xfrm>
            <a:off x="3601131" y="3876069"/>
            <a:ext cx="5715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2" name="Rectangle 39"/>
          <p:cNvSpPr>
            <a:spLocks noChangeArrowheads="1"/>
          </p:cNvSpPr>
          <p:nvPr/>
        </p:nvSpPr>
        <p:spPr bwMode="auto">
          <a:xfrm>
            <a:off x="3632881" y="3876069"/>
            <a:ext cx="5715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3" name="Rectangle 40"/>
          <p:cNvSpPr>
            <a:spLocks noChangeArrowheads="1"/>
          </p:cNvSpPr>
          <p:nvPr/>
        </p:nvSpPr>
        <p:spPr bwMode="auto">
          <a:xfrm>
            <a:off x="3664631" y="3876069"/>
            <a:ext cx="5715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4" name="Rectangle 41"/>
          <p:cNvSpPr>
            <a:spLocks noChangeArrowheads="1"/>
          </p:cNvSpPr>
          <p:nvPr/>
        </p:nvSpPr>
        <p:spPr bwMode="auto">
          <a:xfrm>
            <a:off x="3696381" y="3876069"/>
            <a:ext cx="5715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5" name="Freeform 42"/>
          <p:cNvSpPr>
            <a:spLocks/>
          </p:cNvSpPr>
          <p:nvPr/>
        </p:nvSpPr>
        <p:spPr bwMode="auto">
          <a:xfrm>
            <a:off x="3728131" y="3872401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6" name="Freeform 43"/>
          <p:cNvSpPr>
            <a:spLocks/>
          </p:cNvSpPr>
          <p:nvPr/>
        </p:nvSpPr>
        <p:spPr bwMode="auto">
          <a:xfrm>
            <a:off x="3759881" y="3865066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7" name="Freeform 44"/>
          <p:cNvSpPr>
            <a:spLocks/>
          </p:cNvSpPr>
          <p:nvPr/>
        </p:nvSpPr>
        <p:spPr bwMode="auto">
          <a:xfrm>
            <a:off x="3791631" y="3857730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8" name="Freeform 45"/>
          <p:cNvSpPr>
            <a:spLocks/>
          </p:cNvSpPr>
          <p:nvPr/>
        </p:nvSpPr>
        <p:spPr bwMode="auto">
          <a:xfrm>
            <a:off x="3823381" y="3850394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9" name="Freeform 46"/>
          <p:cNvSpPr>
            <a:spLocks/>
          </p:cNvSpPr>
          <p:nvPr/>
        </p:nvSpPr>
        <p:spPr bwMode="auto">
          <a:xfrm>
            <a:off x="3855131" y="3839391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0" name="Freeform 47"/>
          <p:cNvSpPr>
            <a:spLocks/>
          </p:cNvSpPr>
          <p:nvPr/>
        </p:nvSpPr>
        <p:spPr bwMode="auto">
          <a:xfrm>
            <a:off x="3886881" y="3828388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1" name="Freeform 48"/>
          <p:cNvSpPr>
            <a:spLocks/>
          </p:cNvSpPr>
          <p:nvPr/>
        </p:nvSpPr>
        <p:spPr bwMode="auto">
          <a:xfrm>
            <a:off x="3918631" y="3817384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2" name="Freeform 49"/>
          <p:cNvSpPr>
            <a:spLocks/>
          </p:cNvSpPr>
          <p:nvPr/>
        </p:nvSpPr>
        <p:spPr bwMode="auto">
          <a:xfrm>
            <a:off x="3950381" y="3802713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3" name="Freeform 50"/>
          <p:cNvSpPr>
            <a:spLocks/>
          </p:cNvSpPr>
          <p:nvPr/>
        </p:nvSpPr>
        <p:spPr bwMode="auto">
          <a:xfrm>
            <a:off x="3982131" y="3784374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4" name="Freeform 51"/>
          <p:cNvSpPr>
            <a:spLocks/>
          </p:cNvSpPr>
          <p:nvPr/>
        </p:nvSpPr>
        <p:spPr bwMode="auto">
          <a:xfrm>
            <a:off x="4013881" y="3766035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5" name="Freeform 52"/>
          <p:cNvSpPr>
            <a:spLocks/>
          </p:cNvSpPr>
          <p:nvPr/>
        </p:nvSpPr>
        <p:spPr bwMode="auto">
          <a:xfrm>
            <a:off x="4045631" y="3747696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6" name="Freeform 53"/>
          <p:cNvSpPr>
            <a:spLocks/>
          </p:cNvSpPr>
          <p:nvPr/>
        </p:nvSpPr>
        <p:spPr bwMode="auto">
          <a:xfrm>
            <a:off x="4077381" y="3725689"/>
            <a:ext cx="57150" cy="51349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7" name="Freeform 54"/>
          <p:cNvSpPr>
            <a:spLocks/>
          </p:cNvSpPr>
          <p:nvPr/>
        </p:nvSpPr>
        <p:spPr bwMode="auto">
          <a:xfrm>
            <a:off x="4109131" y="3700014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8" name="Freeform 55"/>
          <p:cNvSpPr>
            <a:spLocks/>
          </p:cNvSpPr>
          <p:nvPr/>
        </p:nvSpPr>
        <p:spPr bwMode="auto">
          <a:xfrm>
            <a:off x="4140881" y="3674339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9" name="Freeform 56"/>
          <p:cNvSpPr>
            <a:spLocks/>
          </p:cNvSpPr>
          <p:nvPr/>
        </p:nvSpPr>
        <p:spPr bwMode="auto">
          <a:xfrm>
            <a:off x="4172631" y="3648665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0" name="Freeform 57"/>
          <p:cNvSpPr>
            <a:spLocks/>
          </p:cNvSpPr>
          <p:nvPr/>
        </p:nvSpPr>
        <p:spPr bwMode="auto">
          <a:xfrm>
            <a:off x="4204381" y="3619322"/>
            <a:ext cx="57150" cy="58685"/>
          </a:xfrm>
          <a:custGeom>
            <a:avLst/>
            <a:gdLst>
              <a:gd name="T0" fmla="*/ 16 w 36"/>
              <a:gd name="T1" fmla="*/ 32 h 32"/>
              <a:gd name="T2" fmla="*/ 0 w 36"/>
              <a:gd name="T3" fmla="*/ 32 h 32"/>
              <a:gd name="T4" fmla="*/ 0 w 36"/>
              <a:gd name="T5" fmla="*/ 16 h 32"/>
              <a:gd name="T6" fmla="*/ 20 w 36"/>
              <a:gd name="T7" fmla="*/ 0 h 32"/>
              <a:gd name="T8" fmla="*/ 36 w 36"/>
              <a:gd name="T9" fmla="*/ 0 h 32"/>
              <a:gd name="T10" fmla="*/ 36 w 36"/>
              <a:gd name="T11" fmla="*/ 16 h 32"/>
              <a:gd name="T12" fmla="*/ 16 w 36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16" y="32"/>
                </a:moveTo>
                <a:lnTo>
                  <a:pt x="0" y="32"/>
                </a:lnTo>
                <a:lnTo>
                  <a:pt x="0" y="1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1" name="Freeform 58"/>
          <p:cNvSpPr>
            <a:spLocks/>
          </p:cNvSpPr>
          <p:nvPr/>
        </p:nvSpPr>
        <p:spPr bwMode="auto">
          <a:xfrm>
            <a:off x="4236131" y="3593647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2" name="Freeform 59"/>
          <p:cNvSpPr>
            <a:spLocks/>
          </p:cNvSpPr>
          <p:nvPr/>
        </p:nvSpPr>
        <p:spPr bwMode="auto">
          <a:xfrm>
            <a:off x="4267881" y="3564305"/>
            <a:ext cx="57150" cy="58685"/>
          </a:xfrm>
          <a:custGeom>
            <a:avLst/>
            <a:gdLst>
              <a:gd name="T0" fmla="*/ 16 w 36"/>
              <a:gd name="T1" fmla="*/ 32 h 32"/>
              <a:gd name="T2" fmla="*/ 0 w 36"/>
              <a:gd name="T3" fmla="*/ 32 h 32"/>
              <a:gd name="T4" fmla="*/ 0 w 36"/>
              <a:gd name="T5" fmla="*/ 16 h 32"/>
              <a:gd name="T6" fmla="*/ 20 w 36"/>
              <a:gd name="T7" fmla="*/ 0 h 32"/>
              <a:gd name="T8" fmla="*/ 36 w 36"/>
              <a:gd name="T9" fmla="*/ 0 h 32"/>
              <a:gd name="T10" fmla="*/ 36 w 36"/>
              <a:gd name="T11" fmla="*/ 16 h 32"/>
              <a:gd name="T12" fmla="*/ 16 w 36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16" y="32"/>
                </a:moveTo>
                <a:lnTo>
                  <a:pt x="0" y="32"/>
                </a:lnTo>
                <a:lnTo>
                  <a:pt x="0" y="1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3" name="Freeform 60"/>
          <p:cNvSpPr>
            <a:spLocks/>
          </p:cNvSpPr>
          <p:nvPr/>
        </p:nvSpPr>
        <p:spPr bwMode="auto">
          <a:xfrm>
            <a:off x="4299631" y="3538630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4" name="Freeform 61"/>
          <p:cNvSpPr>
            <a:spLocks/>
          </p:cNvSpPr>
          <p:nvPr/>
        </p:nvSpPr>
        <p:spPr bwMode="auto">
          <a:xfrm>
            <a:off x="4331381" y="3512956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5" name="Freeform 62"/>
          <p:cNvSpPr>
            <a:spLocks/>
          </p:cNvSpPr>
          <p:nvPr/>
        </p:nvSpPr>
        <p:spPr bwMode="auto">
          <a:xfrm>
            <a:off x="4363131" y="3487281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6" name="Freeform 63"/>
          <p:cNvSpPr>
            <a:spLocks/>
          </p:cNvSpPr>
          <p:nvPr/>
        </p:nvSpPr>
        <p:spPr bwMode="auto">
          <a:xfrm>
            <a:off x="4394881" y="3461606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7" name="Freeform 64"/>
          <p:cNvSpPr>
            <a:spLocks/>
          </p:cNvSpPr>
          <p:nvPr/>
        </p:nvSpPr>
        <p:spPr bwMode="auto">
          <a:xfrm>
            <a:off x="4426631" y="3439599"/>
            <a:ext cx="57150" cy="51349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8" name="Freeform 65"/>
          <p:cNvSpPr>
            <a:spLocks/>
          </p:cNvSpPr>
          <p:nvPr/>
        </p:nvSpPr>
        <p:spPr bwMode="auto">
          <a:xfrm>
            <a:off x="4458381" y="3421260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" name="Freeform 66"/>
          <p:cNvSpPr>
            <a:spLocks/>
          </p:cNvSpPr>
          <p:nvPr/>
        </p:nvSpPr>
        <p:spPr bwMode="auto">
          <a:xfrm>
            <a:off x="4490131" y="3402921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0" name="Freeform 67"/>
          <p:cNvSpPr>
            <a:spLocks/>
          </p:cNvSpPr>
          <p:nvPr/>
        </p:nvSpPr>
        <p:spPr bwMode="auto">
          <a:xfrm>
            <a:off x="4521881" y="3388250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1" name="Freeform 68"/>
          <p:cNvSpPr>
            <a:spLocks/>
          </p:cNvSpPr>
          <p:nvPr/>
        </p:nvSpPr>
        <p:spPr bwMode="auto">
          <a:xfrm>
            <a:off x="4553631" y="3369911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2" name="Freeform 69"/>
          <p:cNvSpPr>
            <a:spLocks/>
          </p:cNvSpPr>
          <p:nvPr/>
        </p:nvSpPr>
        <p:spPr bwMode="auto">
          <a:xfrm>
            <a:off x="4585381" y="3358907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3" name="Freeform 70"/>
          <p:cNvSpPr>
            <a:spLocks/>
          </p:cNvSpPr>
          <p:nvPr/>
        </p:nvSpPr>
        <p:spPr bwMode="auto">
          <a:xfrm>
            <a:off x="4617131" y="3344236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4" name="Freeform 71"/>
          <p:cNvSpPr>
            <a:spLocks/>
          </p:cNvSpPr>
          <p:nvPr/>
        </p:nvSpPr>
        <p:spPr bwMode="auto">
          <a:xfrm>
            <a:off x="4648881" y="3333233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5" name="Freeform 72"/>
          <p:cNvSpPr>
            <a:spLocks/>
          </p:cNvSpPr>
          <p:nvPr/>
        </p:nvSpPr>
        <p:spPr bwMode="auto">
          <a:xfrm>
            <a:off x="4680631" y="3325897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6" name="Freeform 73"/>
          <p:cNvSpPr>
            <a:spLocks/>
          </p:cNvSpPr>
          <p:nvPr/>
        </p:nvSpPr>
        <p:spPr bwMode="auto">
          <a:xfrm>
            <a:off x="4712381" y="3318562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7" name="Freeform 74"/>
          <p:cNvSpPr>
            <a:spLocks/>
          </p:cNvSpPr>
          <p:nvPr/>
        </p:nvSpPr>
        <p:spPr bwMode="auto">
          <a:xfrm>
            <a:off x="4744131" y="3307558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8" name="Freeform 75"/>
          <p:cNvSpPr>
            <a:spLocks/>
          </p:cNvSpPr>
          <p:nvPr/>
        </p:nvSpPr>
        <p:spPr bwMode="auto">
          <a:xfrm>
            <a:off x="4775881" y="3303890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" name="Freeform 76"/>
          <p:cNvSpPr>
            <a:spLocks/>
          </p:cNvSpPr>
          <p:nvPr/>
        </p:nvSpPr>
        <p:spPr bwMode="auto">
          <a:xfrm>
            <a:off x="4807631" y="3300222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0" name="Freeform 77"/>
          <p:cNvSpPr>
            <a:spLocks/>
          </p:cNvSpPr>
          <p:nvPr/>
        </p:nvSpPr>
        <p:spPr bwMode="auto">
          <a:xfrm>
            <a:off x="4839381" y="3292887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1" name="Rectangle 78"/>
          <p:cNvSpPr>
            <a:spLocks noChangeArrowheads="1"/>
          </p:cNvSpPr>
          <p:nvPr/>
        </p:nvSpPr>
        <p:spPr bwMode="auto">
          <a:xfrm>
            <a:off x="4871131" y="3292887"/>
            <a:ext cx="5715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2" name="Freeform 79"/>
          <p:cNvSpPr>
            <a:spLocks/>
          </p:cNvSpPr>
          <p:nvPr/>
        </p:nvSpPr>
        <p:spPr bwMode="auto">
          <a:xfrm>
            <a:off x="4902881" y="3289219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3" name="Rectangle 80"/>
          <p:cNvSpPr>
            <a:spLocks noChangeArrowheads="1"/>
          </p:cNvSpPr>
          <p:nvPr/>
        </p:nvSpPr>
        <p:spPr bwMode="auto">
          <a:xfrm>
            <a:off x="4934631" y="3289219"/>
            <a:ext cx="5715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4" name="Freeform 81"/>
          <p:cNvSpPr>
            <a:spLocks/>
          </p:cNvSpPr>
          <p:nvPr/>
        </p:nvSpPr>
        <p:spPr bwMode="auto">
          <a:xfrm>
            <a:off x="4966381" y="3289219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5" name="Freeform 82"/>
          <p:cNvSpPr>
            <a:spLocks/>
          </p:cNvSpPr>
          <p:nvPr/>
        </p:nvSpPr>
        <p:spPr bwMode="auto">
          <a:xfrm>
            <a:off x="4998131" y="3292887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6" name="Freeform 83"/>
          <p:cNvSpPr>
            <a:spLocks/>
          </p:cNvSpPr>
          <p:nvPr/>
        </p:nvSpPr>
        <p:spPr bwMode="auto">
          <a:xfrm>
            <a:off x="5029881" y="3296555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7" name="Freeform 84"/>
          <p:cNvSpPr>
            <a:spLocks/>
          </p:cNvSpPr>
          <p:nvPr/>
        </p:nvSpPr>
        <p:spPr bwMode="auto">
          <a:xfrm>
            <a:off x="5061631" y="3300222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8" name="Freeform 85"/>
          <p:cNvSpPr>
            <a:spLocks/>
          </p:cNvSpPr>
          <p:nvPr/>
        </p:nvSpPr>
        <p:spPr bwMode="auto">
          <a:xfrm>
            <a:off x="5093381" y="3307558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" name="Freeform 86"/>
          <p:cNvSpPr>
            <a:spLocks/>
          </p:cNvSpPr>
          <p:nvPr/>
        </p:nvSpPr>
        <p:spPr bwMode="auto">
          <a:xfrm>
            <a:off x="5125131" y="3314894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0" name="Freeform 87"/>
          <p:cNvSpPr>
            <a:spLocks/>
          </p:cNvSpPr>
          <p:nvPr/>
        </p:nvSpPr>
        <p:spPr bwMode="auto">
          <a:xfrm>
            <a:off x="5156881" y="3325897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1" name="Freeform 88"/>
          <p:cNvSpPr>
            <a:spLocks/>
          </p:cNvSpPr>
          <p:nvPr/>
        </p:nvSpPr>
        <p:spPr bwMode="auto">
          <a:xfrm>
            <a:off x="5188631" y="3336901"/>
            <a:ext cx="57150" cy="44014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2" name="Freeform 89"/>
          <p:cNvSpPr>
            <a:spLocks/>
          </p:cNvSpPr>
          <p:nvPr/>
        </p:nvSpPr>
        <p:spPr bwMode="auto">
          <a:xfrm>
            <a:off x="5220381" y="3351572"/>
            <a:ext cx="57150" cy="47682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3" name="Freeform 90"/>
          <p:cNvSpPr>
            <a:spLocks/>
          </p:cNvSpPr>
          <p:nvPr/>
        </p:nvSpPr>
        <p:spPr bwMode="auto">
          <a:xfrm>
            <a:off x="5252131" y="3369911"/>
            <a:ext cx="57150" cy="47682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4" name="Freeform 91"/>
          <p:cNvSpPr>
            <a:spLocks/>
          </p:cNvSpPr>
          <p:nvPr/>
        </p:nvSpPr>
        <p:spPr bwMode="auto">
          <a:xfrm>
            <a:off x="5283881" y="3388250"/>
            <a:ext cx="57150" cy="47682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5" name="Freeform 92"/>
          <p:cNvSpPr>
            <a:spLocks/>
          </p:cNvSpPr>
          <p:nvPr/>
        </p:nvSpPr>
        <p:spPr bwMode="auto">
          <a:xfrm>
            <a:off x="5315631" y="3406589"/>
            <a:ext cx="55563" cy="51349"/>
          </a:xfrm>
          <a:custGeom>
            <a:avLst/>
            <a:gdLst>
              <a:gd name="T0" fmla="*/ 0 w 35"/>
              <a:gd name="T1" fmla="*/ 16 h 28"/>
              <a:gd name="T2" fmla="*/ 0 w 35"/>
              <a:gd name="T3" fmla="*/ 0 h 28"/>
              <a:gd name="T4" fmla="*/ 16 w 35"/>
              <a:gd name="T5" fmla="*/ 0 h 28"/>
              <a:gd name="T6" fmla="*/ 35 w 35"/>
              <a:gd name="T7" fmla="*/ 12 h 28"/>
              <a:gd name="T8" fmla="*/ 35 w 35"/>
              <a:gd name="T9" fmla="*/ 28 h 28"/>
              <a:gd name="T10" fmla="*/ 20 w 35"/>
              <a:gd name="T11" fmla="*/ 28 h 28"/>
              <a:gd name="T12" fmla="*/ 0 w 35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5" y="12"/>
                </a:lnTo>
                <a:lnTo>
                  <a:pt x="35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6" name="Freeform 93"/>
          <p:cNvSpPr>
            <a:spLocks/>
          </p:cNvSpPr>
          <p:nvPr/>
        </p:nvSpPr>
        <p:spPr bwMode="auto">
          <a:xfrm>
            <a:off x="5347381" y="3428596"/>
            <a:ext cx="55563" cy="51349"/>
          </a:xfrm>
          <a:custGeom>
            <a:avLst/>
            <a:gdLst>
              <a:gd name="T0" fmla="*/ 0 w 35"/>
              <a:gd name="T1" fmla="*/ 16 h 28"/>
              <a:gd name="T2" fmla="*/ 0 w 35"/>
              <a:gd name="T3" fmla="*/ 0 h 28"/>
              <a:gd name="T4" fmla="*/ 15 w 35"/>
              <a:gd name="T5" fmla="*/ 0 h 28"/>
              <a:gd name="T6" fmla="*/ 35 w 35"/>
              <a:gd name="T7" fmla="*/ 12 h 28"/>
              <a:gd name="T8" fmla="*/ 35 w 35"/>
              <a:gd name="T9" fmla="*/ 28 h 28"/>
              <a:gd name="T10" fmla="*/ 19 w 35"/>
              <a:gd name="T11" fmla="*/ 28 h 28"/>
              <a:gd name="T12" fmla="*/ 0 w 35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28">
                <a:moveTo>
                  <a:pt x="0" y="16"/>
                </a:moveTo>
                <a:lnTo>
                  <a:pt x="0" y="0"/>
                </a:lnTo>
                <a:lnTo>
                  <a:pt x="15" y="0"/>
                </a:lnTo>
                <a:lnTo>
                  <a:pt x="35" y="12"/>
                </a:lnTo>
                <a:lnTo>
                  <a:pt x="35" y="28"/>
                </a:lnTo>
                <a:lnTo>
                  <a:pt x="19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7" name="Freeform 94"/>
          <p:cNvSpPr>
            <a:spLocks/>
          </p:cNvSpPr>
          <p:nvPr/>
        </p:nvSpPr>
        <p:spPr bwMode="auto">
          <a:xfrm>
            <a:off x="5377544" y="3450603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8" name="Freeform 95"/>
          <p:cNvSpPr>
            <a:spLocks/>
          </p:cNvSpPr>
          <p:nvPr/>
        </p:nvSpPr>
        <p:spPr bwMode="auto">
          <a:xfrm>
            <a:off x="5409294" y="3476277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" name="Freeform 96"/>
          <p:cNvSpPr>
            <a:spLocks/>
          </p:cNvSpPr>
          <p:nvPr/>
        </p:nvSpPr>
        <p:spPr bwMode="auto">
          <a:xfrm>
            <a:off x="5441044" y="3501952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0" name="Freeform 97"/>
          <p:cNvSpPr>
            <a:spLocks/>
          </p:cNvSpPr>
          <p:nvPr/>
        </p:nvSpPr>
        <p:spPr bwMode="auto">
          <a:xfrm>
            <a:off x="5472794" y="3527627"/>
            <a:ext cx="57150" cy="58685"/>
          </a:xfrm>
          <a:custGeom>
            <a:avLst/>
            <a:gdLst>
              <a:gd name="T0" fmla="*/ 0 w 36"/>
              <a:gd name="T1" fmla="*/ 16 h 32"/>
              <a:gd name="T2" fmla="*/ 0 w 36"/>
              <a:gd name="T3" fmla="*/ 0 h 32"/>
              <a:gd name="T4" fmla="*/ 16 w 36"/>
              <a:gd name="T5" fmla="*/ 0 h 32"/>
              <a:gd name="T6" fmla="*/ 36 w 36"/>
              <a:gd name="T7" fmla="*/ 16 h 32"/>
              <a:gd name="T8" fmla="*/ 36 w 36"/>
              <a:gd name="T9" fmla="*/ 32 h 32"/>
              <a:gd name="T10" fmla="*/ 20 w 36"/>
              <a:gd name="T11" fmla="*/ 32 h 32"/>
              <a:gd name="T12" fmla="*/ 0 w 36"/>
              <a:gd name="T13" fmla="*/ 16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6"/>
                </a:lnTo>
                <a:lnTo>
                  <a:pt x="36" y="32"/>
                </a:lnTo>
                <a:lnTo>
                  <a:pt x="20" y="3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1" name="Freeform 98"/>
          <p:cNvSpPr>
            <a:spLocks/>
          </p:cNvSpPr>
          <p:nvPr/>
        </p:nvSpPr>
        <p:spPr bwMode="auto">
          <a:xfrm>
            <a:off x="5504544" y="3556969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2" name="Freeform 99"/>
          <p:cNvSpPr>
            <a:spLocks/>
          </p:cNvSpPr>
          <p:nvPr/>
        </p:nvSpPr>
        <p:spPr bwMode="auto">
          <a:xfrm>
            <a:off x="5536294" y="3582644"/>
            <a:ext cx="57150" cy="58685"/>
          </a:xfrm>
          <a:custGeom>
            <a:avLst/>
            <a:gdLst>
              <a:gd name="T0" fmla="*/ 0 w 36"/>
              <a:gd name="T1" fmla="*/ 16 h 32"/>
              <a:gd name="T2" fmla="*/ 0 w 36"/>
              <a:gd name="T3" fmla="*/ 0 h 32"/>
              <a:gd name="T4" fmla="*/ 16 w 36"/>
              <a:gd name="T5" fmla="*/ 0 h 32"/>
              <a:gd name="T6" fmla="*/ 36 w 36"/>
              <a:gd name="T7" fmla="*/ 16 h 32"/>
              <a:gd name="T8" fmla="*/ 36 w 36"/>
              <a:gd name="T9" fmla="*/ 32 h 32"/>
              <a:gd name="T10" fmla="*/ 20 w 36"/>
              <a:gd name="T11" fmla="*/ 32 h 32"/>
              <a:gd name="T12" fmla="*/ 0 w 36"/>
              <a:gd name="T13" fmla="*/ 16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6"/>
                </a:lnTo>
                <a:lnTo>
                  <a:pt x="36" y="32"/>
                </a:lnTo>
                <a:lnTo>
                  <a:pt x="20" y="3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3" name="Freeform 100"/>
          <p:cNvSpPr>
            <a:spLocks/>
          </p:cNvSpPr>
          <p:nvPr/>
        </p:nvSpPr>
        <p:spPr bwMode="auto">
          <a:xfrm>
            <a:off x="5568044" y="3611987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4" name="Freeform 101"/>
          <p:cNvSpPr>
            <a:spLocks/>
          </p:cNvSpPr>
          <p:nvPr/>
        </p:nvSpPr>
        <p:spPr bwMode="auto">
          <a:xfrm>
            <a:off x="5599794" y="3637661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5" name="Freeform 102"/>
          <p:cNvSpPr>
            <a:spLocks/>
          </p:cNvSpPr>
          <p:nvPr/>
        </p:nvSpPr>
        <p:spPr bwMode="auto">
          <a:xfrm>
            <a:off x="5631544" y="3663336"/>
            <a:ext cx="57150" cy="51349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6" name="Freeform 103"/>
          <p:cNvSpPr>
            <a:spLocks/>
          </p:cNvSpPr>
          <p:nvPr/>
        </p:nvSpPr>
        <p:spPr bwMode="auto">
          <a:xfrm>
            <a:off x="5663294" y="3685343"/>
            <a:ext cx="57150" cy="51349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7" name="Freeform 104"/>
          <p:cNvSpPr>
            <a:spLocks/>
          </p:cNvSpPr>
          <p:nvPr/>
        </p:nvSpPr>
        <p:spPr bwMode="auto">
          <a:xfrm>
            <a:off x="5695044" y="3707350"/>
            <a:ext cx="57150" cy="47682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8" name="Freeform 105"/>
          <p:cNvSpPr>
            <a:spLocks/>
          </p:cNvSpPr>
          <p:nvPr/>
        </p:nvSpPr>
        <p:spPr bwMode="auto">
          <a:xfrm>
            <a:off x="5726794" y="3725689"/>
            <a:ext cx="57150" cy="47682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9" name="Freeform 106"/>
          <p:cNvSpPr>
            <a:spLocks/>
          </p:cNvSpPr>
          <p:nvPr/>
        </p:nvSpPr>
        <p:spPr bwMode="auto">
          <a:xfrm>
            <a:off x="5758544" y="3744028"/>
            <a:ext cx="57150" cy="44014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" name="Freeform 107"/>
          <p:cNvSpPr>
            <a:spLocks/>
          </p:cNvSpPr>
          <p:nvPr/>
        </p:nvSpPr>
        <p:spPr bwMode="auto">
          <a:xfrm>
            <a:off x="5790294" y="3758699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1" name="Freeform 108"/>
          <p:cNvSpPr>
            <a:spLocks/>
          </p:cNvSpPr>
          <p:nvPr/>
        </p:nvSpPr>
        <p:spPr bwMode="auto">
          <a:xfrm>
            <a:off x="5822044" y="3769703"/>
            <a:ext cx="57150" cy="44014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2" name="Freeform 109"/>
          <p:cNvSpPr>
            <a:spLocks/>
          </p:cNvSpPr>
          <p:nvPr/>
        </p:nvSpPr>
        <p:spPr bwMode="auto">
          <a:xfrm>
            <a:off x="5853794" y="3784374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3" name="Freeform 110"/>
          <p:cNvSpPr>
            <a:spLocks/>
          </p:cNvSpPr>
          <p:nvPr/>
        </p:nvSpPr>
        <p:spPr bwMode="auto">
          <a:xfrm>
            <a:off x="5885544" y="3791709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4" name="Freeform 111"/>
          <p:cNvSpPr>
            <a:spLocks/>
          </p:cNvSpPr>
          <p:nvPr/>
        </p:nvSpPr>
        <p:spPr bwMode="auto">
          <a:xfrm>
            <a:off x="5917294" y="3799045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5" name="Freeform 112"/>
          <p:cNvSpPr>
            <a:spLocks/>
          </p:cNvSpPr>
          <p:nvPr/>
        </p:nvSpPr>
        <p:spPr bwMode="auto">
          <a:xfrm>
            <a:off x="5949044" y="3806381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6" name="Freeform 113"/>
          <p:cNvSpPr>
            <a:spLocks/>
          </p:cNvSpPr>
          <p:nvPr/>
        </p:nvSpPr>
        <p:spPr bwMode="auto">
          <a:xfrm>
            <a:off x="5980794" y="3813716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7" name="Freeform 114"/>
          <p:cNvSpPr>
            <a:spLocks/>
          </p:cNvSpPr>
          <p:nvPr/>
        </p:nvSpPr>
        <p:spPr bwMode="auto">
          <a:xfrm>
            <a:off x="6012544" y="3817384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8" name="Freeform 115"/>
          <p:cNvSpPr>
            <a:spLocks/>
          </p:cNvSpPr>
          <p:nvPr/>
        </p:nvSpPr>
        <p:spPr bwMode="auto">
          <a:xfrm>
            <a:off x="6044294" y="3821052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9" name="Freeform 116"/>
          <p:cNvSpPr>
            <a:spLocks/>
          </p:cNvSpPr>
          <p:nvPr/>
        </p:nvSpPr>
        <p:spPr bwMode="auto">
          <a:xfrm>
            <a:off x="6076044" y="3824720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" name="Rectangle 117"/>
          <p:cNvSpPr>
            <a:spLocks noChangeArrowheads="1"/>
          </p:cNvSpPr>
          <p:nvPr/>
        </p:nvSpPr>
        <p:spPr bwMode="auto">
          <a:xfrm>
            <a:off x="6107794" y="3828388"/>
            <a:ext cx="5715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1" name="Rectangle 118"/>
          <p:cNvSpPr>
            <a:spLocks noChangeArrowheads="1"/>
          </p:cNvSpPr>
          <p:nvPr/>
        </p:nvSpPr>
        <p:spPr bwMode="auto">
          <a:xfrm>
            <a:off x="6139544" y="3828388"/>
            <a:ext cx="5715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2" name="Rectangle 119"/>
          <p:cNvSpPr>
            <a:spLocks noChangeArrowheads="1"/>
          </p:cNvSpPr>
          <p:nvPr/>
        </p:nvSpPr>
        <p:spPr bwMode="auto">
          <a:xfrm>
            <a:off x="6171294" y="3828388"/>
            <a:ext cx="5715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3" name="Rectangle 120"/>
          <p:cNvSpPr>
            <a:spLocks noChangeArrowheads="1"/>
          </p:cNvSpPr>
          <p:nvPr/>
        </p:nvSpPr>
        <p:spPr bwMode="auto">
          <a:xfrm>
            <a:off x="6203044" y="3828388"/>
            <a:ext cx="5715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4" name="Freeform 121"/>
          <p:cNvSpPr>
            <a:spLocks/>
          </p:cNvSpPr>
          <p:nvPr/>
        </p:nvSpPr>
        <p:spPr bwMode="auto">
          <a:xfrm>
            <a:off x="6234794" y="3824720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5" name="Freeform 122"/>
          <p:cNvSpPr>
            <a:spLocks/>
          </p:cNvSpPr>
          <p:nvPr/>
        </p:nvSpPr>
        <p:spPr bwMode="auto">
          <a:xfrm>
            <a:off x="6266544" y="3817384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6" name="Freeform 123"/>
          <p:cNvSpPr>
            <a:spLocks/>
          </p:cNvSpPr>
          <p:nvPr/>
        </p:nvSpPr>
        <p:spPr bwMode="auto">
          <a:xfrm>
            <a:off x="6298294" y="3813716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7" name="Freeform 124"/>
          <p:cNvSpPr>
            <a:spLocks/>
          </p:cNvSpPr>
          <p:nvPr/>
        </p:nvSpPr>
        <p:spPr bwMode="auto">
          <a:xfrm>
            <a:off x="6330044" y="3802713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8" name="Freeform 125"/>
          <p:cNvSpPr>
            <a:spLocks/>
          </p:cNvSpPr>
          <p:nvPr/>
        </p:nvSpPr>
        <p:spPr bwMode="auto">
          <a:xfrm>
            <a:off x="6361794" y="3791709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9" name="Freeform 126"/>
          <p:cNvSpPr>
            <a:spLocks/>
          </p:cNvSpPr>
          <p:nvPr/>
        </p:nvSpPr>
        <p:spPr bwMode="auto">
          <a:xfrm>
            <a:off x="6393544" y="3780706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0" name="Freeform 127"/>
          <p:cNvSpPr>
            <a:spLocks/>
          </p:cNvSpPr>
          <p:nvPr/>
        </p:nvSpPr>
        <p:spPr bwMode="auto">
          <a:xfrm>
            <a:off x="6425294" y="3769703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1" name="Freeform 128"/>
          <p:cNvSpPr>
            <a:spLocks/>
          </p:cNvSpPr>
          <p:nvPr/>
        </p:nvSpPr>
        <p:spPr bwMode="auto">
          <a:xfrm>
            <a:off x="6457044" y="3751363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2" name="Freeform 129"/>
          <p:cNvSpPr>
            <a:spLocks/>
          </p:cNvSpPr>
          <p:nvPr/>
        </p:nvSpPr>
        <p:spPr bwMode="auto">
          <a:xfrm>
            <a:off x="6488794" y="3733024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3" name="Freeform 130"/>
          <p:cNvSpPr>
            <a:spLocks/>
          </p:cNvSpPr>
          <p:nvPr/>
        </p:nvSpPr>
        <p:spPr bwMode="auto">
          <a:xfrm>
            <a:off x="6520544" y="3714685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4" name="Freeform 131"/>
          <p:cNvSpPr>
            <a:spLocks/>
          </p:cNvSpPr>
          <p:nvPr/>
        </p:nvSpPr>
        <p:spPr bwMode="auto">
          <a:xfrm>
            <a:off x="6552294" y="3696346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5" name="Freeform 132"/>
          <p:cNvSpPr>
            <a:spLocks/>
          </p:cNvSpPr>
          <p:nvPr/>
        </p:nvSpPr>
        <p:spPr bwMode="auto">
          <a:xfrm>
            <a:off x="6584044" y="3674339"/>
            <a:ext cx="57150" cy="51349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6" name="Freeform 133"/>
          <p:cNvSpPr>
            <a:spLocks/>
          </p:cNvSpPr>
          <p:nvPr/>
        </p:nvSpPr>
        <p:spPr bwMode="auto">
          <a:xfrm>
            <a:off x="6615794" y="3656000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7" name="Freeform 134"/>
          <p:cNvSpPr>
            <a:spLocks/>
          </p:cNvSpPr>
          <p:nvPr/>
        </p:nvSpPr>
        <p:spPr bwMode="auto">
          <a:xfrm>
            <a:off x="6647544" y="3633993"/>
            <a:ext cx="57150" cy="51349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8" name="Freeform 135"/>
          <p:cNvSpPr>
            <a:spLocks/>
          </p:cNvSpPr>
          <p:nvPr/>
        </p:nvSpPr>
        <p:spPr bwMode="auto">
          <a:xfrm>
            <a:off x="6679294" y="3615654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9" name="Freeform 136"/>
          <p:cNvSpPr>
            <a:spLocks/>
          </p:cNvSpPr>
          <p:nvPr/>
        </p:nvSpPr>
        <p:spPr bwMode="auto">
          <a:xfrm>
            <a:off x="6711044" y="3593647"/>
            <a:ext cx="57150" cy="51349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0" name="Freeform 137"/>
          <p:cNvSpPr>
            <a:spLocks/>
          </p:cNvSpPr>
          <p:nvPr/>
        </p:nvSpPr>
        <p:spPr bwMode="auto">
          <a:xfrm>
            <a:off x="6742794" y="3575308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1" name="Freeform 138"/>
          <p:cNvSpPr>
            <a:spLocks/>
          </p:cNvSpPr>
          <p:nvPr/>
        </p:nvSpPr>
        <p:spPr bwMode="auto">
          <a:xfrm>
            <a:off x="6774544" y="3556969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2" name="Freeform 139"/>
          <p:cNvSpPr>
            <a:spLocks/>
          </p:cNvSpPr>
          <p:nvPr/>
        </p:nvSpPr>
        <p:spPr bwMode="auto">
          <a:xfrm>
            <a:off x="6806294" y="3542298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3" name="Freeform 140"/>
          <p:cNvSpPr>
            <a:spLocks/>
          </p:cNvSpPr>
          <p:nvPr/>
        </p:nvSpPr>
        <p:spPr bwMode="auto">
          <a:xfrm>
            <a:off x="6838044" y="3527627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4" name="Freeform 141"/>
          <p:cNvSpPr>
            <a:spLocks/>
          </p:cNvSpPr>
          <p:nvPr/>
        </p:nvSpPr>
        <p:spPr bwMode="auto">
          <a:xfrm>
            <a:off x="6869794" y="3512956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5" name="Freeform 142"/>
          <p:cNvSpPr>
            <a:spLocks/>
          </p:cNvSpPr>
          <p:nvPr/>
        </p:nvSpPr>
        <p:spPr bwMode="auto">
          <a:xfrm>
            <a:off x="6901544" y="3501952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6" name="Freeform 143"/>
          <p:cNvSpPr>
            <a:spLocks/>
          </p:cNvSpPr>
          <p:nvPr/>
        </p:nvSpPr>
        <p:spPr bwMode="auto">
          <a:xfrm>
            <a:off x="6933294" y="3490949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7" name="Freeform 144"/>
          <p:cNvSpPr>
            <a:spLocks/>
          </p:cNvSpPr>
          <p:nvPr/>
        </p:nvSpPr>
        <p:spPr bwMode="auto">
          <a:xfrm>
            <a:off x="6965044" y="3479945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8" name="Freeform 145"/>
          <p:cNvSpPr>
            <a:spLocks/>
          </p:cNvSpPr>
          <p:nvPr/>
        </p:nvSpPr>
        <p:spPr bwMode="auto">
          <a:xfrm>
            <a:off x="6996794" y="3472610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9" name="Freeform 146"/>
          <p:cNvSpPr>
            <a:spLocks/>
          </p:cNvSpPr>
          <p:nvPr/>
        </p:nvSpPr>
        <p:spPr bwMode="auto">
          <a:xfrm>
            <a:off x="7028544" y="3465274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0" name="Freeform 147"/>
          <p:cNvSpPr>
            <a:spLocks/>
          </p:cNvSpPr>
          <p:nvPr/>
        </p:nvSpPr>
        <p:spPr bwMode="auto">
          <a:xfrm>
            <a:off x="7060294" y="3457938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1" name="Freeform 148"/>
          <p:cNvSpPr>
            <a:spLocks/>
          </p:cNvSpPr>
          <p:nvPr/>
        </p:nvSpPr>
        <p:spPr bwMode="auto">
          <a:xfrm>
            <a:off x="7092044" y="3454271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2" name="Rectangle 149"/>
          <p:cNvSpPr>
            <a:spLocks noChangeArrowheads="1"/>
          </p:cNvSpPr>
          <p:nvPr/>
        </p:nvSpPr>
        <p:spPr bwMode="auto">
          <a:xfrm>
            <a:off x="2585131" y="3351572"/>
            <a:ext cx="57150" cy="29343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3" name="Rectangle 150"/>
          <p:cNvSpPr>
            <a:spLocks noChangeArrowheads="1"/>
          </p:cNvSpPr>
          <p:nvPr/>
        </p:nvSpPr>
        <p:spPr bwMode="auto">
          <a:xfrm>
            <a:off x="2616881" y="3351572"/>
            <a:ext cx="57150" cy="29343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4" name="Freeform 151"/>
          <p:cNvSpPr>
            <a:spLocks/>
          </p:cNvSpPr>
          <p:nvPr/>
        </p:nvSpPr>
        <p:spPr bwMode="auto">
          <a:xfrm>
            <a:off x="2648631" y="3351572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5" name="Freeform 152"/>
          <p:cNvSpPr>
            <a:spLocks/>
          </p:cNvSpPr>
          <p:nvPr/>
        </p:nvSpPr>
        <p:spPr bwMode="auto">
          <a:xfrm>
            <a:off x="2680381" y="3355240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6" name="Freeform 153"/>
          <p:cNvSpPr>
            <a:spLocks/>
          </p:cNvSpPr>
          <p:nvPr/>
        </p:nvSpPr>
        <p:spPr bwMode="auto">
          <a:xfrm>
            <a:off x="2712131" y="3358907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7" name="Freeform 154"/>
          <p:cNvSpPr>
            <a:spLocks/>
          </p:cNvSpPr>
          <p:nvPr/>
        </p:nvSpPr>
        <p:spPr bwMode="auto">
          <a:xfrm>
            <a:off x="2743881" y="3366243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8" name="Freeform 155"/>
          <p:cNvSpPr>
            <a:spLocks/>
          </p:cNvSpPr>
          <p:nvPr/>
        </p:nvSpPr>
        <p:spPr bwMode="auto">
          <a:xfrm>
            <a:off x="2775631" y="3373579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9" name="Freeform 156"/>
          <p:cNvSpPr>
            <a:spLocks/>
          </p:cNvSpPr>
          <p:nvPr/>
        </p:nvSpPr>
        <p:spPr bwMode="auto">
          <a:xfrm>
            <a:off x="2807381" y="3384582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0" name="Rectangle 157"/>
          <p:cNvSpPr>
            <a:spLocks noChangeArrowheads="1"/>
          </p:cNvSpPr>
          <p:nvPr/>
        </p:nvSpPr>
        <p:spPr bwMode="auto">
          <a:xfrm>
            <a:off x="2839131" y="3395586"/>
            <a:ext cx="57150" cy="29343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" name="Freeform 158"/>
          <p:cNvSpPr>
            <a:spLocks/>
          </p:cNvSpPr>
          <p:nvPr/>
        </p:nvSpPr>
        <p:spPr bwMode="auto">
          <a:xfrm>
            <a:off x="2870881" y="3395586"/>
            <a:ext cx="57150" cy="44014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" name="Freeform 159"/>
          <p:cNvSpPr>
            <a:spLocks/>
          </p:cNvSpPr>
          <p:nvPr/>
        </p:nvSpPr>
        <p:spPr bwMode="auto">
          <a:xfrm>
            <a:off x="2902631" y="3410257"/>
            <a:ext cx="57150" cy="47682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3" name="Freeform 160"/>
          <p:cNvSpPr>
            <a:spLocks/>
          </p:cNvSpPr>
          <p:nvPr/>
        </p:nvSpPr>
        <p:spPr bwMode="auto">
          <a:xfrm>
            <a:off x="2934381" y="3428596"/>
            <a:ext cx="57150" cy="51349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4" name="Freeform 161"/>
          <p:cNvSpPr>
            <a:spLocks/>
          </p:cNvSpPr>
          <p:nvPr/>
        </p:nvSpPr>
        <p:spPr bwMode="auto">
          <a:xfrm>
            <a:off x="2966131" y="3450603"/>
            <a:ext cx="57150" cy="47682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5" name="Freeform 162"/>
          <p:cNvSpPr>
            <a:spLocks/>
          </p:cNvSpPr>
          <p:nvPr/>
        </p:nvSpPr>
        <p:spPr bwMode="auto">
          <a:xfrm>
            <a:off x="2997881" y="3468942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6" name="Freeform 163"/>
          <p:cNvSpPr>
            <a:spLocks/>
          </p:cNvSpPr>
          <p:nvPr/>
        </p:nvSpPr>
        <p:spPr bwMode="auto">
          <a:xfrm>
            <a:off x="3029631" y="3494617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7" name="Freeform 164"/>
          <p:cNvSpPr>
            <a:spLocks/>
          </p:cNvSpPr>
          <p:nvPr/>
        </p:nvSpPr>
        <p:spPr bwMode="auto">
          <a:xfrm>
            <a:off x="3061381" y="3520291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8" name="Freeform 165"/>
          <p:cNvSpPr>
            <a:spLocks/>
          </p:cNvSpPr>
          <p:nvPr/>
        </p:nvSpPr>
        <p:spPr bwMode="auto">
          <a:xfrm>
            <a:off x="3093131" y="3545966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9" name="Freeform 166"/>
          <p:cNvSpPr>
            <a:spLocks/>
          </p:cNvSpPr>
          <p:nvPr/>
        </p:nvSpPr>
        <p:spPr bwMode="auto">
          <a:xfrm>
            <a:off x="3124881" y="3571641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0" name="Freeform 167"/>
          <p:cNvSpPr>
            <a:spLocks/>
          </p:cNvSpPr>
          <p:nvPr/>
        </p:nvSpPr>
        <p:spPr bwMode="auto">
          <a:xfrm>
            <a:off x="3156631" y="3597315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1" name="Freeform 168"/>
          <p:cNvSpPr>
            <a:spLocks/>
          </p:cNvSpPr>
          <p:nvPr/>
        </p:nvSpPr>
        <p:spPr bwMode="auto">
          <a:xfrm>
            <a:off x="3188381" y="3622990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2" name="Freeform 169"/>
          <p:cNvSpPr>
            <a:spLocks/>
          </p:cNvSpPr>
          <p:nvPr/>
        </p:nvSpPr>
        <p:spPr bwMode="auto">
          <a:xfrm>
            <a:off x="3220131" y="3648665"/>
            <a:ext cx="57150" cy="55017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3" name="Freeform 170"/>
          <p:cNvSpPr>
            <a:spLocks/>
          </p:cNvSpPr>
          <p:nvPr/>
        </p:nvSpPr>
        <p:spPr bwMode="auto">
          <a:xfrm>
            <a:off x="3251881" y="3674339"/>
            <a:ext cx="57150" cy="51349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4" name="Freeform 171"/>
          <p:cNvSpPr>
            <a:spLocks/>
          </p:cNvSpPr>
          <p:nvPr/>
        </p:nvSpPr>
        <p:spPr bwMode="auto">
          <a:xfrm>
            <a:off x="3283631" y="3696346"/>
            <a:ext cx="57150" cy="51349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5" name="Freeform 172"/>
          <p:cNvSpPr>
            <a:spLocks/>
          </p:cNvSpPr>
          <p:nvPr/>
        </p:nvSpPr>
        <p:spPr bwMode="auto">
          <a:xfrm>
            <a:off x="3315381" y="3718353"/>
            <a:ext cx="57150" cy="47682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6" name="Freeform 173"/>
          <p:cNvSpPr>
            <a:spLocks/>
          </p:cNvSpPr>
          <p:nvPr/>
        </p:nvSpPr>
        <p:spPr bwMode="auto">
          <a:xfrm>
            <a:off x="3347131" y="3736692"/>
            <a:ext cx="57150" cy="44014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7" name="Freeform 174"/>
          <p:cNvSpPr>
            <a:spLocks/>
          </p:cNvSpPr>
          <p:nvPr/>
        </p:nvSpPr>
        <p:spPr bwMode="auto">
          <a:xfrm>
            <a:off x="3378881" y="3751363"/>
            <a:ext cx="57150" cy="44014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8" name="Freeform 175"/>
          <p:cNvSpPr>
            <a:spLocks/>
          </p:cNvSpPr>
          <p:nvPr/>
        </p:nvSpPr>
        <p:spPr bwMode="auto">
          <a:xfrm>
            <a:off x="3410631" y="3766035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9" name="Freeform 176"/>
          <p:cNvSpPr>
            <a:spLocks/>
          </p:cNvSpPr>
          <p:nvPr/>
        </p:nvSpPr>
        <p:spPr bwMode="auto">
          <a:xfrm>
            <a:off x="3442381" y="3777038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0" name="Freeform 177"/>
          <p:cNvSpPr>
            <a:spLocks/>
          </p:cNvSpPr>
          <p:nvPr/>
        </p:nvSpPr>
        <p:spPr bwMode="auto">
          <a:xfrm>
            <a:off x="3474131" y="3784374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1" name="Freeform 178"/>
          <p:cNvSpPr>
            <a:spLocks/>
          </p:cNvSpPr>
          <p:nvPr/>
        </p:nvSpPr>
        <p:spPr bwMode="auto">
          <a:xfrm>
            <a:off x="3505881" y="3791709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2" name="Freeform 179"/>
          <p:cNvSpPr>
            <a:spLocks/>
          </p:cNvSpPr>
          <p:nvPr/>
        </p:nvSpPr>
        <p:spPr bwMode="auto">
          <a:xfrm>
            <a:off x="3537631" y="3799045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3" name="Freeform 180"/>
          <p:cNvSpPr>
            <a:spLocks/>
          </p:cNvSpPr>
          <p:nvPr/>
        </p:nvSpPr>
        <p:spPr bwMode="auto">
          <a:xfrm>
            <a:off x="3569381" y="3802713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4" name="Rectangle 181"/>
          <p:cNvSpPr>
            <a:spLocks noChangeArrowheads="1"/>
          </p:cNvSpPr>
          <p:nvPr/>
        </p:nvSpPr>
        <p:spPr bwMode="auto">
          <a:xfrm>
            <a:off x="3601131" y="3806381"/>
            <a:ext cx="57150" cy="29343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5" name="Rectangle 182"/>
          <p:cNvSpPr>
            <a:spLocks noChangeArrowheads="1"/>
          </p:cNvSpPr>
          <p:nvPr/>
        </p:nvSpPr>
        <p:spPr bwMode="auto">
          <a:xfrm>
            <a:off x="3632881" y="3806381"/>
            <a:ext cx="57150" cy="29343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6" name="Rectangle 183"/>
          <p:cNvSpPr>
            <a:spLocks noChangeArrowheads="1"/>
          </p:cNvSpPr>
          <p:nvPr/>
        </p:nvSpPr>
        <p:spPr bwMode="auto">
          <a:xfrm>
            <a:off x="3664631" y="3806381"/>
            <a:ext cx="57150" cy="29343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7" name="Freeform 184"/>
          <p:cNvSpPr>
            <a:spLocks/>
          </p:cNvSpPr>
          <p:nvPr/>
        </p:nvSpPr>
        <p:spPr bwMode="auto">
          <a:xfrm>
            <a:off x="3696381" y="3802713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8" name="Freeform 185"/>
          <p:cNvSpPr>
            <a:spLocks/>
          </p:cNvSpPr>
          <p:nvPr/>
        </p:nvSpPr>
        <p:spPr bwMode="auto">
          <a:xfrm>
            <a:off x="3728131" y="3799045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9" name="Freeform 186"/>
          <p:cNvSpPr>
            <a:spLocks/>
          </p:cNvSpPr>
          <p:nvPr/>
        </p:nvSpPr>
        <p:spPr bwMode="auto">
          <a:xfrm>
            <a:off x="3759881" y="3795377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0" name="Freeform 187"/>
          <p:cNvSpPr>
            <a:spLocks/>
          </p:cNvSpPr>
          <p:nvPr/>
        </p:nvSpPr>
        <p:spPr bwMode="auto">
          <a:xfrm>
            <a:off x="3791631" y="3788042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1" name="Freeform 188"/>
          <p:cNvSpPr>
            <a:spLocks/>
          </p:cNvSpPr>
          <p:nvPr/>
        </p:nvSpPr>
        <p:spPr bwMode="auto">
          <a:xfrm>
            <a:off x="3823381" y="3780706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2" name="Freeform 189"/>
          <p:cNvSpPr>
            <a:spLocks/>
          </p:cNvSpPr>
          <p:nvPr/>
        </p:nvSpPr>
        <p:spPr bwMode="auto">
          <a:xfrm>
            <a:off x="3855131" y="3769703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3" name="Freeform 190"/>
          <p:cNvSpPr>
            <a:spLocks/>
          </p:cNvSpPr>
          <p:nvPr/>
        </p:nvSpPr>
        <p:spPr bwMode="auto">
          <a:xfrm>
            <a:off x="3886881" y="3740360"/>
            <a:ext cx="57150" cy="58685"/>
          </a:xfrm>
          <a:custGeom>
            <a:avLst/>
            <a:gdLst>
              <a:gd name="T0" fmla="*/ 16 w 36"/>
              <a:gd name="T1" fmla="*/ 32 h 32"/>
              <a:gd name="T2" fmla="*/ 0 w 36"/>
              <a:gd name="T3" fmla="*/ 32 h 32"/>
              <a:gd name="T4" fmla="*/ 0 w 36"/>
              <a:gd name="T5" fmla="*/ 16 h 32"/>
              <a:gd name="T6" fmla="*/ 20 w 36"/>
              <a:gd name="T7" fmla="*/ 0 h 32"/>
              <a:gd name="T8" fmla="*/ 36 w 36"/>
              <a:gd name="T9" fmla="*/ 0 h 32"/>
              <a:gd name="T10" fmla="*/ 36 w 36"/>
              <a:gd name="T11" fmla="*/ 16 h 32"/>
              <a:gd name="T12" fmla="*/ 16 w 36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16" y="32"/>
                </a:moveTo>
                <a:lnTo>
                  <a:pt x="0" y="32"/>
                </a:lnTo>
                <a:lnTo>
                  <a:pt x="0" y="1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4" name="Freeform 191"/>
          <p:cNvSpPr>
            <a:spLocks/>
          </p:cNvSpPr>
          <p:nvPr/>
        </p:nvSpPr>
        <p:spPr bwMode="auto">
          <a:xfrm>
            <a:off x="3918631" y="3729357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5" name="Freeform 192"/>
          <p:cNvSpPr>
            <a:spLocks/>
          </p:cNvSpPr>
          <p:nvPr/>
        </p:nvSpPr>
        <p:spPr bwMode="auto">
          <a:xfrm>
            <a:off x="3950381" y="3714685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6" name="Freeform 193"/>
          <p:cNvSpPr>
            <a:spLocks/>
          </p:cNvSpPr>
          <p:nvPr/>
        </p:nvSpPr>
        <p:spPr bwMode="auto">
          <a:xfrm>
            <a:off x="3982131" y="3696346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7" name="Freeform 194"/>
          <p:cNvSpPr>
            <a:spLocks/>
          </p:cNvSpPr>
          <p:nvPr/>
        </p:nvSpPr>
        <p:spPr bwMode="auto">
          <a:xfrm>
            <a:off x="4013881" y="3681675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8" name="Freeform 195"/>
          <p:cNvSpPr>
            <a:spLocks/>
          </p:cNvSpPr>
          <p:nvPr/>
        </p:nvSpPr>
        <p:spPr bwMode="auto">
          <a:xfrm>
            <a:off x="4045631" y="3659668"/>
            <a:ext cx="57150" cy="51349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9" name="Freeform 196"/>
          <p:cNvSpPr>
            <a:spLocks/>
          </p:cNvSpPr>
          <p:nvPr/>
        </p:nvSpPr>
        <p:spPr bwMode="auto">
          <a:xfrm>
            <a:off x="4077381" y="3637661"/>
            <a:ext cx="57150" cy="51349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0" name="Freeform 197"/>
          <p:cNvSpPr>
            <a:spLocks/>
          </p:cNvSpPr>
          <p:nvPr/>
        </p:nvSpPr>
        <p:spPr bwMode="auto">
          <a:xfrm>
            <a:off x="4109131" y="3611987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1" name="Freeform 198"/>
          <p:cNvSpPr>
            <a:spLocks/>
          </p:cNvSpPr>
          <p:nvPr/>
        </p:nvSpPr>
        <p:spPr bwMode="auto">
          <a:xfrm>
            <a:off x="4140881" y="3586312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" name="Freeform 199"/>
          <p:cNvSpPr>
            <a:spLocks/>
          </p:cNvSpPr>
          <p:nvPr/>
        </p:nvSpPr>
        <p:spPr bwMode="auto">
          <a:xfrm>
            <a:off x="4172631" y="3560637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3" name="Freeform 200"/>
          <p:cNvSpPr>
            <a:spLocks/>
          </p:cNvSpPr>
          <p:nvPr/>
        </p:nvSpPr>
        <p:spPr bwMode="auto">
          <a:xfrm>
            <a:off x="4204381" y="3534962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4" name="Freeform 201"/>
          <p:cNvSpPr>
            <a:spLocks/>
          </p:cNvSpPr>
          <p:nvPr/>
        </p:nvSpPr>
        <p:spPr bwMode="auto">
          <a:xfrm>
            <a:off x="4236131" y="3505620"/>
            <a:ext cx="57150" cy="58685"/>
          </a:xfrm>
          <a:custGeom>
            <a:avLst/>
            <a:gdLst>
              <a:gd name="T0" fmla="*/ 16 w 36"/>
              <a:gd name="T1" fmla="*/ 32 h 32"/>
              <a:gd name="T2" fmla="*/ 0 w 36"/>
              <a:gd name="T3" fmla="*/ 32 h 32"/>
              <a:gd name="T4" fmla="*/ 0 w 36"/>
              <a:gd name="T5" fmla="*/ 16 h 32"/>
              <a:gd name="T6" fmla="*/ 20 w 36"/>
              <a:gd name="T7" fmla="*/ 0 h 32"/>
              <a:gd name="T8" fmla="*/ 36 w 36"/>
              <a:gd name="T9" fmla="*/ 0 h 32"/>
              <a:gd name="T10" fmla="*/ 36 w 36"/>
              <a:gd name="T11" fmla="*/ 16 h 32"/>
              <a:gd name="T12" fmla="*/ 16 w 36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16" y="32"/>
                </a:moveTo>
                <a:lnTo>
                  <a:pt x="0" y="32"/>
                </a:lnTo>
                <a:lnTo>
                  <a:pt x="0" y="1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5" name="Freeform 202"/>
          <p:cNvSpPr>
            <a:spLocks/>
          </p:cNvSpPr>
          <p:nvPr/>
        </p:nvSpPr>
        <p:spPr bwMode="auto">
          <a:xfrm>
            <a:off x="4267881" y="3476277"/>
            <a:ext cx="57150" cy="58685"/>
          </a:xfrm>
          <a:custGeom>
            <a:avLst/>
            <a:gdLst>
              <a:gd name="T0" fmla="*/ 16 w 36"/>
              <a:gd name="T1" fmla="*/ 32 h 32"/>
              <a:gd name="T2" fmla="*/ 0 w 36"/>
              <a:gd name="T3" fmla="*/ 32 h 32"/>
              <a:gd name="T4" fmla="*/ 0 w 36"/>
              <a:gd name="T5" fmla="*/ 16 h 32"/>
              <a:gd name="T6" fmla="*/ 20 w 36"/>
              <a:gd name="T7" fmla="*/ 0 h 32"/>
              <a:gd name="T8" fmla="*/ 36 w 36"/>
              <a:gd name="T9" fmla="*/ 0 h 32"/>
              <a:gd name="T10" fmla="*/ 36 w 36"/>
              <a:gd name="T11" fmla="*/ 16 h 32"/>
              <a:gd name="T12" fmla="*/ 16 w 36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16" y="32"/>
                </a:moveTo>
                <a:lnTo>
                  <a:pt x="0" y="32"/>
                </a:lnTo>
                <a:lnTo>
                  <a:pt x="0" y="1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6" name="Freeform 203"/>
          <p:cNvSpPr>
            <a:spLocks/>
          </p:cNvSpPr>
          <p:nvPr/>
        </p:nvSpPr>
        <p:spPr bwMode="auto">
          <a:xfrm>
            <a:off x="4299631" y="3450603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7" name="Freeform 204"/>
          <p:cNvSpPr>
            <a:spLocks/>
          </p:cNvSpPr>
          <p:nvPr/>
        </p:nvSpPr>
        <p:spPr bwMode="auto">
          <a:xfrm>
            <a:off x="4331381" y="3406589"/>
            <a:ext cx="57150" cy="73356"/>
          </a:xfrm>
          <a:custGeom>
            <a:avLst/>
            <a:gdLst>
              <a:gd name="T0" fmla="*/ 16 w 36"/>
              <a:gd name="T1" fmla="*/ 40 h 40"/>
              <a:gd name="T2" fmla="*/ 0 w 36"/>
              <a:gd name="T3" fmla="*/ 40 h 40"/>
              <a:gd name="T4" fmla="*/ 0 w 36"/>
              <a:gd name="T5" fmla="*/ 24 h 40"/>
              <a:gd name="T6" fmla="*/ 20 w 36"/>
              <a:gd name="T7" fmla="*/ 0 h 40"/>
              <a:gd name="T8" fmla="*/ 36 w 36"/>
              <a:gd name="T9" fmla="*/ 0 h 40"/>
              <a:gd name="T10" fmla="*/ 36 w 36"/>
              <a:gd name="T11" fmla="*/ 16 h 40"/>
              <a:gd name="T12" fmla="*/ 16 w 36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40">
                <a:moveTo>
                  <a:pt x="16" y="40"/>
                </a:moveTo>
                <a:lnTo>
                  <a:pt x="0" y="40"/>
                </a:lnTo>
                <a:lnTo>
                  <a:pt x="0" y="2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4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8" name="Freeform 205"/>
          <p:cNvSpPr>
            <a:spLocks/>
          </p:cNvSpPr>
          <p:nvPr/>
        </p:nvSpPr>
        <p:spPr bwMode="auto">
          <a:xfrm>
            <a:off x="4363131" y="3380914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207"/>
          <p:cNvSpPr>
            <a:spLocks/>
          </p:cNvSpPr>
          <p:nvPr/>
        </p:nvSpPr>
        <p:spPr bwMode="auto">
          <a:xfrm>
            <a:off x="4394881" y="3358907"/>
            <a:ext cx="57150" cy="51349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208"/>
          <p:cNvSpPr>
            <a:spLocks/>
          </p:cNvSpPr>
          <p:nvPr/>
        </p:nvSpPr>
        <p:spPr bwMode="auto">
          <a:xfrm>
            <a:off x="4426631" y="3336901"/>
            <a:ext cx="57150" cy="51349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209"/>
          <p:cNvSpPr>
            <a:spLocks/>
          </p:cNvSpPr>
          <p:nvPr/>
        </p:nvSpPr>
        <p:spPr bwMode="auto">
          <a:xfrm>
            <a:off x="4458381" y="3314894"/>
            <a:ext cx="57150" cy="51349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210"/>
          <p:cNvSpPr>
            <a:spLocks/>
          </p:cNvSpPr>
          <p:nvPr/>
        </p:nvSpPr>
        <p:spPr bwMode="auto">
          <a:xfrm>
            <a:off x="4490131" y="3296555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11"/>
          <p:cNvSpPr>
            <a:spLocks/>
          </p:cNvSpPr>
          <p:nvPr/>
        </p:nvSpPr>
        <p:spPr bwMode="auto">
          <a:xfrm>
            <a:off x="4521881" y="3263544"/>
            <a:ext cx="57150" cy="62353"/>
          </a:xfrm>
          <a:custGeom>
            <a:avLst/>
            <a:gdLst>
              <a:gd name="T0" fmla="*/ 16 w 36"/>
              <a:gd name="T1" fmla="*/ 34 h 34"/>
              <a:gd name="T2" fmla="*/ 0 w 36"/>
              <a:gd name="T3" fmla="*/ 34 h 34"/>
              <a:gd name="T4" fmla="*/ 0 w 36"/>
              <a:gd name="T5" fmla="*/ 18 h 34"/>
              <a:gd name="T6" fmla="*/ 20 w 36"/>
              <a:gd name="T7" fmla="*/ 0 h 34"/>
              <a:gd name="T8" fmla="*/ 36 w 36"/>
              <a:gd name="T9" fmla="*/ 0 h 34"/>
              <a:gd name="T10" fmla="*/ 36 w 36"/>
              <a:gd name="T11" fmla="*/ 16 h 34"/>
              <a:gd name="T12" fmla="*/ 16 w 36"/>
              <a:gd name="T13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4">
                <a:moveTo>
                  <a:pt x="16" y="34"/>
                </a:moveTo>
                <a:lnTo>
                  <a:pt x="0" y="34"/>
                </a:lnTo>
                <a:lnTo>
                  <a:pt x="0" y="1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12"/>
          <p:cNvSpPr>
            <a:spLocks/>
          </p:cNvSpPr>
          <p:nvPr/>
        </p:nvSpPr>
        <p:spPr bwMode="auto">
          <a:xfrm>
            <a:off x="4553631" y="3248873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213"/>
          <p:cNvSpPr>
            <a:spLocks/>
          </p:cNvSpPr>
          <p:nvPr/>
        </p:nvSpPr>
        <p:spPr bwMode="auto">
          <a:xfrm>
            <a:off x="4585381" y="3234202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214"/>
          <p:cNvSpPr>
            <a:spLocks/>
          </p:cNvSpPr>
          <p:nvPr/>
        </p:nvSpPr>
        <p:spPr bwMode="auto">
          <a:xfrm>
            <a:off x="4617131" y="3223198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215"/>
          <p:cNvSpPr>
            <a:spLocks/>
          </p:cNvSpPr>
          <p:nvPr/>
        </p:nvSpPr>
        <p:spPr bwMode="auto">
          <a:xfrm>
            <a:off x="4648881" y="3212195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216"/>
          <p:cNvSpPr>
            <a:spLocks/>
          </p:cNvSpPr>
          <p:nvPr/>
        </p:nvSpPr>
        <p:spPr bwMode="auto">
          <a:xfrm>
            <a:off x="4680631" y="3186520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217"/>
          <p:cNvSpPr>
            <a:spLocks/>
          </p:cNvSpPr>
          <p:nvPr/>
        </p:nvSpPr>
        <p:spPr bwMode="auto">
          <a:xfrm>
            <a:off x="4712381" y="3175517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218"/>
          <p:cNvSpPr>
            <a:spLocks/>
          </p:cNvSpPr>
          <p:nvPr/>
        </p:nvSpPr>
        <p:spPr bwMode="auto">
          <a:xfrm>
            <a:off x="4744131" y="3171849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19"/>
          <p:cNvSpPr>
            <a:spLocks/>
          </p:cNvSpPr>
          <p:nvPr/>
        </p:nvSpPr>
        <p:spPr bwMode="auto">
          <a:xfrm>
            <a:off x="4775881" y="3164513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20"/>
          <p:cNvSpPr>
            <a:spLocks/>
          </p:cNvSpPr>
          <p:nvPr/>
        </p:nvSpPr>
        <p:spPr bwMode="auto">
          <a:xfrm>
            <a:off x="4807631" y="3157178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21"/>
          <p:cNvSpPr>
            <a:spLocks/>
          </p:cNvSpPr>
          <p:nvPr/>
        </p:nvSpPr>
        <p:spPr bwMode="auto">
          <a:xfrm>
            <a:off x="4839381" y="3138839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22"/>
          <p:cNvSpPr>
            <a:spLocks/>
          </p:cNvSpPr>
          <p:nvPr/>
        </p:nvSpPr>
        <p:spPr bwMode="auto">
          <a:xfrm>
            <a:off x="4871131" y="3135171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23"/>
          <p:cNvSpPr>
            <a:spLocks/>
          </p:cNvSpPr>
          <p:nvPr/>
        </p:nvSpPr>
        <p:spPr bwMode="auto">
          <a:xfrm>
            <a:off x="4902881" y="3131503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24"/>
          <p:cNvSpPr>
            <a:spLocks noChangeArrowheads="1"/>
          </p:cNvSpPr>
          <p:nvPr/>
        </p:nvSpPr>
        <p:spPr bwMode="auto">
          <a:xfrm>
            <a:off x="4934631" y="3131503"/>
            <a:ext cx="57150" cy="29343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25"/>
          <p:cNvSpPr>
            <a:spLocks/>
          </p:cNvSpPr>
          <p:nvPr/>
        </p:nvSpPr>
        <p:spPr bwMode="auto">
          <a:xfrm>
            <a:off x="4966381" y="3116832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26"/>
          <p:cNvSpPr>
            <a:spLocks/>
          </p:cNvSpPr>
          <p:nvPr/>
        </p:nvSpPr>
        <p:spPr bwMode="auto">
          <a:xfrm>
            <a:off x="4998131" y="3116832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27"/>
          <p:cNvSpPr>
            <a:spLocks/>
          </p:cNvSpPr>
          <p:nvPr/>
        </p:nvSpPr>
        <p:spPr bwMode="auto">
          <a:xfrm>
            <a:off x="5029881" y="3120500"/>
            <a:ext cx="57150" cy="33010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28"/>
          <p:cNvSpPr>
            <a:spLocks/>
          </p:cNvSpPr>
          <p:nvPr/>
        </p:nvSpPr>
        <p:spPr bwMode="auto">
          <a:xfrm>
            <a:off x="5061631" y="3124167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29"/>
          <p:cNvSpPr>
            <a:spLocks/>
          </p:cNvSpPr>
          <p:nvPr/>
        </p:nvSpPr>
        <p:spPr bwMode="auto">
          <a:xfrm>
            <a:off x="5093381" y="3124167"/>
            <a:ext cx="57150" cy="3667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30"/>
          <p:cNvSpPr>
            <a:spLocks/>
          </p:cNvSpPr>
          <p:nvPr/>
        </p:nvSpPr>
        <p:spPr bwMode="auto">
          <a:xfrm>
            <a:off x="5125131" y="3124167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231"/>
          <p:cNvSpPr>
            <a:spLocks/>
          </p:cNvSpPr>
          <p:nvPr/>
        </p:nvSpPr>
        <p:spPr bwMode="auto">
          <a:xfrm>
            <a:off x="5156881" y="3135171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" name="Freeform 232"/>
          <p:cNvSpPr>
            <a:spLocks/>
          </p:cNvSpPr>
          <p:nvPr/>
        </p:nvSpPr>
        <p:spPr bwMode="auto">
          <a:xfrm>
            <a:off x="5188631" y="3142507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" name="Freeform 233"/>
          <p:cNvSpPr>
            <a:spLocks/>
          </p:cNvSpPr>
          <p:nvPr/>
        </p:nvSpPr>
        <p:spPr bwMode="auto">
          <a:xfrm>
            <a:off x="5220381" y="3142507"/>
            <a:ext cx="57150" cy="47682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Rectangle 234"/>
          <p:cNvSpPr>
            <a:spLocks noChangeArrowheads="1"/>
          </p:cNvSpPr>
          <p:nvPr/>
        </p:nvSpPr>
        <p:spPr bwMode="auto">
          <a:xfrm>
            <a:off x="5252131" y="3160846"/>
            <a:ext cx="57150" cy="29343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Freeform 235"/>
          <p:cNvSpPr>
            <a:spLocks/>
          </p:cNvSpPr>
          <p:nvPr/>
        </p:nvSpPr>
        <p:spPr bwMode="auto">
          <a:xfrm>
            <a:off x="5283881" y="3160846"/>
            <a:ext cx="57150" cy="47682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9" name="Freeform 236"/>
          <p:cNvSpPr>
            <a:spLocks/>
          </p:cNvSpPr>
          <p:nvPr/>
        </p:nvSpPr>
        <p:spPr bwMode="auto">
          <a:xfrm>
            <a:off x="5315631" y="3179185"/>
            <a:ext cx="55563" cy="33010"/>
          </a:xfrm>
          <a:custGeom>
            <a:avLst/>
            <a:gdLst>
              <a:gd name="T0" fmla="*/ 0 w 35"/>
              <a:gd name="T1" fmla="*/ 16 h 18"/>
              <a:gd name="T2" fmla="*/ 0 w 35"/>
              <a:gd name="T3" fmla="*/ 0 h 18"/>
              <a:gd name="T4" fmla="*/ 16 w 35"/>
              <a:gd name="T5" fmla="*/ 0 h 18"/>
              <a:gd name="T6" fmla="*/ 35 w 35"/>
              <a:gd name="T7" fmla="*/ 2 h 18"/>
              <a:gd name="T8" fmla="*/ 35 w 35"/>
              <a:gd name="T9" fmla="*/ 18 h 18"/>
              <a:gd name="T10" fmla="*/ 20 w 35"/>
              <a:gd name="T11" fmla="*/ 18 h 18"/>
              <a:gd name="T12" fmla="*/ 0 w 35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5" y="2"/>
                </a:lnTo>
                <a:lnTo>
                  <a:pt x="35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Freeform 237"/>
          <p:cNvSpPr>
            <a:spLocks/>
          </p:cNvSpPr>
          <p:nvPr/>
        </p:nvSpPr>
        <p:spPr bwMode="auto">
          <a:xfrm>
            <a:off x="5347381" y="3182852"/>
            <a:ext cx="55563" cy="51349"/>
          </a:xfrm>
          <a:custGeom>
            <a:avLst/>
            <a:gdLst>
              <a:gd name="T0" fmla="*/ 0 w 35"/>
              <a:gd name="T1" fmla="*/ 16 h 28"/>
              <a:gd name="T2" fmla="*/ 0 w 35"/>
              <a:gd name="T3" fmla="*/ 0 h 28"/>
              <a:gd name="T4" fmla="*/ 15 w 35"/>
              <a:gd name="T5" fmla="*/ 0 h 28"/>
              <a:gd name="T6" fmla="*/ 35 w 35"/>
              <a:gd name="T7" fmla="*/ 12 h 28"/>
              <a:gd name="T8" fmla="*/ 35 w 35"/>
              <a:gd name="T9" fmla="*/ 28 h 28"/>
              <a:gd name="T10" fmla="*/ 19 w 35"/>
              <a:gd name="T11" fmla="*/ 28 h 28"/>
              <a:gd name="T12" fmla="*/ 0 w 35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28">
                <a:moveTo>
                  <a:pt x="0" y="16"/>
                </a:moveTo>
                <a:lnTo>
                  <a:pt x="0" y="0"/>
                </a:lnTo>
                <a:lnTo>
                  <a:pt x="15" y="0"/>
                </a:lnTo>
                <a:lnTo>
                  <a:pt x="35" y="12"/>
                </a:lnTo>
                <a:lnTo>
                  <a:pt x="35" y="28"/>
                </a:lnTo>
                <a:lnTo>
                  <a:pt x="19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" name="Freeform 238"/>
          <p:cNvSpPr>
            <a:spLocks/>
          </p:cNvSpPr>
          <p:nvPr/>
        </p:nvSpPr>
        <p:spPr bwMode="auto">
          <a:xfrm>
            <a:off x="5377544" y="3204859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Freeform 239"/>
          <p:cNvSpPr>
            <a:spLocks/>
          </p:cNvSpPr>
          <p:nvPr/>
        </p:nvSpPr>
        <p:spPr bwMode="auto">
          <a:xfrm>
            <a:off x="5409294" y="3212195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3" name="Freeform 240"/>
          <p:cNvSpPr>
            <a:spLocks/>
          </p:cNvSpPr>
          <p:nvPr/>
        </p:nvSpPr>
        <p:spPr bwMode="auto">
          <a:xfrm>
            <a:off x="5441044" y="3219531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Freeform 241"/>
          <p:cNvSpPr>
            <a:spLocks/>
          </p:cNvSpPr>
          <p:nvPr/>
        </p:nvSpPr>
        <p:spPr bwMode="auto">
          <a:xfrm>
            <a:off x="5472794" y="3230534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5" name="Freeform 242"/>
          <p:cNvSpPr>
            <a:spLocks/>
          </p:cNvSpPr>
          <p:nvPr/>
        </p:nvSpPr>
        <p:spPr bwMode="auto">
          <a:xfrm>
            <a:off x="5504544" y="3241537"/>
            <a:ext cx="57150" cy="3667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Freeform 243"/>
          <p:cNvSpPr>
            <a:spLocks/>
          </p:cNvSpPr>
          <p:nvPr/>
        </p:nvSpPr>
        <p:spPr bwMode="auto">
          <a:xfrm>
            <a:off x="5536294" y="3248873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7" name="Freeform 244"/>
          <p:cNvSpPr>
            <a:spLocks/>
          </p:cNvSpPr>
          <p:nvPr/>
        </p:nvSpPr>
        <p:spPr bwMode="auto">
          <a:xfrm>
            <a:off x="5568044" y="3259877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Freeform 245"/>
          <p:cNvSpPr>
            <a:spLocks/>
          </p:cNvSpPr>
          <p:nvPr/>
        </p:nvSpPr>
        <p:spPr bwMode="auto">
          <a:xfrm>
            <a:off x="5599794" y="3259877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9" name="Freeform 246"/>
          <p:cNvSpPr>
            <a:spLocks/>
          </p:cNvSpPr>
          <p:nvPr/>
        </p:nvSpPr>
        <p:spPr bwMode="auto">
          <a:xfrm>
            <a:off x="5631544" y="3248873"/>
            <a:ext cx="57150" cy="40346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Freeform 247"/>
          <p:cNvSpPr>
            <a:spLocks/>
          </p:cNvSpPr>
          <p:nvPr/>
        </p:nvSpPr>
        <p:spPr bwMode="auto">
          <a:xfrm>
            <a:off x="5663294" y="3234202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1" name="Freeform 248"/>
          <p:cNvSpPr>
            <a:spLocks/>
          </p:cNvSpPr>
          <p:nvPr/>
        </p:nvSpPr>
        <p:spPr bwMode="auto">
          <a:xfrm>
            <a:off x="5695044" y="3219531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Freeform 249"/>
          <p:cNvSpPr>
            <a:spLocks/>
          </p:cNvSpPr>
          <p:nvPr/>
        </p:nvSpPr>
        <p:spPr bwMode="auto">
          <a:xfrm>
            <a:off x="5726794" y="3182852"/>
            <a:ext cx="57150" cy="66021"/>
          </a:xfrm>
          <a:custGeom>
            <a:avLst/>
            <a:gdLst>
              <a:gd name="T0" fmla="*/ 16 w 36"/>
              <a:gd name="T1" fmla="*/ 36 h 36"/>
              <a:gd name="T2" fmla="*/ 0 w 36"/>
              <a:gd name="T3" fmla="*/ 36 h 36"/>
              <a:gd name="T4" fmla="*/ 0 w 36"/>
              <a:gd name="T5" fmla="*/ 20 h 36"/>
              <a:gd name="T6" fmla="*/ 20 w 36"/>
              <a:gd name="T7" fmla="*/ 0 h 36"/>
              <a:gd name="T8" fmla="*/ 36 w 36"/>
              <a:gd name="T9" fmla="*/ 0 h 36"/>
              <a:gd name="T10" fmla="*/ 36 w 36"/>
              <a:gd name="T11" fmla="*/ 16 h 36"/>
              <a:gd name="T12" fmla="*/ 16 w 36"/>
              <a:gd name="T1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6">
                <a:moveTo>
                  <a:pt x="16" y="36"/>
                </a:moveTo>
                <a:lnTo>
                  <a:pt x="0" y="36"/>
                </a:lnTo>
                <a:lnTo>
                  <a:pt x="0" y="2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3" name="Freeform 250"/>
          <p:cNvSpPr>
            <a:spLocks/>
          </p:cNvSpPr>
          <p:nvPr/>
        </p:nvSpPr>
        <p:spPr bwMode="auto">
          <a:xfrm>
            <a:off x="5758544" y="3146174"/>
            <a:ext cx="57150" cy="66021"/>
          </a:xfrm>
          <a:custGeom>
            <a:avLst/>
            <a:gdLst>
              <a:gd name="T0" fmla="*/ 16 w 36"/>
              <a:gd name="T1" fmla="*/ 36 h 36"/>
              <a:gd name="T2" fmla="*/ 0 w 36"/>
              <a:gd name="T3" fmla="*/ 36 h 36"/>
              <a:gd name="T4" fmla="*/ 0 w 36"/>
              <a:gd name="T5" fmla="*/ 20 h 36"/>
              <a:gd name="T6" fmla="*/ 20 w 36"/>
              <a:gd name="T7" fmla="*/ 0 h 36"/>
              <a:gd name="T8" fmla="*/ 36 w 36"/>
              <a:gd name="T9" fmla="*/ 0 h 36"/>
              <a:gd name="T10" fmla="*/ 36 w 36"/>
              <a:gd name="T11" fmla="*/ 16 h 36"/>
              <a:gd name="T12" fmla="*/ 16 w 36"/>
              <a:gd name="T1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6">
                <a:moveTo>
                  <a:pt x="16" y="36"/>
                </a:moveTo>
                <a:lnTo>
                  <a:pt x="0" y="36"/>
                </a:lnTo>
                <a:lnTo>
                  <a:pt x="0" y="2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Freeform 251"/>
          <p:cNvSpPr>
            <a:spLocks/>
          </p:cNvSpPr>
          <p:nvPr/>
        </p:nvSpPr>
        <p:spPr bwMode="auto">
          <a:xfrm>
            <a:off x="5790294" y="3087489"/>
            <a:ext cx="57150" cy="88028"/>
          </a:xfrm>
          <a:custGeom>
            <a:avLst/>
            <a:gdLst>
              <a:gd name="T0" fmla="*/ 16 w 36"/>
              <a:gd name="T1" fmla="*/ 48 h 48"/>
              <a:gd name="T2" fmla="*/ 0 w 36"/>
              <a:gd name="T3" fmla="*/ 48 h 48"/>
              <a:gd name="T4" fmla="*/ 0 w 36"/>
              <a:gd name="T5" fmla="*/ 32 h 48"/>
              <a:gd name="T6" fmla="*/ 20 w 36"/>
              <a:gd name="T7" fmla="*/ 0 h 48"/>
              <a:gd name="T8" fmla="*/ 36 w 36"/>
              <a:gd name="T9" fmla="*/ 0 h 48"/>
              <a:gd name="T10" fmla="*/ 36 w 36"/>
              <a:gd name="T11" fmla="*/ 16 h 48"/>
              <a:gd name="T12" fmla="*/ 16 w 36"/>
              <a:gd name="T13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48">
                <a:moveTo>
                  <a:pt x="16" y="48"/>
                </a:moveTo>
                <a:lnTo>
                  <a:pt x="0" y="48"/>
                </a:lnTo>
                <a:lnTo>
                  <a:pt x="0" y="3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4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5" name="Freeform 252"/>
          <p:cNvSpPr>
            <a:spLocks/>
          </p:cNvSpPr>
          <p:nvPr/>
        </p:nvSpPr>
        <p:spPr bwMode="auto">
          <a:xfrm>
            <a:off x="5822044" y="3014133"/>
            <a:ext cx="57150" cy="102699"/>
          </a:xfrm>
          <a:custGeom>
            <a:avLst/>
            <a:gdLst>
              <a:gd name="T0" fmla="*/ 16 w 36"/>
              <a:gd name="T1" fmla="*/ 56 h 56"/>
              <a:gd name="T2" fmla="*/ 0 w 36"/>
              <a:gd name="T3" fmla="*/ 56 h 56"/>
              <a:gd name="T4" fmla="*/ 0 w 36"/>
              <a:gd name="T5" fmla="*/ 40 h 56"/>
              <a:gd name="T6" fmla="*/ 20 w 36"/>
              <a:gd name="T7" fmla="*/ 0 h 56"/>
              <a:gd name="T8" fmla="*/ 36 w 36"/>
              <a:gd name="T9" fmla="*/ 0 h 56"/>
              <a:gd name="T10" fmla="*/ 36 w 36"/>
              <a:gd name="T11" fmla="*/ 16 h 56"/>
              <a:gd name="T12" fmla="*/ 16 w 36"/>
              <a:gd name="T1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6">
                <a:moveTo>
                  <a:pt x="16" y="56"/>
                </a:moveTo>
                <a:lnTo>
                  <a:pt x="0" y="56"/>
                </a:lnTo>
                <a:lnTo>
                  <a:pt x="0" y="4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5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6" name="Freeform 253"/>
          <p:cNvSpPr>
            <a:spLocks/>
          </p:cNvSpPr>
          <p:nvPr/>
        </p:nvSpPr>
        <p:spPr bwMode="auto">
          <a:xfrm>
            <a:off x="5853794" y="2937109"/>
            <a:ext cx="57150" cy="106367"/>
          </a:xfrm>
          <a:custGeom>
            <a:avLst/>
            <a:gdLst>
              <a:gd name="T0" fmla="*/ 16 w 36"/>
              <a:gd name="T1" fmla="*/ 58 h 58"/>
              <a:gd name="T2" fmla="*/ 0 w 36"/>
              <a:gd name="T3" fmla="*/ 58 h 58"/>
              <a:gd name="T4" fmla="*/ 0 w 36"/>
              <a:gd name="T5" fmla="*/ 42 h 58"/>
              <a:gd name="T6" fmla="*/ 20 w 36"/>
              <a:gd name="T7" fmla="*/ 0 h 58"/>
              <a:gd name="T8" fmla="*/ 36 w 36"/>
              <a:gd name="T9" fmla="*/ 0 h 58"/>
              <a:gd name="T10" fmla="*/ 36 w 36"/>
              <a:gd name="T11" fmla="*/ 16 h 58"/>
              <a:gd name="T12" fmla="*/ 16 w 36"/>
              <a:gd name="T13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">
                <a:moveTo>
                  <a:pt x="16" y="58"/>
                </a:moveTo>
                <a:lnTo>
                  <a:pt x="0" y="58"/>
                </a:lnTo>
                <a:lnTo>
                  <a:pt x="0" y="4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5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Freeform 254"/>
          <p:cNvSpPr>
            <a:spLocks/>
          </p:cNvSpPr>
          <p:nvPr/>
        </p:nvSpPr>
        <p:spPr bwMode="auto">
          <a:xfrm>
            <a:off x="5885544" y="2838078"/>
            <a:ext cx="57150" cy="128373"/>
          </a:xfrm>
          <a:custGeom>
            <a:avLst/>
            <a:gdLst>
              <a:gd name="T0" fmla="*/ 16 w 36"/>
              <a:gd name="T1" fmla="*/ 70 h 70"/>
              <a:gd name="T2" fmla="*/ 0 w 36"/>
              <a:gd name="T3" fmla="*/ 70 h 70"/>
              <a:gd name="T4" fmla="*/ 0 w 36"/>
              <a:gd name="T5" fmla="*/ 54 h 70"/>
              <a:gd name="T6" fmla="*/ 20 w 36"/>
              <a:gd name="T7" fmla="*/ 0 h 70"/>
              <a:gd name="T8" fmla="*/ 36 w 36"/>
              <a:gd name="T9" fmla="*/ 0 h 70"/>
              <a:gd name="T10" fmla="*/ 36 w 36"/>
              <a:gd name="T11" fmla="*/ 16 h 70"/>
              <a:gd name="T12" fmla="*/ 16 w 36"/>
              <a:gd name="T1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70">
                <a:moveTo>
                  <a:pt x="16" y="70"/>
                </a:moveTo>
                <a:lnTo>
                  <a:pt x="0" y="70"/>
                </a:lnTo>
                <a:lnTo>
                  <a:pt x="0" y="5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7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8" name="Freeform 255"/>
          <p:cNvSpPr>
            <a:spLocks/>
          </p:cNvSpPr>
          <p:nvPr/>
        </p:nvSpPr>
        <p:spPr bwMode="auto">
          <a:xfrm>
            <a:off x="5917294" y="2706037"/>
            <a:ext cx="57150" cy="161384"/>
          </a:xfrm>
          <a:custGeom>
            <a:avLst/>
            <a:gdLst>
              <a:gd name="T0" fmla="*/ 16 w 36"/>
              <a:gd name="T1" fmla="*/ 88 h 88"/>
              <a:gd name="T2" fmla="*/ 0 w 36"/>
              <a:gd name="T3" fmla="*/ 88 h 88"/>
              <a:gd name="T4" fmla="*/ 0 w 36"/>
              <a:gd name="T5" fmla="*/ 72 h 88"/>
              <a:gd name="T6" fmla="*/ 20 w 36"/>
              <a:gd name="T7" fmla="*/ 0 h 88"/>
              <a:gd name="T8" fmla="*/ 36 w 36"/>
              <a:gd name="T9" fmla="*/ 0 h 88"/>
              <a:gd name="T10" fmla="*/ 36 w 36"/>
              <a:gd name="T11" fmla="*/ 16 h 88"/>
              <a:gd name="T12" fmla="*/ 16 w 36"/>
              <a:gd name="T13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88">
                <a:moveTo>
                  <a:pt x="16" y="88"/>
                </a:moveTo>
                <a:lnTo>
                  <a:pt x="0" y="88"/>
                </a:lnTo>
                <a:lnTo>
                  <a:pt x="0" y="7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8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Freeform 256"/>
          <p:cNvSpPr>
            <a:spLocks/>
          </p:cNvSpPr>
          <p:nvPr/>
        </p:nvSpPr>
        <p:spPr bwMode="auto">
          <a:xfrm>
            <a:off x="5949044" y="2518978"/>
            <a:ext cx="57150" cy="216401"/>
          </a:xfrm>
          <a:custGeom>
            <a:avLst/>
            <a:gdLst>
              <a:gd name="T0" fmla="*/ 16 w 36"/>
              <a:gd name="T1" fmla="*/ 118 h 118"/>
              <a:gd name="T2" fmla="*/ 0 w 36"/>
              <a:gd name="T3" fmla="*/ 118 h 118"/>
              <a:gd name="T4" fmla="*/ 0 w 36"/>
              <a:gd name="T5" fmla="*/ 102 h 118"/>
              <a:gd name="T6" fmla="*/ 20 w 36"/>
              <a:gd name="T7" fmla="*/ 0 h 118"/>
              <a:gd name="T8" fmla="*/ 36 w 36"/>
              <a:gd name="T9" fmla="*/ 0 h 118"/>
              <a:gd name="T10" fmla="*/ 36 w 36"/>
              <a:gd name="T11" fmla="*/ 16 h 118"/>
              <a:gd name="T12" fmla="*/ 16 w 36"/>
              <a:gd name="T13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18">
                <a:moveTo>
                  <a:pt x="16" y="118"/>
                </a:moveTo>
                <a:lnTo>
                  <a:pt x="0" y="118"/>
                </a:lnTo>
                <a:lnTo>
                  <a:pt x="0" y="10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0" name="Freeform 257"/>
          <p:cNvSpPr>
            <a:spLocks/>
          </p:cNvSpPr>
          <p:nvPr/>
        </p:nvSpPr>
        <p:spPr bwMode="auto">
          <a:xfrm>
            <a:off x="5980794" y="2364930"/>
            <a:ext cx="57150" cy="183391"/>
          </a:xfrm>
          <a:custGeom>
            <a:avLst/>
            <a:gdLst>
              <a:gd name="T0" fmla="*/ 16 w 36"/>
              <a:gd name="T1" fmla="*/ 100 h 100"/>
              <a:gd name="T2" fmla="*/ 0 w 36"/>
              <a:gd name="T3" fmla="*/ 100 h 100"/>
              <a:gd name="T4" fmla="*/ 0 w 36"/>
              <a:gd name="T5" fmla="*/ 84 h 100"/>
              <a:gd name="T6" fmla="*/ 20 w 36"/>
              <a:gd name="T7" fmla="*/ 0 h 100"/>
              <a:gd name="T8" fmla="*/ 36 w 36"/>
              <a:gd name="T9" fmla="*/ 0 h 100"/>
              <a:gd name="T10" fmla="*/ 36 w 36"/>
              <a:gd name="T11" fmla="*/ 16 h 100"/>
              <a:gd name="T12" fmla="*/ 16 w 36"/>
              <a:gd name="T13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00">
                <a:moveTo>
                  <a:pt x="16" y="100"/>
                </a:moveTo>
                <a:lnTo>
                  <a:pt x="0" y="100"/>
                </a:lnTo>
                <a:lnTo>
                  <a:pt x="0" y="8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0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Freeform 258"/>
          <p:cNvSpPr>
            <a:spLocks/>
          </p:cNvSpPr>
          <p:nvPr/>
        </p:nvSpPr>
        <p:spPr bwMode="auto">
          <a:xfrm>
            <a:off x="6012544" y="2177872"/>
            <a:ext cx="57150" cy="216401"/>
          </a:xfrm>
          <a:custGeom>
            <a:avLst/>
            <a:gdLst>
              <a:gd name="T0" fmla="*/ 16 w 36"/>
              <a:gd name="T1" fmla="*/ 118 h 118"/>
              <a:gd name="T2" fmla="*/ 0 w 36"/>
              <a:gd name="T3" fmla="*/ 118 h 118"/>
              <a:gd name="T4" fmla="*/ 0 w 36"/>
              <a:gd name="T5" fmla="*/ 102 h 118"/>
              <a:gd name="T6" fmla="*/ 20 w 36"/>
              <a:gd name="T7" fmla="*/ 0 h 118"/>
              <a:gd name="T8" fmla="*/ 36 w 36"/>
              <a:gd name="T9" fmla="*/ 0 h 118"/>
              <a:gd name="T10" fmla="*/ 36 w 36"/>
              <a:gd name="T11" fmla="*/ 16 h 118"/>
              <a:gd name="T12" fmla="*/ 16 w 36"/>
              <a:gd name="T13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18">
                <a:moveTo>
                  <a:pt x="16" y="118"/>
                </a:moveTo>
                <a:lnTo>
                  <a:pt x="0" y="118"/>
                </a:lnTo>
                <a:lnTo>
                  <a:pt x="0" y="10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2" name="Freeform 259"/>
          <p:cNvSpPr>
            <a:spLocks/>
          </p:cNvSpPr>
          <p:nvPr/>
        </p:nvSpPr>
        <p:spPr bwMode="auto">
          <a:xfrm>
            <a:off x="6044294" y="1899118"/>
            <a:ext cx="57150" cy="308096"/>
          </a:xfrm>
          <a:custGeom>
            <a:avLst/>
            <a:gdLst>
              <a:gd name="T0" fmla="*/ 16 w 36"/>
              <a:gd name="T1" fmla="*/ 168 h 168"/>
              <a:gd name="T2" fmla="*/ 0 w 36"/>
              <a:gd name="T3" fmla="*/ 168 h 168"/>
              <a:gd name="T4" fmla="*/ 0 w 36"/>
              <a:gd name="T5" fmla="*/ 152 h 168"/>
              <a:gd name="T6" fmla="*/ 20 w 36"/>
              <a:gd name="T7" fmla="*/ 0 h 168"/>
              <a:gd name="T8" fmla="*/ 36 w 36"/>
              <a:gd name="T9" fmla="*/ 0 h 168"/>
              <a:gd name="T10" fmla="*/ 36 w 36"/>
              <a:gd name="T11" fmla="*/ 16 h 168"/>
              <a:gd name="T12" fmla="*/ 16 w 36"/>
              <a:gd name="T13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68">
                <a:moveTo>
                  <a:pt x="16" y="168"/>
                </a:moveTo>
                <a:lnTo>
                  <a:pt x="0" y="168"/>
                </a:lnTo>
                <a:lnTo>
                  <a:pt x="0" y="15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6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Freeform 260"/>
          <p:cNvSpPr>
            <a:spLocks/>
          </p:cNvSpPr>
          <p:nvPr/>
        </p:nvSpPr>
        <p:spPr bwMode="auto">
          <a:xfrm>
            <a:off x="6076044" y="1730399"/>
            <a:ext cx="57150" cy="198062"/>
          </a:xfrm>
          <a:custGeom>
            <a:avLst/>
            <a:gdLst>
              <a:gd name="T0" fmla="*/ 16 w 36"/>
              <a:gd name="T1" fmla="*/ 108 h 108"/>
              <a:gd name="T2" fmla="*/ 0 w 36"/>
              <a:gd name="T3" fmla="*/ 108 h 108"/>
              <a:gd name="T4" fmla="*/ 0 w 36"/>
              <a:gd name="T5" fmla="*/ 92 h 108"/>
              <a:gd name="T6" fmla="*/ 20 w 36"/>
              <a:gd name="T7" fmla="*/ 0 h 108"/>
              <a:gd name="T8" fmla="*/ 36 w 36"/>
              <a:gd name="T9" fmla="*/ 0 h 108"/>
              <a:gd name="T10" fmla="*/ 36 w 36"/>
              <a:gd name="T11" fmla="*/ 16 h 108"/>
              <a:gd name="T12" fmla="*/ 16 w 36"/>
              <a:gd name="T1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08">
                <a:moveTo>
                  <a:pt x="16" y="108"/>
                </a:moveTo>
                <a:lnTo>
                  <a:pt x="0" y="108"/>
                </a:lnTo>
                <a:lnTo>
                  <a:pt x="0" y="9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0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" name="Freeform 261"/>
          <p:cNvSpPr>
            <a:spLocks/>
          </p:cNvSpPr>
          <p:nvPr/>
        </p:nvSpPr>
        <p:spPr bwMode="auto">
          <a:xfrm>
            <a:off x="6107794" y="1554344"/>
            <a:ext cx="57150" cy="205398"/>
          </a:xfrm>
          <a:custGeom>
            <a:avLst/>
            <a:gdLst>
              <a:gd name="T0" fmla="*/ 16 w 36"/>
              <a:gd name="T1" fmla="*/ 112 h 112"/>
              <a:gd name="T2" fmla="*/ 0 w 36"/>
              <a:gd name="T3" fmla="*/ 112 h 112"/>
              <a:gd name="T4" fmla="*/ 0 w 36"/>
              <a:gd name="T5" fmla="*/ 96 h 112"/>
              <a:gd name="T6" fmla="*/ 20 w 36"/>
              <a:gd name="T7" fmla="*/ 0 h 112"/>
              <a:gd name="T8" fmla="*/ 36 w 36"/>
              <a:gd name="T9" fmla="*/ 0 h 112"/>
              <a:gd name="T10" fmla="*/ 36 w 36"/>
              <a:gd name="T11" fmla="*/ 16 h 112"/>
              <a:gd name="T12" fmla="*/ 16 w 36"/>
              <a:gd name="T1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12">
                <a:moveTo>
                  <a:pt x="16" y="112"/>
                </a:moveTo>
                <a:lnTo>
                  <a:pt x="0" y="112"/>
                </a:lnTo>
                <a:lnTo>
                  <a:pt x="0" y="9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1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Freeform 262"/>
          <p:cNvSpPr>
            <a:spLocks/>
          </p:cNvSpPr>
          <p:nvPr/>
        </p:nvSpPr>
        <p:spPr bwMode="auto">
          <a:xfrm>
            <a:off x="6139544" y="1484655"/>
            <a:ext cx="57150" cy="99031"/>
          </a:xfrm>
          <a:custGeom>
            <a:avLst/>
            <a:gdLst>
              <a:gd name="T0" fmla="*/ 16 w 36"/>
              <a:gd name="T1" fmla="*/ 54 h 54"/>
              <a:gd name="T2" fmla="*/ 0 w 36"/>
              <a:gd name="T3" fmla="*/ 54 h 54"/>
              <a:gd name="T4" fmla="*/ 0 w 36"/>
              <a:gd name="T5" fmla="*/ 38 h 54"/>
              <a:gd name="T6" fmla="*/ 20 w 36"/>
              <a:gd name="T7" fmla="*/ 0 h 54"/>
              <a:gd name="T8" fmla="*/ 36 w 36"/>
              <a:gd name="T9" fmla="*/ 0 h 54"/>
              <a:gd name="T10" fmla="*/ 36 w 36"/>
              <a:gd name="T11" fmla="*/ 16 h 54"/>
              <a:gd name="T12" fmla="*/ 16 w 36"/>
              <a:gd name="T13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4">
                <a:moveTo>
                  <a:pt x="16" y="54"/>
                </a:moveTo>
                <a:lnTo>
                  <a:pt x="0" y="54"/>
                </a:lnTo>
                <a:lnTo>
                  <a:pt x="0" y="3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5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6" name="Freeform 263"/>
          <p:cNvSpPr>
            <a:spLocks/>
          </p:cNvSpPr>
          <p:nvPr/>
        </p:nvSpPr>
        <p:spPr bwMode="auto">
          <a:xfrm>
            <a:off x="6171294" y="1469984"/>
            <a:ext cx="57150" cy="44014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Freeform 264"/>
          <p:cNvSpPr>
            <a:spLocks/>
          </p:cNvSpPr>
          <p:nvPr/>
        </p:nvSpPr>
        <p:spPr bwMode="auto">
          <a:xfrm>
            <a:off x="6203044" y="1469984"/>
            <a:ext cx="57150" cy="165052"/>
          </a:xfrm>
          <a:custGeom>
            <a:avLst/>
            <a:gdLst>
              <a:gd name="T0" fmla="*/ 0 w 36"/>
              <a:gd name="T1" fmla="*/ 16 h 90"/>
              <a:gd name="T2" fmla="*/ 0 w 36"/>
              <a:gd name="T3" fmla="*/ 0 h 90"/>
              <a:gd name="T4" fmla="*/ 16 w 36"/>
              <a:gd name="T5" fmla="*/ 0 h 90"/>
              <a:gd name="T6" fmla="*/ 36 w 36"/>
              <a:gd name="T7" fmla="*/ 74 h 90"/>
              <a:gd name="T8" fmla="*/ 36 w 36"/>
              <a:gd name="T9" fmla="*/ 90 h 90"/>
              <a:gd name="T10" fmla="*/ 20 w 36"/>
              <a:gd name="T11" fmla="*/ 90 h 90"/>
              <a:gd name="T12" fmla="*/ 0 w 36"/>
              <a:gd name="T13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9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74"/>
                </a:lnTo>
                <a:lnTo>
                  <a:pt x="36" y="90"/>
                </a:lnTo>
                <a:lnTo>
                  <a:pt x="20" y="9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8" name="Freeform 265"/>
          <p:cNvSpPr>
            <a:spLocks/>
          </p:cNvSpPr>
          <p:nvPr/>
        </p:nvSpPr>
        <p:spPr bwMode="auto">
          <a:xfrm>
            <a:off x="6234794" y="1605693"/>
            <a:ext cx="57150" cy="220069"/>
          </a:xfrm>
          <a:custGeom>
            <a:avLst/>
            <a:gdLst>
              <a:gd name="T0" fmla="*/ 0 w 36"/>
              <a:gd name="T1" fmla="*/ 16 h 120"/>
              <a:gd name="T2" fmla="*/ 0 w 36"/>
              <a:gd name="T3" fmla="*/ 0 h 120"/>
              <a:gd name="T4" fmla="*/ 16 w 36"/>
              <a:gd name="T5" fmla="*/ 0 h 120"/>
              <a:gd name="T6" fmla="*/ 36 w 36"/>
              <a:gd name="T7" fmla="*/ 104 h 120"/>
              <a:gd name="T8" fmla="*/ 36 w 36"/>
              <a:gd name="T9" fmla="*/ 120 h 120"/>
              <a:gd name="T10" fmla="*/ 20 w 36"/>
              <a:gd name="T11" fmla="*/ 120 h 120"/>
              <a:gd name="T12" fmla="*/ 0 w 36"/>
              <a:gd name="T13" fmla="*/ 16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4"/>
                </a:lnTo>
                <a:lnTo>
                  <a:pt x="36" y="120"/>
                </a:lnTo>
                <a:lnTo>
                  <a:pt x="20" y="1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9" name="Freeform 266"/>
          <p:cNvSpPr>
            <a:spLocks/>
          </p:cNvSpPr>
          <p:nvPr/>
        </p:nvSpPr>
        <p:spPr bwMode="auto">
          <a:xfrm>
            <a:off x="6266544" y="1796419"/>
            <a:ext cx="57150" cy="304428"/>
          </a:xfrm>
          <a:custGeom>
            <a:avLst/>
            <a:gdLst>
              <a:gd name="T0" fmla="*/ 0 w 36"/>
              <a:gd name="T1" fmla="*/ 16 h 166"/>
              <a:gd name="T2" fmla="*/ 0 w 36"/>
              <a:gd name="T3" fmla="*/ 0 h 166"/>
              <a:gd name="T4" fmla="*/ 16 w 36"/>
              <a:gd name="T5" fmla="*/ 0 h 166"/>
              <a:gd name="T6" fmla="*/ 36 w 36"/>
              <a:gd name="T7" fmla="*/ 150 h 166"/>
              <a:gd name="T8" fmla="*/ 36 w 36"/>
              <a:gd name="T9" fmla="*/ 166 h 166"/>
              <a:gd name="T10" fmla="*/ 20 w 36"/>
              <a:gd name="T11" fmla="*/ 166 h 166"/>
              <a:gd name="T12" fmla="*/ 0 w 36"/>
              <a:gd name="T13" fmla="*/ 1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6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50"/>
                </a:lnTo>
                <a:lnTo>
                  <a:pt x="36" y="166"/>
                </a:lnTo>
                <a:lnTo>
                  <a:pt x="20" y="16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0" name="Freeform 267"/>
          <p:cNvSpPr>
            <a:spLocks/>
          </p:cNvSpPr>
          <p:nvPr/>
        </p:nvSpPr>
        <p:spPr bwMode="auto">
          <a:xfrm>
            <a:off x="6298294" y="2071505"/>
            <a:ext cx="57150" cy="425466"/>
          </a:xfrm>
          <a:custGeom>
            <a:avLst/>
            <a:gdLst>
              <a:gd name="T0" fmla="*/ 0 w 36"/>
              <a:gd name="T1" fmla="*/ 16 h 232"/>
              <a:gd name="T2" fmla="*/ 0 w 36"/>
              <a:gd name="T3" fmla="*/ 0 h 232"/>
              <a:gd name="T4" fmla="*/ 16 w 36"/>
              <a:gd name="T5" fmla="*/ 0 h 232"/>
              <a:gd name="T6" fmla="*/ 36 w 36"/>
              <a:gd name="T7" fmla="*/ 216 h 232"/>
              <a:gd name="T8" fmla="*/ 36 w 36"/>
              <a:gd name="T9" fmla="*/ 232 h 232"/>
              <a:gd name="T10" fmla="*/ 20 w 36"/>
              <a:gd name="T11" fmla="*/ 232 h 232"/>
              <a:gd name="T12" fmla="*/ 0 w 36"/>
              <a:gd name="T13" fmla="*/ 1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3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16"/>
                </a:lnTo>
                <a:lnTo>
                  <a:pt x="36" y="232"/>
                </a:lnTo>
                <a:lnTo>
                  <a:pt x="20" y="23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1" name="Freeform 268"/>
          <p:cNvSpPr>
            <a:spLocks/>
          </p:cNvSpPr>
          <p:nvPr/>
        </p:nvSpPr>
        <p:spPr bwMode="auto">
          <a:xfrm>
            <a:off x="6330044" y="2467629"/>
            <a:ext cx="57150" cy="473148"/>
          </a:xfrm>
          <a:custGeom>
            <a:avLst/>
            <a:gdLst>
              <a:gd name="T0" fmla="*/ 0 w 36"/>
              <a:gd name="T1" fmla="*/ 16 h 258"/>
              <a:gd name="T2" fmla="*/ 0 w 36"/>
              <a:gd name="T3" fmla="*/ 0 h 258"/>
              <a:gd name="T4" fmla="*/ 16 w 36"/>
              <a:gd name="T5" fmla="*/ 0 h 258"/>
              <a:gd name="T6" fmla="*/ 36 w 36"/>
              <a:gd name="T7" fmla="*/ 242 h 258"/>
              <a:gd name="T8" fmla="*/ 36 w 36"/>
              <a:gd name="T9" fmla="*/ 258 h 258"/>
              <a:gd name="T10" fmla="*/ 20 w 36"/>
              <a:gd name="T11" fmla="*/ 258 h 258"/>
              <a:gd name="T12" fmla="*/ 0 w 36"/>
              <a:gd name="T13" fmla="*/ 16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5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42"/>
                </a:lnTo>
                <a:lnTo>
                  <a:pt x="36" y="258"/>
                </a:lnTo>
                <a:lnTo>
                  <a:pt x="20" y="25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2" name="Freeform 269"/>
          <p:cNvSpPr>
            <a:spLocks/>
          </p:cNvSpPr>
          <p:nvPr/>
        </p:nvSpPr>
        <p:spPr bwMode="auto">
          <a:xfrm>
            <a:off x="6361794" y="2911434"/>
            <a:ext cx="57150" cy="491487"/>
          </a:xfrm>
          <a:custGeom>
            <a:avLst/>
            <a:gdLst>
              <a:gd name="T0" fmla="*/ 0 w 36"/>
              <a:gd name="T1" fmla="*/ 16 h 268"/>
              <a:gd name="T2" fmla="*/ 0 w 36"/>
              <a:gd name="T3" fmla="*/ 0 h 268"/>
              <a:gd name="T4" fmla="*/ 16 w 36"/>
              <a:gd name="T5" fmla="*/ 0 h 268"/>
              <a:gd name="T6" fmla="*/ 36 w 36"/>
              <a:gd name="T7" fmla="*/ 252 h 268"/>
              <a:gd name="T8" fmla="*/ 36 w 36"/>
              <a:gd name="T9" fmla="*/ 268 h 268"/>
              <a:gd name="T10" fmla="*/ 20 w 36"/>
              <a:gd name="T11" fmla="*/ 268 h 268"/>
              <a:gd name="T12" fmla="*/ 0 w 36"/>
              <a:gd name="T13" fmla="*/ 16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52"/>
                </a:lnTo>
                <a:lnTo>
                  <a:pt x="36" y="268"/>
                </a:lnTo>
                <a:lnTo>
                  <a:pt x="20" y="26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3" name="Freeform 270"/>
          <p:cNvSpPr>
            <a:spLocks/>
          </p:cNvSpPr>
          <p:nvPr/>
        </p:nvSpPr>
        <p:spPr bwMode="auto">
          <a:xfrm>
            <a:off x="6393544" y="3373579"/>
            <a:ext cx="57150" cy="506158"/>
          </a:xfrm>
          <a:custGeom>
            <a:avLst/>
            <a:gdLst>
              <a:gd name="T0" fmla="*/ 0 w 36"/>
              <a:gd name="T1" fmla="*/ 16 h 276"/>
              <a:gd name="T2" fmla="*/ 0 w 36"/>
              <a:gd name="T3" fmla="*/ 0 h 276"/>
              <a:gd name="T4" fmla="*/ 16 w 36"/>
              <a:gd name="T5" fmla="*/ 0 h 276"/>
              <a:gd name="T6" fmla="*/ 36 w 36"/>
              <a:gd name="T7" fmla="*/ 260 h 276"/>
              <a:gd name="T8" fmla="*/ 36 w 36"/>
              <a:gd name="T9" fmla="*/ 276 h 276"/>
              <a:gd name="T10" fmla="*/ 20 w 36"/>
              <a:gd name="T11" fmla="*/ 276 h 276"/>
              <a:gd name="T12" fmla="*/ 0 w 36"/>
              <a:gd name="T13" fmla="*/ 16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7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60"/>
                </a:lnTo>
                <a:lnTo>
                  <a:pt x="36" y="276"/>
                </a:lnTo>
                <a:lnTo>
                  <a:pt x="20" y="27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" name="Freeform 271"/>
          <p:cNvSpPr>
            <a:spLocks/>
          </p:cNvSpPr>
          <p:nvPr/>
        </p:nvSpPr>
        <p:spPr bwMode="auto">
          <a:xfrm>
            <a:off x="6425294" y="3850394"/>
            <a:ext cx="57150" cy="366781"/>
          </a:xfrm>
          <a:custGeom>
            <a:avLst/>
            <a:gdLst>
              <a:gd name="T0" fmla="*/ 0 w 36"/>
              <a:gd name="T1" fmla="*/ 16 h 200"/>
              <a:gd name="T2" fmla="*/ 0 w 36"/>
              <a:gd name="T3" fmla="*/ 0 h 200"/>
              <a:gd name="T4" fmla="*/ 16 w 36"/>
              <a:gd name="T5" fmla="*/ 0 h 200"/>
              <a:gd name="T6" fmla="*/ 36 w 36"/>
              <a:gd name="T7" fmla="*/ 184 h 200"/>
              <a:gd name="T8" fmla="*/ 36 w 36"/>
              <a:gd name="T9" fmla="*/ 200 h 200"/>
              <a:gd name="T10" fmla="*/ 20 w 36"/>
              <a:gd name="T11" fmla="*/ 200 h 200"/>
              <a:gd name="T12" fmla="*/ 0 w 36"/>
              <a:gd name="T13" fmla="*/ 16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84"/>
                </a:lnTo>
                <a:lnTo>
                  <a:pt x="36" y="200"/>
                </a:lnTo>
                <a:lnTo>
                  <a:pt x="20" y="20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" name="Freeform 272"/>
          <p:cNvSpPr>
            <a:spLocks/>
          </p:cNvSpPr>
          <p:nvPr/>
        </p:nvSpPr>
        <p:spPr bwMode="auto">
          <a:xfrm>
            <a:off x="6457044" y="4187833"/>
            <a:ext cx="57150" cy="465812"/>
          </a:xfrm>
          <a:custGeom>
            <a:avLst/>
            <a:gdLst>
              <a:gd name="T0" fmla="*/ 0 w 36"/>
              <a:gd name="T1" fmla="*/ 16 h 254"/>
              <a:gd name="T2" fmla="*/ 0 w 36"/>
              <a:gd name="T3" fmla="*/ 0 h 254"/>
              <a:gd name="T4" fmla="*/ 16 w 36"/>
              <a:gd name="T5" fmla="*/ 0 h 254"/>
              <a:gd name="T6" fmla="*/ 36 w 36"/>
              <a:gd name="T7" fmla="*/ 238 h 254"/>
              <a:gd name="T8" fmla="*/ 36 w 36"/>
              <a:gd name="T9" fmla="*/ 254 h 254"/>
              <a:gd name="T10" fmla="*/ 20 w 36"/>
              <a:gd name="T11" fmla="*/ 254 h 254"/>
              <a:gd name="T12" fmla="*/ 0 w 36"/>
              <a:gd name="T13" fmla="*/ 16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5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38"/>
                </a:lnTo>
                <a:lnTo>
                  <a:pt x="36" y="254"/>
                </a:lnTo>
                <a:lnTo>
                  <a:pt x="20" y="254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6" name="Freeform 273"/>
          <p:cNvSpPr>
            <a:spLocks/>
          </p:cNvSpPr>
          <p:nvPr/>
        </p:nvSpPr>
        <p:spPr bwMode="auto">
          <a:xfrm>
            <a:off x="6488794" y="4624303"/>
            <a:ext cx="57150" cy="363113"/>
          </a:xfrm>
          <a:custGeom>
            <a:avLst/>
            <a:gdLst>
              <a:gd name="T0" fmla="*/ 0 w 36"/>
              <a:gd name="T1" fmla="*/ 16 h 198"/>
              <a:gd name="T2" fmla="*/ 0 w 36"/>
              <a:gd name="T3" fmla="*/ 0 h 198"/>
              <a:gd name="T4" fmla="*/ 16 w 36"/>
              <a:gd name="T5" fmla="*/ 0 h 198"/>
              <a:gd name="T6" fmla="*/ 36 w 36"/>
              <a:gd name="T7" fmla="*/ 182 h 198"/>
              <a:gd name="T8" fmla="*/ 36 w 36"/>
              <a:gd name="T9" fmla="*/ 198 h 198"/>
              <a:gd name="T10" fmla="*/ 20 w 36"/>
              <a:gd name="T11" fmla="*/ 198 h 198"/>
              <a:gd name="T12" fmla="*/ 0 w 36"/>
              <a:gd name="T13" fmla="*/ 16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9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82"/>
                </a:lnTo>
                <a:lnTo>
                  <a:pt x="36" y="198"/>
                </a:lnTo>
                <a:lnTo>
                  <a:pt x="20" y="19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7" name="Freeform 274"/>
          <p:cNvSpPr>
            <a:spLocks/>
          </p:cNvSpPr>
          <p:nvPr/>
        </p:nvSpPr>
        <p:spPr bwMode="auto">
          <a:xfrm>
            <a:off x="6520544" y="4903057"/>
            <a:ext cx="57150" cy="84360"/>
          </a:xfrm>
          <a:custGeom>
            <a:avLst/>
            <a:gdLst>
              <a:gd name="T0" fmla="*/ 16 w 36"/>
              <a:gd name="T1" fmla="*/ 46 h 46"/>
              <a:gd name="T2" fmla="*/ 0 w 36"/>
              <a:gd name="T3" fmla="*/ 46 h 46"/>
              <a:gd name="T4" fmla="*/ 0 w 36"/>
              <a:gd name="T5" fmla="*/ 30 h 46"/>
              <a:gd name="T6" fmla="*/ 20 w 36"/>
              <a:gd name="T7" fmla="*/ 0 h 46"/>
              <a:gd name="T8" fmla="*/ 36 w 36"/>
              <a:gd name="T9" fmla="*/ 0 h 46"/>
              <a:gd name="T10" fmla="*/ 36 w 36"/>
              <a:gd name="T11" fmla="*/ 16 h 46"/>
              <a:gd name="T12" fmla="*/ 16 w 36"/>
              <a:gd name="T13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46">
                <a:moveTo>
                  <a:pt x="16" y="46"/>
                </a:moveTo>
                <a:lnTo>
                  <a:pt x="0" y="46"/>
                </a:lnTo>
                <a:lnTo>
                  <a:pt x="0" y="3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4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8" name="Freeform 275"/>
          <p:cNvSpPr>
            <a:spLocks/>
          </p:cNvSpPr>
          <p:nvPr/>
        </p:nvSpPr>
        <p:spPr bwMode="auto">
          <a:xfrm>
            <a:off x="6552294" y="4903057"/>
            <a:ext cx="57150" cy="168719"/>
          </a:xfrm>
          <a:custGeom>
            <a:avLst/>
            <a:gdLst>
              <a:gd name="T0" fmla="*/ 0 w 36"/>
              <a:gd name="T1" fmla="*/ 16 h 92"/>
              <a:gd name="T2" fmla="*/ 0 w 36"/>
              <a:gd name="T3" fmla="*/ 0 h 92"/>
              <a:gd name="T4" fmla="*/ 16 w 36"/>
              <a:gd name="T5" fmla="*/ 0 h 92"/>
              <a:gd name="T6" fmla="*/ 36 w 36"/>
              <a:gd name="T7" fmla="*/ 76 h 92"/>
              <a:gd name="T8" fmla="*/ 36 w 36"/>
              <a:gd name="T9" fmla="*/ 92 h 92"/>
              <a:gd name="T10" fmla="*/ 20 w 36"/>
              <a:gd name="T11" fmla="*/ 92 h 92"/>
              <a:gd name="T12" fmla="*/ 0 w 36"/>
              <a:gd name="T13" fmla="*/ 1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9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76"/>
                </a:lnTo>
                <a:lnTo>
                  <a:pt x="36" y="92"/>
                </a:lnTo>
                <a:lnTo>
                  <a:pt x="20" y="9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" name="Freeform 276"/>
          <p:cNvSpPr>
            <a:spLocks/>
          </p:cNvSpPr>
          <p:nvPr/>
        </p:nvSpPr>
        <p:spPr bwMode="auto">
          <a:xfrm>
            <a:off x="6584044" y="5042434"/>
            <a:ext cx="57150" cy="220069"/>
          </a:xfrm>
          <a:custGeom>
            <a:avLst/>
            <a:gdLst>
              <a:gd name="T0" fmla="*/ 0 w 36"/>
              <a:gd name="T1" fmla="*/ 16 h 120"/>
              <a:gd name="T2" fmla="*/ 0 w 36"/>
              <a:gd name="T3" fmla="*/ 0 h 120"/>
              <a:gd name="T4" fmla="*/ 16 w 36"/>
              <a:gd name="T5" fmla="*/ 0 h 120"/>
              <a:gd name="T6" fmla="*/ 36 w 36"/>
              <a:gd name="T7" fmla="*/ 104 h 120"/>
              <a:gd name="T8" fmla="*/ 36 w 36"/>
              <a:gd name="T9" fmla="*/ 120 h 120"/>
              <a:gd name="T10" fmla="*/ 20 w 36"/>
              <a:gd name="T11" fmla="*/ 120 h 120"/>
              <a:gd name="T12" fmla="*/ 0 w 36"/>
              <a:gd name="T13" fmla="*/ 16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4"/>
                </a:lnTo>
                <a:lnTo>
                  <a:pt x="36" y="120"/>
                </a:lnTo>
                <a:lnTo>
                  <a:pt x="20" y="1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" name="Freeform 277"/>
          <p:cNvSpPr>
            <a:spLocks/>
          </p:cNvSpPr>
          <p:nvPr/>
        </p:nvSpPr>
        <p:spPr bwMode="auto">
          <a:xfrm>
            <a:off x="6615794" y="5123125"/>
            <a:ext cx="57150" cy="139377"/>
          </a:xfrm>
          <a:custGeom>
            <a:avLst/>
            <a:gdLst>
              <a:gd name="T0" fmla="*/ 16 w 36"/>
              <a:gd name="T1" fmla="*/ 76 h 76"/>
              <a:gd name="T2" fmla="*/ 0 w 36"/>
              <a:gd name="T3" fmla="*/ 76 h 76"/>
              <a:gd name="T4" fmla="*/ 0 w 36"/>
              <a:gd name="T5" fmla="*/ 60 h 76"/>
              <a:gd name="T6" fmla="*/ 20 w 36"/>
              <a:gd name="T7" fmla="*/ 0 h 76"/>
              <a:gd name="T8" fmla="*/ 36 w 36"/>
              <a:gd name="T9" fmla="*/ 0 h 76"/>
              <a:gd name="T10" fmla="*/ 36 w 36"/>
              <a:gd name="T11" fmla="*/ 16 h 76"/>
              <a:gd name="T12" fmla="*/ 16 w 36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76">
                <a:moveTo>
                  <a:pt x="16" y="76"/>
                </a:moveTo>
                <a:lnTo>
                  <a:pt x="0" y="76"/>
                </a:lnTo>
                <a:lnTo>
                  <a:pt x="0" y="6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7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1" name="Freeform 278"/>
          <p:cNvSpPr>
            <a:spLocks/>
          </p:cNvSpPr>
          <p:nvPr/>
        </p:nvSpPr>
        <p:spPr bwMode="auto">
          <a:xfrm>
            <a:off x="6647544" y="5104786"/>
            <a:ext cx="57150" cy="47682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Freeform 279"/>
          <p:cNvSpPr>
            <a:spLocks/>
          </p:cNvSpPr>
          <p:nvPr/>
        </p:nvSpPr>
        <p:spPr bwMode="auto">
          <a:xfrm>
            <a:off x="6679294" y="4818697"/>
            <a:ext cx="57150" cy="315432"/>
          </a:xfrm>
          <a:custGeom>
            <a:avLst/>
            <a:gdLst>
              <a:gd name="T0" fmla="*/ 16 w 36"/>
              <a:gd name="T1" fmla="*/ 172 h 172"/>
              <a:gd name="T2" fmla="*/ 0 w 36"/>
              <a:gd name="T3" fmla="*/ 172 h 172"/>
              <a:gd name="T4" fmla="*/ 0 w 36"/>
              <a:gd name="T5" fmla="*/ 156 h 172"/>
              <a:gd name="T6" fmla="*/ 20 w 36"/>
              <a:gd name="T7" fmla="*/ 0 h 172"/>
              <a:gd name="T8" fmla="*/ 36 w 36"/>
              <a:gd name="T9" fmla="*/ 0 h 172"/>
              <a:gd name="T10" fmla="*/ 36 w 36"/>
              <a:gd name="T11" fmla="*/ 16 h 172"/>
              <a:gd name="T12" fmla="*/ 16 w 36"/>
              <a:gd name="T13" fmla="*/ 172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72">
                <a:moveTo>
                  <a:pt x="16" y="172"/>
                </a:moveTo>
                <a:lnTo>
                  <a:pt x="0" y="172"/>
                </a:lnTo>
                <a:lnTo>
                  <a:pt x="0" y="15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7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3" name="Freeform 280"/>
          <p:cNvSpPr>
            <a:spLocks/>
          </p:cNvSpPr>
          <p:nvPr/>
        </p:nvSpPr>
        <p:spPr bwMode="auto">
          <a:xfrm>
            <a:off x="6711044" y="4697659"/>
            <a:ext cx="57150" cy="150380"/>
          </a:xfrm>
          <a:custGeom>
            <a:avLst/>
            <a:gdLst>
              <a:gd name="T0" fmla="*/ 16 w 36"/>
              <a:gd name="T1" fmla="*/ 82 h 82"/>
              <a:gd name="T2" fmla="*/ 0 w 36"/>
              <a:gd name="T3" fmla="*/ 82 h 82"/>
              <a:gd name="T4" fmla="*/ 0 w 36"/>
              <a:gd name="T5" fmla="*/ 66 h 82"/>
              <a:gd name="T6" fmla="*/ 20 w 36"/>
              <a:gd name="T7" fmla="*/ 0 h 82"/>
              <a:gd name="T8" fmla="*/ 36 w 36"/>
              <a:gd name="T9" fmla="*/ 0 h 82"/>
              <a:gd name="T10" fmla="*/ 36 w 36"/>
              <a:gd name="T11" fmla="*/ 16 h 82"/>
              <a:gd name="T12" fmla="*/ 16 w 36"/>
              <a:gd name="T13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82">
                <a:moveTo>
                  <a:pt x="16" y="82"/>
                </a:moveTo>
                <a:lnTo>
                  <a:pt x="0" y="82"/>
                </a:lnTo>
                <a:lnTo>
                  <a:pt x="0" y="6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8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4" name="Freeform 281"/>
          <p:cNvSpPr>
            <a:spLocks/>
          </p:cNvSpPr>
          <p:nvPr/>
        </p:nvSpPr>
        <p:spPr bwMode="auto">
          <a:xfrm>
            <a:off x="6742794" y="4415238"/>
            <a:ext cx="57150" cy="311764"/>
          </a:xfrm>
          <a:custGeom>
            <a:avLst/>
            <a:gdLst>
              <a:gd name="T0" fmla="*/ 16 w 36"/>
              <a:gd name="T1" fmla="*/ 170 h 170"/>
              <a:gd name="T2" fmla="*/ 0 w 36"/>
              <a:gd name="T3" fmla="*/ 170 h 170"/>
              <a:gd name="T4" fmla="*/ 0 w 36"/>
              <a:gd name="T5" fmla="*/ 154 h 170"/>
              <a:gd name="T6" fmla="*/ 20 w 36"/>
              <a:gd name="T7" fmla="*/ 0 h 170"/>
              <a:gd name="T8" fmla="*/ 36 w 36"/>
              <a:gd name="T9" fmla="*/ 0 h 170"/>
              <a:gd name="T10" fmla="*/ 36 w 36"/>
              <a:gd name="T11" fmla="*/ 16 h 170"/>
              <a:gd name="T12" fmla="*/ 16 w 36"/>
              <a:gd name="T13" fmla="*/ 1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70">
                <a:moveTo>
                  <a:pt x="16" y="170"/>
                </a:moveTo>
                <a:lnTo>
                  <a:pt x="0" y="170"/>
                </a:lnTo>
                <a:lnTo>
                  <a:pt x="0" y="15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7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" name="Freeform 282"/>
          <p:cNvSpPr>
            <a:spLocks/>
          </p:cNvSpPr>
          <p:nvPr/>
        </p:nvSpPr>
        <p:spPr bwMode="auto">
          <a:xfrm>
            <a:off x="6774544" y="4224511"/>
            <a:ext cx="57150" cy="220069"/>
          </a:xfrm>
          <a:custGeom>
            <a:avLst/>
            <a:gdLst>
              <a:gd name="T0" fmla="*/ 16 w 36"/>
              <a:gd name="T1" fmla="*/ 120 h 120"/>
              <a:gd name="T2" fmla="*/ 0 w 36"/>
              <a:gd name="T3" fmla="*/ 120 h 120"/>
              <a:gd name="T4" fmla="*/ 0 w 36"/>
              <a:gd name="T5" fmla="*/ 104 h 120"/>
              <a:gd name="T6" fmla="*/ 20 w 36"/>
              <a:gd name="T7" fmla="*/ 0 h 120"/>
              <a:gd name="T8" fmla="*/ 36 w 36"/>
              <a:gd name="T9" fmla="*/ 0 h 120"/>
              <a:gd name="T10" fmla="*/ 36 w 36"/>
              <a:gd name="T11" fmla="*/ 16 h 120"/>
              <a:gd name="T12" fmla="*/ 16 w 36"/>
              <a:gd name="T13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20">
                <a:moveTo>
                  <a:pt x="16" y="120"/>
                </a:moveTo>
                <a:lnTo>
                  <a:pt x="0" y="120"/>
                </a:lnTo>
                <a:lnTo>
                  <a:pt x="0" y="10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2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6" name="Freeform 283"/>
          <p:cNvSpPr>
            <a:spLocks/>
          </p:cNvSpPr>
          <p:nvPr/>
        </p:nvSpPr>
        <p:spPr bwMode="auto">
          <a:xfrm>
            <a:off x="6806294" y="3997107"/>
            <a:ext cx="57150" cy="256747"/>
          </a:xfrm>
          <a:custGeom>
            <a:avLst/>
            <a:gdLst>
              <a:gd name="T0" fmla="*/ 16 w 36"/>
              <a:gd name="T1" fmla="*/ 140 h 140"/>
              <a:gd name="T2" fmla="*/ 0 w 36"/>
              <a:gd name="T3" fmla="*/ 140 h 140"/>
              <a:gd name="T4" fmla="*/ 0 w 36"/>
              <a:gd name="T5" fmla="*/ 124 h 140"/>
              <a:gd name="T6" fmla="*/ 20 w 36"/>
              <a:gd name="T7" fmla="*/ 0 h 140"/>
              <a:gd name="T8" fmla="*/ 36 w 36"/>
              <a:gd name="T9" fmla="*/ 0 h 140"/>
              <a:gd name="T10" fmla="*/ 36 w 36"/>
              <a:gd name="T11" fmla="*/ 16 h 140"/>
              <a:gd name="T12" fmla="*/ 16 w 36"/>
              <a:gd name="T13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40">
                <a:moveTo>
                  <a:pt x="16" y="140"/>
                </a:moveTo>
                <a:lnTo>
                  <a:pt x="0" y="140"/>
                </a:lnTo>
                <a:lnTo>
                  <a:pt x="0" y="12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4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7" name="Freeform 284"/>
          <p:cNvSpPr>
            <a:spLocks/>
          </p:cNvSpPr>
          <p:nvPr/>
        </p:nvSpPr>
        <p:spPr bwMode="auto">
          <a:xfrm>
            <a:off x="6838044" y="3843059"/>
            <a:ext cx="57150" cy="183391"/>
          </a:xfrm>
          <a:custGeom>
            <a:avLst/>
            <a:gdLst>
              <a:gd name="T0" fmla="*/ 16 w 36"/>
              <a:gd name="T1" fmla="*/ 100 h 100"/>
              <a:gd name="T2" fmla="*/ 0 w 36"/>
              <a:gd name="T3" fmla="*/ 100 h 100"/>
              <a:gd name="T4" fmla="*/ 0 w 36"/>
              <a:gd name="T5" fmla="*/ 84 h 100"/>
              <a:gd name="T6" fmla="*/ 20 w 36"/>
              <a:gd name="T7" fmla="*/ 0 h 100"/>
              <a:gd name="T8" fmla="*/ 36 w 36"/>
              <a:gd name="T9" fmla="*/ 0 h 100"/>
              <a:gd name="T10" fmla="*/ 36 w 36"/>
              <a:gd name="T11" fmla="*/ 16 h 100"/>
              <a:gd name="T12" fmla="*/ 16 w 36"/>
              <a:gd name="T13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00">
                <a:moveTo>
                  <a:pt x="16" y="100"/>
                </a:moveTo>
                <a:lnTo>
                  <a:pt x="0" y="100"/>
                </a:lnTo>
                <a:lnTo>
                  <a:pt x="0" y="8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0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Freeform 285"/>
          <p:cNvSpPr>
            <a:spLocks/>
          </p:cNvSpPr>
          <p:nvPr/>
        </p:nvSpPr>
        <p:spPr bwMode="auto">
          <a:xfrm>
            <a:off x="6869794" y="3722021"/>
            <a:ext cx="57150" cy="150380"/>
          </a:xfrm>
          <a:custGeom>
            <a:avLst/>
            <a:gdLst>
              <a:gd name="T0" fmla="*/ 16 w 36"/>
              <a:gd name="T1" fmla="*/ 82 h 82"/>
              <a:gd name="T2" fmla="*/ 0 w 36"/>
              <a:gd name="T3" fmla="*/ 82 h 82"/>
              <a:gd name="T4" fmla="*/ 0 w 36"/>
              <a:gd name="T5" fmla="*/ 66 h 82"/>
              <a:gd name="T6" fmla="*/ 20 w 36"/>
              <a:gd name="T7" fmla="*/ 0 h 82"/>
              <a:gd name="T8" fmla="*/ 36 w 36"/>
              <a:gd name="T9" fmla="*/ 0 h 82"/>
              <a:gd name="T10" fmla="*/ 36 w 36"/>
              <a:gd name="T11" fmla="*/ 16 h 82"/>
              <a:gd name="T12" fmla="*/ 16 w 36"/>
              <a:gd name="T13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82">
                <a:moveTo>
                  <a:pt x="16" y="82"/>
                </a:moveTo>
                <a:lnTo>
                  <a:pt x="0" y="82"/>
                </a:lnTo>
                <a:lnTo>
                  <a:pt x="0" y="6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8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9" name="Freeform 286"/>
          <p:cNvSpPr>
            <a:spLocks/>
          </p:cNvSpPr>
          <p:nvPr/>
        </p:nvSpPr>
        <p:spPr bwMode="auto">
          <a:xfrm>
            <a:off x="6901544" y="3586312"/>
            <a:ext cx="57150" cy="165052"/>
          </a:xfrm>
          <a:custGeom>
            <a:avLst/>
            <a:gdLst>
              <a:gd name="T0" fmla="*/ 16 w 36"/>
              <a:gd name="T1" fmla="*/ 90 h 90"/>
              <a:gd name="T2" fmla="*/ 0 w 36"/>
              <a:gd name="T3" fmla="*/ 90 h 90"/>
              <a:gd name="T4" fmla="*/ 0 w 36"/>
              <a:gd name="T5" fmla="*/ 74 h 90"/>
              <a:gd name="T6" fmla="*/ 20 w 36"/>
              <a:gd name="T7" fmla="*/ 0 h 90"/>
              <a:gd name="T8" fmla="*/ 36 w 36"/>
              <a:gd name="T9" fmla="*/ 0 h 90"/>
              <a:gd name="T10" fmla="*/ 36 w 36"/>
              <a:gd name="T11" fmla="*/ 16 h 90"/>
              <a:gd name="T12" fmla="*/ 16 w 36"/>
              <a:gd name="T1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90">
                <a:moveTo>
                  <a:pt x="16" y="90"/>
                </a:moveTo>
                <a:lnTo>
                  <a:pt x="0" y="90"/>
                </a:lnTo>
                <a:lnTo>
                  <a:pt x="0" y="7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9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0" name="Freeform 287"/>
          <p:cNvSpPr>
            <a:spLocks/>
          </p:cNvSpPr>
          <p:nvPr/>
        </p:nvSpPr>
        <p:spPr bwMode="auto">
          <a:xfrm>
            <a:off x="6933294" y="3560637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1" name="Freeform 288"/>
          <p:cNvSpPr>
            <a:spLocks/>
          </p:cNvSpPr>
          <p:nvPr/>
        </p:nvSpPr>
        <p:spPr bwMode="auto">
          <a:xfrm>
            <a:off x="6965044" y="3531295"/>
            <a:ext cx="57150" cy="58685"/>
          </a:xfrm>
          <a:custGeom>
            <a:avLst/>
            <a:gdLst>
              <a:gd name="T0" fmla="*/ 16 w 36"/>
              <a:gd name="T1" fmla="*/ 32 h 32"/>
              <a:gd name="T2" fmla="*/ 0 w 36"/>
              <a:gd name="T3" fmla="*/ 32 h 32"/>
              <a:gd name="T4" fmla="*/ 0 w 36"/>
              <a:gd name="T5" fmla="*/ 16 h 32"/>
              <a:gd name="T6" fmla="*/ 20 w 36"/>
              <a:gd name="T7" fmla="*/ 0 h 32"/>
              <a:gd name="T8" fmla="*/ 36 w 36"/>
              <a:gd name="T9" fmla="*/ 0 h 32"/>
              <a:gd name="T10" fmla="*/ 36 w 36"/>
              <a:gd name="T11" fmla="*/ 16 h 32"/>
              <a:gd name="T12" fmla="*/ 16 w 36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16" y="32"/>
                </a:moveTo>
                <a:lnTo>
                  <a:pt x="0" y="32"/>
                </a:lnTo>
                <a:lnTo>
                  <a:pt x="0" y="1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2" name="Freeform 289"/>
          <p:cNvSpPr>
            <a:spLocks/>
          </p:cNvSpPr>
          <p:nvPr/>
        </p:nvSpPr>
        <p:spPr bwMode="auto">
          <a:xfrm>
            <a:off x="6996794" y="3505620"/>
            <a:ext cx="57150" cy="55017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3" name="Freeform 290"/>
          <p:cNvSpPr>
            <a:spLocks/>
          </p:cNvSpPr>
          <p:nvPr/>
        </p:nvSpPr>
        <p:spPr bwMode="auto">
          <a:xfrm>
            <a:off x="7028544" y="3505620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Freeform 291"/>
          <p:cNvSpPr>
            <a:spLocks/>
          </p:cNvSpPr>
          <p:nvPr/>
        </p:nvSpPr>
        <p:spPr bwMode="auto">
          <a:xfrm>
            <a:off x="7060294" y="3516623"/>
            <a:ext cx="57150" cy="40346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" name="Freeform 292"/>
          <p:cNvSpPr>
            <a:spLocks/>
          </p:cNvSpPr>
          <p:nvPr/>
        </p:nvSpPr>
        <p:spPr bwMode="auto">
          <a:xfrm>
            <a:off x="7092044" y="3523959"/>
            <a:ext cx="57150" cy="33010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84" name="Group 1383"/>
          <p:cNvGrpSpPr/>
          <p:nvPr/>
        </p:nvGrpSpPr>
        <p:grpSpPr>
          <a:xfrm>
            <a:off x="2597831" y="1026179"/>
            <a:ext cx="79375" cy="4375701"/>
            <a:chOff x="2514600" y="1717675"/>
            <a:chExt cx="79375" cy="3787775"/>
          </a:xfrm>
        </p:grpSpPr>
        <p:sp>
          <p:nvSpPr>
            <p:cNvPr id="1087" name="Freeform 294"/>
            <p:cNvSpPr>
              <a:spLocks/>
            </p:cNvSpPr>
            <p:nvPr/>
          </p:nvSpPr>
          <p:spPr bwMode="auto">
            <a:xfrm>
              <a:off x="2514600" y="4749800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" name="Freeform 295"/>
            <p:cNvSpPr>
              <a:spLocks/>
            </p:cNvSpPr>
            <p:nvPr/>
          </p:nvSpPr>
          <p:spPr bwMode="auto">
            <a:xfrm>
              <a:off x="2514600" y="399097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Freeform 300"/>
            <p:cNvSpPr>
              <a:spLocks/>
            </p:cNvSpPr>
            <p:nvPr/>
          </p:nvSpPr>
          <p:spPr bwMode="auto">
            <a:xfrm>
              <a:off x="2514600" y="520382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Freeform 301"/>
            <p:cNvSpPr>
              <a:spLocks/>
            </p:cNvSpPr>
            <p:nvPr/>
          </p:nvSpPr>
          <p:spPr bwMode="auto">
            <a:xfrm>
              <a:off x="2514600" y="505142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Freeform 302"/>
            <p:cNvSpPr>
              <a:spLocks/>
            </p:cNvSpPr>
            <p:nvPr/>
          </p:nvSpPr>
          <p:spPr bwMode="auto">
            <a:xfrm>
              <a:off x="2514600" y="489902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Freeform 303"/>
            <p:cNvSpPr>
              <a:spLocks/>
            </p:cNvSpPr>
            <p:nvPr/>
          </p:nvSpPr>
          <p:spPr bwMode="auto">
            <a:xfrm>
              <a:off x="2514600" y="45974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Freeform 304"/>
            <p:cNvSpPr>
              <a:spLocks/>
            </p:cNvSpPr>
            <p:nvPr/>
          </p:nvSpPr>
          <p:spPr bwMode="auto">
            <a:xfrm>
              <a:off x="2514600" y="444817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Freeform 305"/>
            <p:cNvSpPr>
              <a:spLocks/>
            </p:cNvSpPr>
            <p:nvPr/>
          </p:nvSpPr>
          <p:spPr bwMode="auto">
            <a:xfrm>
              <a:off x="2514600" y="429577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Freeform 306"/>
            <p:cNvSpPr>
              <a:spLocks/>
            </p:cNvSpPr>
            <p:nvPr/>
          </p:nvSpPr>
          <p:spPr bwMode="auto">
            <a:xfrm>
              <a:off x="2514600" y="414337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Freeform 307"/>
            <p:cNvSpPr>
              <a:spLocks/>
            </p:cNvSpPr>
            <p:nvPr/>
          </p:nvSpPr>
          <p:spPr bwMode="auto">
            <a:xfrm>
              <a:off x="2514600" y="38417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383" name="Group 1382"/>
            <p:cNvGrpSpPr/>
            <p:nvPr/>
          </p:nvGrpSpPr>
          <p:grpSpPr>
            <a:xfrm>
              <a:off x="2514600" y="1717675"/>
              <a:ext cx="79375" cy="3787775"/>
              <a:chOff x="2514600" y="1717675"/>
              <a:chExt cx="79375" cy="3787775"/>
            </a:xfrm>
          </p:grpSpPr>
          <p:sp>
            <p:nvSpPr>
              <p:cNvPr id="1089" name="Freeform 296"/>
              <p:cNvSpPr>
                <a:spLocks/>
              </p:cNvSpPr>
              <p:nvPr/>
            </p:nvSpPr>
            <p:spPr bwMode="auto">
              <a:xfrm>
                <a:off x="2514600" y="3235325"/>
                <a:ext cx="79375" cy="0"/>
              </a:xfrm>
              <a:custGeom>
                <a:avLst/>
                <a:gdLst>
                  <a:gd name="T0" fmla="*/ 0 w 25"/>
                  <a:gd name="T1" fmla="*/ 24 w 25"/>
                  <a:gd name="T2" fmla="*/ 25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0" y="0"/>
                    </a:moveTo>
                    <a:lnTo>
                      <a:pt x="24" y="0"/>
                    </a:lnTo>
                    <a:lnTo>
                      <a:pt x="25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0" name="Freeform 297"/>
              <p:cNvSpPr>
                <a:spLocks/>
              </p:cNvSpPr>
              <p:nvPr/>
            </p:nvSpPr>
            <p:spPr bwMode="auto">
              <a:xfrm>
                <a:off x="2514600" y="2479675"/>
                <a:ext cx="79375" cy="0"/>
              </a:xfrm>
              <a:custGeom>
                <a:avLst/>
                <a:gdLst>
                  <a:gd name="T0" fmla="*/ 0 w 25"/>
                  <a:gd name="T1" fmla="*/ 24 w 25"/>
                  <a:gd name="T2" fmla="*/ 25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0" y="0"/>
                    </a:moveTo>
                    <a:lnTo>
                      <a:pt x="24" y="0"/>
                    </a:lnTo>
                    <a:lnTo>
                      <a:pt x="25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1" name="Freeform 298"/>
              <p:cNvSpPr>
                <a:spLocks/>
              </p:cNvSpPr>
              <p:nvPr/>
            </p:nvSpPr>
            <p:spPr bwMode="auto">
              <a:xfrm>
                <a:off x="2514600" y="1720850"/>
                <a:ext cx="79375" cy="0"/>
              </a:xfrm>
              <a:custGeom>
                <a:avLst/>
                <a:gdLst>
                  <a:gd name="T0" fmla="*/ 0 w 25"/>
                  <a:gd name="T1" fmla="*/ 24 w 25"/>
                  <a:gd name="T2" fmla="*/ 25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0" y="0"/>
                    </a:moveTo>
                    <a:lnTo>
                      <a:pt x="24" y="0"/>
                    </a:lnTo>
                    <a:lnTo>
                      <a:pt x="25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1" name="Freeform 308"/>
              <p:cNvSpPr>
                <a:spLocks/>
              </p:cNvSpPr>
              <p:nvPr/>
            </p:nvSpPr>
            <p:spPr bwMode="auto">
              <a:xfrm>
                <a:off x="2514600" y="3689350"/>
                <a:ext cx="41275" cy="0"/>
              </a:xfrm>
              <a:custGeom>
                <a:avLst/>
                <a:gdLst>
                  <a:gd name="T0" fmla="*/ 0 w 13"/>
                  <a:gd name="T1" fmla="*/ 12 w 13"/>
                  <a:gd name="T2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2" name="Freeform 309"/>
              <p:cNvSpPr>
                <a:spLocks/>
              </p:cNvSpPr>
              <p:nvPr/>
            </p:nvSpPr>
            <p:spPr bwMode="auto">
              <a:xfrm>
                <a:off x="2514600" y="3536950"/>
                <a:ext cx="41275" cy="0"/>
              </a:xfrm>
              <a:custGeom>
                <a:avLst/>
                <a:gdLst>
                  <a:gd name="T0" fmla="*/ 0 w 13"/>
                  <a:gd name="T1" fmla="*/ 12 w 13"/>
                  <a:gd name="T2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3" name="Freeform 310"/>
              <p:cNvSpPr>
                <a:spLocks/>
              </p:cNvSpPr>
              <p:nvPr/>
            </p:nvSpPr>
            <p:spPr bwMode="auto">
              <a:xfrm>
                <a:off x="2514600" y="3387725"/>
                <a:ext cx="41275" cy="0"/>
              </a:xfrm>
              <a:custGeom>
                <a:avLst/>
                <a:gdLst>
                  <a:gd name="T0" fmla="*/ 0 w 13"/>
                  <a:gd name="T1" fmla="*/ 12 w 13"/>
                  <a:gd name="T2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4" name="Freeform 311"/>
              <p:cNvSpPr>
                <a:spLocks/>
              </p:cNvSpPr>
              <p:nvPr/>
            </p:nvSpPr>
            <p:spPr bwMode="auto">
              <a:xfrm>
                <a:off x="2514600" y="3082925"/>
                <a:ext cx="41275" cy="0"/>
              </a:xfrm>
              <a:custGeom>
                <a:avLst/>
                <a:gdLst>
                  <a:gd name="T0" fmla="*/ 0 w 13"/>
                  <a:gd name="T1" fmla="*/ 12 w 13"/>
                  <a:gd name="T2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5" name="Freeform 312"/>
              <p:cNvSpPr>
                <a:spLocks/>
              </p:cNvSpPr>
              <p:nvPr/>
            </p:nvSpPr>
            <p:spPr bwMode="auto">
              <a:xfrm>
                <a:off x="2514600" y="2930525"/>
                <a:ext cx="41275" cy="0"/>
              </a:xfrm>
              <a:custGeom>
                <a:avLst/>
                <a:gdLst>
                  <a:gd name="T0" fmla="*/ 0 w 13"/>
                  <a:gd name="T1" fmla="*/ 12 w 13"/>
                  <a:gd name="T2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6" name="Freeform 313"/>
              <p:cNvSpPr>
                <a:spLocks/>
              </p:cNvSpPr>
              <p:nvPr/>
            </p:nvSpPr>
            <p:spPr bwMode="auto">
              <a:xfrm>
                <a:off x="2514600" y="2781300"/>
                <a:ext cx="41275" cy="0"/>
              </a:xfrm>
              <a:custGeom>
                <a:avLst/>
                <a:gdLst>
                  <a:gd name="T0" fmla="*/ 0 w 13"/>
                  <a:gd name="T1" fmla="*/ 12 w 13"/>
                  <a:gd name="T2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7" name="Freeform 314"/>
              <p:cNvSpPr>
                <a:spLocks/>
              </p:cNvSpPr>
              <p:nvPr/>
            </p:nvSpPr>
            <p:spPr bwMode="auto">
              <a:xfrm>
                <a:off x="2514600" y="2628900"/>
                <a:ext cx="41275" cy="0"/>
              </a:xfrm>
              <a:custGeom>
                <a:avLst/>
                <a:gdLst>
                  <a:gd name="T0" fmla="*/ 0 w 13"/>
                  <a:gd name="T1" fmla="*/ 12 w 13"/>
                  <a:gd name="T2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8" name="Freeform 315"/>
              <p:cNvSpPr>
                <a:spLocks/>
              </p:cNvSpPr>
              <p:nvPr/>
            </p:nvSpPr>
            <p:spPr bwMode="auto">
              <a:xfrm>
                <a:off x="2514600" y="2327275"/>
                <a:ext cx="41275" cy="0"/>
              </a:xfrm>
              <a:custGeom>
                <a:avLst/>
                <a:gdLst>
                  <a:gd name="T0" fmla="*/ 0 w 13"/>
                  <a:gd name="T1" fmla="*/ 12 w 13"/>
                  <a:gd name="T2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9" name="Freeform 316"/>
              <p:cNvSpPr>
                <a:spLocks/>
              </p:cNvSpPr>
              <p:nvPr/>
            </p:nvSpPr>
            <p:spPr bwMode="auto">
              <a:xfrm>
                <a:off x="2514600" y="2174875"/>
                <a:ext cx="41275" cy="0"/>
              </a:xfrm>
              <a:custGeom>
                <a:avLst/>
                <a:gdLst>
                  <a:gd name="T0" fmla="*/ 0 w 13"/>
                  <a:gd name="T1" fmla="*/ 12 w 13"/>
                  <a:gd name="T2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0" name="Freeform 317"/>
              <p:cNvSpPr>
                <a:spLocks/>
              </p:cNvSpPr>
              <p:nvPr/>
            </p:nvSpPr>
            <p:spPr bwMode="auto">
              <a:xfrm>
                <a:off x="2514600" y="2025650"/>
                <a:ext cx="41275" cy="0"/>
              </a:xfrm>
              <a:custGeom>
                <a:avLst/>
                <a:gdLst>
                  <a:gd name="T0" fmla="*/ 0 w 13"/>
                  <a:gd name="T1" fmla="*/ 12 w 13"/>
                  <a:gd name="T2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1" name="Freeform 318"/>
              <p:cNvSpPr>
                <a:spLocks/>
              </p:cNvSpPr>
              <p:nvPr/>
            </p:nvSpPr>
            <p:spPr bwMode="auto">
              <a:xfrm>
                <a:off x="2514600" y="1873250"/>
                <a:ext cx="41275" cy="0"/>
              </a:xfrm>
              <a:custGeom>
                <a:avLst/>
                <a:gdLst>
                  <a:gd name="T0" fmla="*/ 0 w 13"/>
                  <a:gd name="T1" fmla="*/ 12 w 13"/>
                  <a:gd name="T2" fmla="*/ 13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0" y="0"/>
                    </a:moveTo>
                    <a:lnTo>
                      <a:pt x="12" y="0"/>
                    </a:lnTo>
                    <a:lnTo>
                      <a:pt x="1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1" name="Freeform 358"/>
              <p:cNvSpPr>
                <a:spLocks/>
              </p:cNvSpPr>
              <p:nvPr/>
            </p:nvSpPr>
            <p:spPr bwMode="auto">
              <a:xfrm>
                <a:off x="2514600" y="1717675"/>
                <a:ext cx="0" cy="3787775"/>
              </a:xfrm>
              <a:custGeom>
                <a:avLst/>
                <a:gdLst>
                  <a:gd name="T0" fmla="*/ 1193 h 1193"/>
                  <a:gd name="T1" fmla="*/ 1 h 1193"/>
                  <a:gd name="T2" fmla="*/ 0 h 119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193">
                    <a:moveTo>
                      <a:pt x="0" y="1193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82" name="Group 1381"/>
          <p:cNvGrpSpPr/>
          <p:nvPr/>
        </p:nvGrpSpPr>
        <p:grpSpPr>
          <a:xfrm>
            <a:off x="2597831" y="5225824"/>
            <a:ext cx="4573588" cy="176055"/>
            <a:chOff x="2514600" y="5353050"/>
            <a:chExt cx="4573588" cy="152400"/>
          </a:xfrm>
        </p:grpSpPr>
        <p:sp>
          <p:nvSpPr>
            <p:cNvPr id="1086" name="Freeform 293"/>
            <p:cNvSpPr>
              <a:spLocks/>
            </p:cNvSpPr>
            <p:nvPr/>
          </p:nvSpPr>
          <p:spPr bwMode="auto">
            <a:xfrm>
              <a:off x="2514600" y="5505450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Freeform 299"/>
            <p:cNvSpPr>
              <a:spLocks/>
            </p:cNvSpPr>
            <p:nvPr/>
          </p:nvSpPr>
          <p:spPr bwMode="auto">
            <a:xfrm>
              <a:off x="2514600" y="53530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8" name="Freeform 345"/>
            <p:cNvSpPr>
              <a:spLocks/>
            </p:cNvSpPr>
            <p:nvPr/>
          </p:nvSpPr>
          <p:spPr bwMode="auto">
            <a:xfrm>
              <a:off x="2514600" y="5426075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9" name="Freeform 346"/>
            <p:cNvSpPr>
              <a:spLocks/>
            </p:cNvSpPr>
            <p:nvPr/>
          </p:nvSpPr>
          <p:spPr bwMode="auto">
            <a:xfrm>
              <a:off x="2895600" y="5426075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0" name="Freeform 347"/>
            <p:cNvSpPr>
              <a:spLocks/>
            </p:cNvSpPr>
            <p:nvPr/>
          </p:nvSpPr>
          <p:spPr bwMode="auto">
            <a:xfrm>
              <a:off x="3276600" y="5426075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1" name="Freeform 348"/>
            <p:cNvSpPr>
              <a:spLocks/>
            </p:cNvSpPr>
            <p:nvPr/>
          </p:nvSpPr>
          <p:spPr bwMode="auto">
            <a:xfrm>
              <a:off x="3657600" y="5426075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2" name="Freeform 349"/>
            <p:cNvSpPr>
              <a:spLocks/>
            </p:cNvSpPr>
            <p:nvPr/>
          </p:nvSpPr>
          <p:spPr bwMode="auto">
            <a:xfrm>
              <a:off x="4038600" y="5426075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3" name="Freeform 350"/>
            <p:cNvSpPr>
              <a:spLocks/>
            </p:cNvSpPr>
            <p:nvPr/>
          </p:nvSpPr>
          <p:spPr bwMode="auto">
            <a:xfrm>
              <a:off x="4419600" y="5426075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4" name="Freeform 351"/>
            <p:cNvSpPr>
              <a:spLocks/>
            </p:cNvSpPr>
            <p:nvPr/>
          </p:nvSpPr>
          <p:spPr bwMode="auto">
            <a:xfrm>
              <a:off x="4800600" y="5426075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5" name="Freeform 352"/>
            <p:cNvSpPr>
              <a:spLocks/>
            </p:cNvSpPr>
            <p:nvPr/>
          </p:nvSpPr>
          <p:spPr bwMode="auto">
            <a:xfrm>
              <a:off x="5181600" y="5426075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6" name="Freeform 353"/>
            <p:cNvSpPr>
              <a:spLocks/>
            </p:cNvSpPr>
            <p:nvPr/>
          </p:nvSpPr>
          <p:spPr bwMode="auto">
            <a:xfrm>
              <a:off x="5561013" y="5426075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" name="Freeform 354"/>
            <p:cNvSpPr>
              <a:spLocks/>
            </p:cNvSpPr>
            <p:nvPr/>
          </p:nvSpPr>
          <p:spPr bwMode="auto">
            <a:xfrm>
              <a:off x="5942013" y="5426075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8" name="Freeform 355"/>
            <p:cNvSpPr>
              <a:spLocks/>
            </p:cNvSpPr>
            <p:nvPr/>
          </p:nvSpPr>
          <p:spPr bwMode="auto">
            <a:xfrm>
              <a:off x="6323013" y="5426075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9" name="Freeform 356"/>
            <p:cNvSpPr>
              <a:spLocks/>
            </p:cNvSpPr>
            <p:nvPr/>
          </p:nvSpPr>
          <p:spPr bwMode="auto">
            <a:xfrm>
              <a:off x="6704013" y="5426075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3" name="Freeform 360"/>
            <p:cNvSpPr>
              <a:spLocks/>
            </p:cNvSpPr>
            <p:nvPr/>
          </p:nvSpPr>
          <p:spPr bwMode="auto">
            <a:xfrm>
              <a:off x="2514600" y="5505450"/>
              <a:ext cx="4573588" cy="0"/>
            </a:xfrm>
            <a:custGeom>
              <a:avLst/>
              <a:gdLst>
                <a:gd name="T0" fmla="*/ 0 w 1441"/>
                <a:gd name="T1" fmla="*/ 1440 w 1441"/>
                <a:gd name="T2" fmla="*/ 1441 w 144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41">
                  <a:moveTo>
                    <a:pt x="0" y="0"/>
                  </a:moveTo>
                  <a:lnTo>
                    <a:pt x="1440" y="0"/>
                  </a:lnTo>
                  <a:lnTo>
                    <a:pt x="144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54" name="Rectangle 361"/>
          <p:cNvSpPr>
            <a:spLocks noChangeArrowheads="1"/>
          </p:cNvSpPr>
          <p:nvPr/>
        </p:nvSpPr>
        <p:spPr bwMode="auto">
          <a:xfrm>
            <a:off x="2261281" y="5308411"/>
            <a:ext cx="2580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-10</a:t>
            </a:r>
          </a:p>
        </p:txBody>
      </p:sp>
      <p:sp>
        <p:nvSpPr>
          <p:cNvPr id="1155" name="Rectangle 362"/>
          <p:cNvSpPr>
            <a:spLocks noChangeArrowheads="1"/>
          </p:cNvSpPr>
          <p:nvPr/>
        </p:nvSpPr>
        <p:spPr bwMode="auto">
          <a:xfrm>
            <a:off x="2347006" y="4435471"/>
            <a:ext cx="1586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-5</a:t>
            </a:r>
          </a:p>
        </p:txBody>
      </p:sp>
      <p:sp>
        <p:nvSpPr>
          <p:cNvPr id="1156" name="Rectangle 363"/>
          <p:cNvSpPr>
            <a:spLocks noChangeArrowheads="1"/>
          </p:cNvSpPr>
          <p:nvPr/>
        </p:nvSpPr>
        <p:spPr bwMode="auto">
          <a:xfrm>
            <a:off x="2397806" y="3558864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157" name="Rectangle 364"/>
          <p:cNvSpPr>
            <a:spLocks noChangeArrowheads="1"/>
          </p:cNvSpPr>
          <p:nvPr/>
        </p:nvSpPr>
        <p:spPr bwMode="auto">
          <a:xfrm>
            <a:off x="2397806" y="2685925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158" name="Rectangle 365"/>
          <p:cNvSpPr>
            <a:spLocks noChangeArrowheads="1"/>
          </p:cNvSpPr>
          <p:nvPr/>
        </p:nvSpPr>
        <p:spPr bwMode="auto">
          <a:xfrm>
            <a:off x="2312081" y="1809317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1159" name="Rectangle 366"/>
          <p:cNvSpPr>
            <a:spLocks noChangeArrowheads="1"/>
          </p:cNvSpPr>
          <p:nvPr/>
        </p:nvSpPr>
        <p:spPr bwMode="auto">
          <a:xfrm>
            <a:off x="2312081" y="936378"/>
            <a:ext cx="19877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1160" name="Rectangle 367"/>
          <p:cNvSpPr>
            <a:spLocks noChangeArrowheads="1"/>
          </p:cNvSpPr>
          <p:nvPr/>
        </p:nvSpPr>
        <p:spPr bwMode="auto">
          <a:xfrm>
            <a:off x="2454956" y="5552260"/>
            <a:ext cx="306174" cy="21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0:00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1" name="Rectangle 368"/>
          <p:cNvSpPr>
            <a:spLocks noChangeArrowheads="1"/>
          </p:cNvSpPr>
          <p:nvPr/>
        </p:nvSpPr>
        <p:spPr bwMode="auto">
          <a:xfrm>
            <a:off x="3216956" y="5552260"/>
            <a:ext cx="306174" cy="21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4:00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2" name="Rectangle 369"/>
          <p:cNvSpPr>
            <a:spLocks noChangeArrowheads="1"/>
          </p:cNvSpPr>
          <p:nvPr/>
        </p:nvSpPr>
        <p:spPr bwMode="auto">
          <a:xfrm>
            <a:off x="3978956" y="5552260"/>
            <a:ext cx="306174" cy="21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8:00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3" name="Rectangle 370"/>
          <p:cNvSpPr>
            <a:spLocks noChangeArrowheads="1"/>
          </p:cNvSpPr>
          <p:nvPr/>
        </p:nvSpPr>
        <p:spPr bwMode="auto">
          <a:xfrm>
            <a:off x="4693331" y="5552260"/>
            <a:ext cx="391133" cy="21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12:00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4" name="Rectangle 371"/>
          <p:cNvSpPr>
            <a:spLocks noChangeArrowheads="1"/>
          </p:cNvSpPr>
          <p:nvPr/>
        </p:nvSpPr>
        <p:spPr bwMode="auto">
          <a:xfrm>
            <a:off x="5455331" y="5552260"/>
            <a:ext cx="391133" cy="21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16:00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5" name="Rectangle 372"/>
          <p:cNvSpPr>
            <a:spLocks noChangeArrowheads="1"/>
          </p:cNvSpPr>
          <p:nvPr/>
        </p:nvSpPr>
        <p:spPr bwMode="auto">
          <a:xfrm>
            <a:off x="6215744" y="5552260"/>
            <a:ext cx="391133" cy="21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20:00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66" name="Rectangle 373"/>
          <p:cNvSpPr>
            <a:spLocks noChangeArrowheads="1"/>
          </p:cNvSpPr>
          <p:nvPr/>
        </p:nvSpPr>
        <p:spPr bwMode="auto">
          <a:xfrm>
            <a:off x="6977744" y="5552260"/>
            <a:ext cx="391133" cy="21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24:00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3" name="Rectangle 380"/>
          <p:cNvSpPr>
            <a:spLocks noChangeArrowheads="1"/>
          </p:cNvSpPr>
          <p:nvPr/>
        </p:nvSpPr>
        <p:spPr bwMode="auto">
          <a:xfrm>
            <a:off x="3093131" y="2144861"/>
            <a:ext cx="457200" cy="29343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4" name="Rectangle 381"/>
          <p:cNvSpPr>
            <a:spLocks noChangeArrowheads="1"/>
          </p:cNvSpPr>
          <p:nvPr/>
        </p:nvSpPr>
        <p:spPr bwMode="auto">
          <a:xfrm>
            <a:off x="3588431" y="2045830"/>
            <a:ext cx="10531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0705"/>
                </a:solidFill>
                <a:effectLst/>
                <a:latin typeface="Arial" pitchFamily="34" charset="0"/>
                <a:cs typeface="Arial" pitchFamily="34" charset="0"/>
              </a:rPr>
              <a:t>predicted tide 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5" name="Rectangle 382"/>
          <p:cNvSpPr>
            <a:spLocks noChangeArrowheads="1"/>
          </p:cNvSpPr>
          <p:nvPr/>
        </p:nvSpPr>
        <p:spPr bwMode="auto">
          <a:xfrm>
            <a:off x="3093131" y="2482300"/>
            <a:ext cx="457200" cy="29343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6" name="Rectangle 383"/>
          <p:cNvSpPr>
            <a:spLocks noChangeArrowheads="1"/>
          </p:cNvSpPr>
          <p:nvPr/>
        </p:nvSpPr>
        <p:spPr bwMode="auto">
          <a:xfrm>
            <a:off x="3588431" y="2383269"/>
            <a:ext cx="82554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rgbClr val="FFFA98"/>
                </a:solidFill>
                <a:effectLst/>
                <a:latin typeface="Arial" pitchFamily="34" charset="0"/>
                <a:cs typeface="Arial" pitchFamily="34" charset="0"/>
              </a:rPr>
              <a:t>surge+tide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A98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7" name="Rectangle 384"/>
          <p:cNvSpPr>
            <a:spLocks noChangeArrowheads="1"/>
          </p:cNvSpPr>
          <p:nvPr/>
        </p:nvSpPr>
        <p:spPr bwMode="auto">
          <a:xfrm rot="16200000">
            <a:off x="113602" y="3079670"/>
            <a:ext cx="408900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Water level relative to mean sea level in 1821 (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ft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78" name="Rectangle 385"/>
          <p:cNvSpPr>
            <a:spLocks noChangeArrowheads="1"/>
          </p:cNvSpPr>
          <p:nvPr/>
        </p:nvSpPr>
        <p:spPr bwMode="auto">
          <a:xfrm>
            <a:off x="3899356" y="5864387"/>
            <a:ext cx="203735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Time September 3, 1821</a:t>
            </a:r>
          </a:p>
        </p:txBody>
      </p:sp>
      <p:sp>
        <p:nvSpPr>
          <p:cNvPr id="396" name="Text Box 333"/>
          <p:cNvSpPr txBox="1">
            <a:spLocks noChangeArrowheads="1"/>
          </p:cNvSpPr>
          <p:nvPr/>
        </p:nvSpPr>
        <p:spPr bwMode="auto">
          <a:xfrm>
            <a:off x="3208936" y="915124"/>
            <a:ext cx="25042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</a:rPr>
              <a:t>Redfield (1831) -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</a:rPr>
              <a:t>Water rose 13 feet (4 m)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34" charset="0"/>
              </a:rPr>
              <a:t>in lower </a:t>
            </a:r>
            <a:r>
              <a:rPr lang="en-US" sz="1600" b="1" kern="0" baseline="0" dirty="0" smtClean="0">
                <a:solidFill>
                  <a:srgbClr val="FFFFFF"/>
                </a:solidFill>
                <a:latin typeface="Helvetica" pitchFamily="34" charset="0"/>
              </a:rPr>
              <a:t>Manhattan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34" charset="0"/>
            </a:endParaRPr>
          </a:p>
        </p:txBody>
      </p:sp>
      <p:grpSp>
        <p:nvGrpSpPr>
          <p:cNvPr id="384" name="Group 383"/>
          <p:cNvGrpSpPr/>
          <p:nvPr/>
        </p:nvGrpSpPr>
        <p:grpSpPr>
          <a:xfrm>
            <a:off x="7105538" y="1023582"/>
            <a:ext cx="79375" cy="4378038"/>
            <a:chOff x="6764338" y="1466850"/>
            <a:chExt cx="79375" cy="3787775"/>
          </a:xfrm>
        </p:grpSpPr>
        <p:sp>
          <p:nvSpPr>
            <p:cNvPr id="385" name="Freeform 37"/>
            <p:cNvSpPr>
              <a:spLocks/>
            </p:cNvSpPr>
            <p:nvPr/>
          </p:nvSpPr>
          <p:spPr bwMode="auto">
            <a:xfrm>
              <a:off x="6764338" y="52546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38"/>
            <p:cNvSpPr>
              <a:spLocks/>
            </p:cNvSpPr>
            <p:nvPr/>
          </p:nvSpPr>
          <p:spPr bwMode="auto">
            <a:xfrm>
              <a:off x="6764338" y="474980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Freeform 39"/>
            <p:cNvSpPr>
              <a:spLocks/>
            </p:cNvSpPr>
            <p:nvPr/>
          </p:nvSpPr>
          <p:spPr bwMode="auto">
            <a:xfrm>
              <a:off x="6764338" y="424497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40"/>
            <p:cNvSpPr>
              <a:spLocks/>
            </p:cNvSpPr>
            <p:nvPr/>
          </p:nvSpPr>
          <p:spPr bwMode="auto">
            <a:xfrm>
              <a:off x="6764338" y="374015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 41"/>
            <p:cNvSpPr>
              <a:spLocks/>
            </p:cNvSpPr>
            <p:nvPr/>
          </p:nvSpPr>
          <p:spPr bwMode="auto">
            <a:xfrm>
              <a:off x="6764338" y="32353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0" name="Freeform 42"/>
            <p:cNvSpPr>
              <a:spLocks/>
            </p:cNvSpPr>
            <p:nvPr/>
          </p:nvSpPr>
          <p:spPr bwMode="auto">
            <a:xfrm>
              <a:off x="6764338" y="273050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43"/>
            <p:cNvSpPr>
              <a:spLocks/>
            </p:cNvSpPr>
            <p:nvPr/>
          </p:nvSpPr>
          <p:spPr bwMode="auto">
            <a:xfrm>
              <a:off x="6764338" y="222885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2" name="Freeform 44"/>
            <p:cNvSpPr>
              <a:spLocks/>
            </p:cNvSpPr>
            <p:nvPr/>
          </p:nvSpPr>
          <p:spPr bwMode="auto">
            <a:xfrm>
              <a:off x="6764338" y="17240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3" name="Freeform 45"/>
            <p:cNvSpPr>
              <a:spLocks/>
            </p:cNvSpPr>
            <p:nvPr/>
          </p:nvSpPr>
          <p:spPr bwMode="auto">
            <a:xfrm>
              <a:off x="6802438" y="51276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5" name="Freeform 46"/>
            <p:cNvSpPr>
              <a:spLocks/>
            </p:cNvSpPr>
            <p:nvPr/>
          </p:nvSpPr>
          <p:spPr bwMode="auto">
            <a:xfrm>
              <a:off x="6802438" y="50038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47"/>
            <p:cNvSpPr>
              <a:spLocks/>
            </p:cNvSpPr>
            <p:nvPr/>
          </p:nvSpPr>
          <p:spPr bwMode="auto">
            <a:xfrm>
              <a:off x="6802438" y="48768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8" name="Freeform 48"/>
            <p:cNvSpPr>
              <a:spLocks/>
            </p:cNvSpPr>
            <p:nvPr/>
          </p:nvSpPr>
          <p:spPr bwMode="auto">
            <a:xfrm>
              <a:off x="6802438" y="46228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9" name="Freeform 49"/>
            <p:cNvSpPr>
              <a:spLocks/>
            </p:cNvSpPr>
            <p:nvPr/>
          </p:nvSpPr>
          <p:spPr bwMode="auto">
            <a:xfrm>
              <a:off x="6802438" y="44989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50"/>
            <p:cNvSpPr>
              <a:spLocks/>
            </p:cNvSpPr>
            <p:nvPr/>
          </p:nvSpPr>
          <p:spPr bwMode="auto">
            <a:xfrm>
              <a:off x="6802438" y="43719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1" name="Freeform 51"/>
            <p:cNvSpPr>
              <a:spLocks/>
            </p:cNvSpPr>
            <p:nvPr/>
          </p:nvSpPr>
          <p:spPr bwMode="auto">
            <a:xfrm>
              <a:off x="6802438" y="4121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2" name="Freeform 52"/>
            <p:cNvSpPr>
              <a:spLocks/>
            </p:cNvSpPr>
            <p:nvPr/>
          </p:nvSpPr>
          <p:spPr bwMode="auto">
            <a:xfrm>
              <a:off x="6802438" y="3994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53"/>
            <p:cNvSpPr>
              <a:spLocks/>
            </p:cNvSpPr>
            <p:nvPr/>
          </p:nvSpPr>
          <p:spPr bwMode="auto">
            <a:xfrm>
              <a:off x="6802438" y="3867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4" name="Freeform 54"/>
            <p:cNvSpPr>
              <a:spLocks/>
            </p:cNvSpPr>
            <p:nvPr/>
          </p:nvSpPr>
          <p:spPr bwMode="auto">
            <a:xfrm>
              <a:off x="6802438" y="36163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5" name="Freeform 55"/>
            <p:cNvSpPr>
              <a:spLocks/>
            </p:cNvSpPr>
            <p:nvPr/>
          </p:nvSpPr>
          <p:spPr bwMode="auto">
            <a:xfrm>
              <a:off x="6802438" y="34893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56"/>
            <p:cNvSpPr>
              <a:spLocks/>
            </p:cNvSpPr>
            <p:nvPr/>
          </p:nvSpPr>
          <p:spPr bwMode="auto">
            <a:xfrm>
              <a:off x="6802438" y="33623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7" name="Freeform 57"/>
            <p:cNvSpPr>
              <a:spLocks/>
            </p:cNvSpPr>
            <p:nvPr/>
          </p:nvSpPr>
          <p:spPr bwMode="auto">
            <a:xfrm>
              <a:off x="6802438" y="31115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8" name="Freeform 58"/>
            <p:cNvSpPr>
              <a:spLocks/>
            </p:cNvSpPr>
            <p:nvPr/>
          </p:nvSpPr>
          <p:spPr bwMode="auto">
            <a:xfrm>
              <a:off x="6802438" y="29845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Freeform 59"/>
            <p:cNvSpPr>
              <a:spLocks/>
            </p:cNvSpPr>
            <p:nvPr/>
          </p:nvSpPr>
          <p:spPr bwMode="auto">
            <a:xfrm>
              <a:off x="6802438" y="28575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Freeform 60"/>
            <p:cNvSpPr>
              <a:spLocks/>
            </p:cNvSpPr>
            <p:nvPr/>
          </p:nvSpPr>
          <p:spPr bwMode="auto">
            <a:xfrm>
              <a:off x="6802438" y="26066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61"/>
            <p:cNvSpPr>
              <a:spLocks/>
            </p:cNvSpPr>
            <p:nvPr/>
          </p:nvSpPr>
          <p:spPr bwMode="auto">
            <a:xfrm>
              <a:off x="6802438" y="24796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62"/>
            <p:cNvSpPr>
              <a:spLocks/>
            </p:cNvSpPr>
            <p:nvPr/>
          </p:nvSpPr>
          <p:spPr bwMode="auto">
            <a:xfrm>
              <a:off x="6802438" y="23526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63"/>
            <p:cNvSpPr>
              <a:spLocks/>
            </p:cNvSpPr>
            <p:nvPr/>
          </p:nvSpPr>
          <p:spPr bwMode="auto">
            <a:xfrm>
              <a:off x="6802438" y="2101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64"/>
            <p:cNvSpPr>
              <a:spLocks/>
            </p:cNvSpPr>
            <p:nvPr/>
          </p:nvSpPr>
          <p:spPr bwMode="auto">
            <a:xfrm>
              <a:off x="6802438" y="1974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65"/>
            <p:cNvSpPr>
              <a:spLocks/>
            </p:cNvSpPr>
            <p:nvPr/>
          </p:nvSpPr>
          <p:spPr bwMode="auto">
            <a:xfrm>
              <a:off x="6802438" y="1847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66"/>
            <p:cNvSpPr>
              <a:spLocks/>
            </p:cNvSpPr>
            <p:nvPr/>
          </p:nvSpPr>
          <p:spPr bwMode="auto">
            <a:xfrm>
              <a:off x="6802438" y="15970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67"/>
            <p:cNvSpPr>
              <a:spLocks/>
            </p:cNvSpPr>
            <p:nvPr/>
          </p:nvSpPr>
          <p:spPr bwMode="auto">
            <a:xfrm>
              <a:off x="6802438" y="14700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69"/>
            <p:cNvSpPr>
              <a:spLocks/>
            </p:cNvSpPr>
            <p:nvPr/>
          </p:nvSpPr>
          <p:spPr bwMode="auto">
            <a:xfrm>
              <a:off x="6843713" y="1466850"/>
              <a:ext cx="0" cy="3787775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0" name="Rectangle 74"/>
          <p:cNvSpPr>
            <a:spLocks noChangeArrowheads="1"/>
          </p:cNvSpPr>
          <p:nvPr/>
        </p:nvSpPr>
        <p:spPr bwMode="auto">
          <a:xfrm flipH="1">
            <a:off x="7316909" y="5291974"/>
            <a:ext cx="158698" cy="2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-3</a:t>
            </a:r>
          </a:p>
        </p:txBody>
      </p:sp>
      <p:sp>
        <p:nvSpPr>
          <p:cNvPr id="421" name="Rectangle 75"/>
          <p:cNvSpPr>
            <a:spLocks noChangeArrowheads="1"/>
          </p:cNvSpPr>
          <p:nvPr/>
        </p:nvSpPr>
        <p:spPr bwMode="auto">
          <a:xfrm flipH="1">
            <a:off x="7316909" y="4708480"/>
            <a:ext cx="158698" cy="2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-2</a:t>
            </a:r>
          </a:p>
        </p:txBody>
      </p:sp>
      <p:sp>
        <p:nvSpPr>
          <p:cNvPr id="422" name="Rectangle 76"/>
          <p:cNvSpPr>
            <a:spLocks noChangeArrowheads="1"/>
          </p:cNvSpPr>
          <p:nvPr/>
        </p:nvSpPr>
        <p:spPr bwMode="auto">
          <a:xfrm flipH="1">
            <a:off x="7316909" y="4124986"/>
            <a:ext cx="158698" cy="2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-1</a:t>
            </a:r>
          </a:p>
        </p:txBody>
      </p:sp>
      <p:sp>
        <p:nvSpPr>
          <p:cNvPr id="423" name="Rectangle 77"/>
          <p:cNvSpPr>
            <a:spLocks noChangeArrowheads="1"/>
          </p:cNvSpPr>
          <p:nvPr/>
        </p:nvSpPr>
        <p:spPr bwMode="auto">
          <a:xfrm flipH="1">
            <a:off x="7325421" y="3541493"/>
            <a:ext cx="99386" cy="2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424" name="Rectangle 78"/>
          <p:cNvSpPr>
            <a:spLocks noChangeArrowheads="1"/>
          </p:cNvSpPr>
          <p:nvPr/>
        </p:nvSpPr>
        <p:spPr bwMode="auto">
          <a:xfrm flipH="1">
            <a:off x="7325421" y="2957999"/>
            <a:ext cx="99386" cy="2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25" name="Rectangle 79"/>
          <p:cNvSpPr>
            <a:spLocks noChangeArrowheads="1"/>
          </p:cNvSpPr>
          <p:nvPr/>
        </p:nvSpPr>
        <p:spPr bwMode="auto">
          <a:xfrm flipH="1">
            <a:off x="7325421" y="2374505"/>
            <a:ext cx="99386" cy="2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26" name="Rectangle 80"/>
          <p:cNvSpPr>
            <a:spLocks noChangeArrowheads="1"/>
          </p:cNvSpPr>
          <p:nvPr/>
        </p:nvSpPr>
        <p:spPr bwMode="auto">
          <a:xfrm flipH="1">
            <a:off x="7325421" y="1791012"/>
            <a:ext cx="99386" cy="2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27" name="Rectangle 81"/>
          <p:cNvSpPr>
            <a:spLocks noChangeArrowheads="1"/>
          </p:cNvSpPr>
          <p:nvPr/>
        </p:nvSpPr>
        <p:spPr bwMode="auto">
          <a:xfrm flipH="1">
            <a:off x="7325421" y="1207518"/>
            <a:ext cx="99386" cy="24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32" name="Rectangle 384"/>
          <p:cNvSpPr>
            <a:spLocks noChangeArrowheads="1"/>
          </p:cNvSpPr>
          <p:nvPr/>
        </p:nvSpPr>
        <p:spPr bwMode="auto">
          <a:xfrm rot="5400000" flipH="1">
            <a:off x="5649771" y="3245718"/>
            <a:ext cx="413068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Water level relative to mean sea level in 1821 (</a:t>
            </a:r>
            <a:r>
              <a:rPr lang="en-US" sz="1400" b="1" baseline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583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59582" y="3490420"/>
            <a:ext cx="42863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83394" y="3490420"/>
            <a:ext cx="42863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607207" y="3490420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631019" y="3493171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>
            <a:off x="654832" y="3495922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678644" y="3501423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702457" y="3506925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726269" y="3515178"/>
            <a:ext cx="42863" cy="33010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750082" y="3526181"/>
            <a:ext cx="42863" cy="33010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773894" y="3537184"/>
            <a:ext cx="42863" cy="33010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6"/>
          <p:cNvSpPr>
            <a:spLocks/>
          </p:cNvSpPr>
          <p:nvPr/>
        </p:nvSpPr>
        <p:spPr bwMode="auto">
          <a:xfrm>
            <a:off x="797707" y="3548188"/>
            <a:ext cx="42863" cy="35761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7"/>
          <p:cNvSpPr>
            <a:spLocks/>
          </p:cNvSpPr>
          <p:nvPr/>
        </p:nvSpPr>
        <p:spPr bwMode="auto">
          <a:xfrm>
            <a:off x="821519" y="3561942"/>
            <a:ext cx="42863" cy="38512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8"/>
          <p:cNvSpPr>
            <a:spLocks/>
          </p:cNvSpPr>
          <p:nvPr/>
        </p:nvSpPr>
        <p:spPr bwMode="auto">
          <a:xfrm>
            <a:off x="845332" y="3578447"/>
            <a:ext cx="42863" cy="38512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9"/>
          <p:cNvSpPr>
            <a:spLocks/>
          </p:cNvSpPr>
          <p:nvPr/>
        </p:nvSpPr>
        <p:spPr bwMode="auto">
          <a:xfrm>
            <a:off x="869144" y="3594952"/>
            <a:ext cx="42863" cy="38512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20"/>
          <p:cNvSpPr>
            <a:spLocks/>
          </p:cNvSpPr>
          <p:nvPr/>
        </p:nvSpPr>
        <p:spPr bwMode="auto">
          <a:xfrm>
            <a:off x="892957" y="3611458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1"/>
          <p:cNvSpPr>
            <a:spLocks/>
          </p:cNvSpPr>
          <p:nvPr/>
        </p:nvSpPr>
        <p:spPr bwMode="auto">
          <a:xfrm>
            <a:off x="916769" y="3630714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2"/>
          <p:cNvSpPr>
            <a:spLocks/>
          </p:cNvSpPr>
          <p:nvPr/>
        </p:nvSpPr>
        <p:spPr bwMode="auto">
          <a:xfrm>
            <a:off x="940582" y="3649969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964394" y="3669226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4"/>
          <p:cNvSpPr>
            <a:spLocks/>
          </p:cNvSpPr>
          <p:nvPr/>
        </p:nvSpPr>
        <p:spPr bwMode="auto">
          <a:xfrm>
            <a:off x="988207" y="3688482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5"/>
          <p:cNvSpPr>
            <a:spLocks/>
          </p:cNvSpPr>
          <p:nvPr/>
        </p:nvSpPr>
        <p:spPr bwMode="auto">
          <a:xfrm>
            <a:off x="1012019" y="3707737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1035832" y="3726994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7"/>
          <p:cNvSpPr>
            <a:spLocks/>
          </p:cNvSpPr>
          <p:nvPr/>
        </p:nvSpPr>
        <p:spPr bwMode="auto">
          <a:xfrm>
            <a:off x="1059644" y="3746250"/>
            <a:ext cx="42863" cy="38512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8"/>
          <p:cNvSpPr>
            <a:spLocks/>
          </p:cNvSpPr>
          <p:nvPr/>
        </p:nvSpPr>
        <p:spPr bwMode="auto">
          <a:xfrm>
            <a:off x="1083457" y="3762755"/>
            <a:ext cx="42863" cy="38512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9"/>
          <p:cNvSpPr>
            <a:spLocks/>
          </p:cNvSpPr>
          <p:nvPr/>
        </p:nvSpPr>
        <p:spPr bwMode="auto">
          <a:xfrm>
            <a:off x="1107269" y="3779260"/>
            <a:ext cx="42863" cy="35761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0"/>
          <p:cNvSpPr>
            <a:spLocks/>
          </p:cNvSpPr>
          <p:nvPr/>
        </p:nvSpPr>
        <p:spPr bwMode="auto">
          <a:xfrm>
            <a:off x="1131082" y="3793015"/>
            <a:ext cx="42863" cy="33010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1"/>
          <p:cNvSpPr>
            <a:spLocks/>
          </p:cNvSpPr>
          <p:nvPr/>
        </p:nvSpPr>
        <p:spPr bwMode="auto">
          <a:xfrm>
            <a:off x="1154894" y="3804018"/>
            <a:ext cx="42863" cy="33010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2"/>
          <p:cNvSpPr>
            <a:spLocks/>
          </p:cNvSpPr>
          <p:nvPr/>
        </p:nvSpPr>
        <p:spPr bwMode="auto">
          <a:xfrm>
            <a:off x="1178707" y="3815021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3"/>
          <p:cNvSpPr>
            <a:spLocks/>
          </p:cNvSpPr>
          <p:nvPr/>
        </p:nvSpPr>
        <p:spPr bwMode="auto">
          <a:xfrm>
            <a:off x="1202519" y="3823274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34"/>
          <p:cNvSpPr>
            <a:spLocks/>
          </p:cNvSpPr>
          <p:nvPr/>
        </p:nvSpPr>
        <p:spPr bwMode="auto">
          <a:xfrm>
            <a:off x="1226332" y="3828775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35"/>
          <p:cNvSpPr>
            <a:spLocks/>
          </p:cNvSpPr>
          <p:nvPr/>
        </p:nvSpPr>
        <p:spPr bwMode="auto">
          <a:xfrm>
            <a:off x="1250144" y="3834277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36"/>
          <p:cNvSpPr>
            <a:spLocks/>
          </p:cNvSpPr>
          <p:nvPr/>
        </p:nvSpPr>
        <p:spPr bwMode="auto">
          <a:xfrm>
            <a:off x="1273957" y="3839779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37"/>
          <p:cNvSpPr>
            <a:spLocks/>
          </p:cNvSpPr>
          <p:nvPr/>
        </p:nvSpPr>
        <p:spPr bwMode="auto">
          <a:xfrm>
            <a:off x="1297769" y="3842530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8"/>
          <p:cNvSpPr>
            <a:spLocks noChangeArrowheads="1"/>
          </p:cNvSpPr>
          <p:nvPr/>
        </p:nvSpPr>
        <p:spPr bwMode="auto">
          <a:xfrm>
            <a:off x="1321582" y="3845281"/>
            <a:ext cx="42863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1345394" y="3845281"/>
            <a:ext cx="42863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40"/>
          <p:cNvSpPr>
            <a:spLocks noChangeArrowheads="1"/>
          </p:cNvSpPr>
          <p:nvPr/>
        </p:nvSpPr>
        <p:spPr bwMode="auto">
          <a:xfrm>
            <a:off x="1369207" y="3845281"/>
            <a:ext cx="42863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1393019" y="3845281"/>
            <a:ext cx="42863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42"/>
          <p:cNvSpPr>
            <a:spLocks/>
          </p:cNvSpPr>
          <p:nvPr/>
        </p:nvSpPr>
        <p:spPr bwMode="auto">
          <a:xfrm>
            <a:off x="1416832" y="3842530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3"/>
          <p:cNvSpPr>
            <a:spLocks/>
          </p:cNvSpPr>
          <p:nvPr/>
        </p:nvSpPr>
        <p:spPr bwMode="auto">
          <a:xfrm>
            <a:off x="1440644" y="3837028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44"/>
          <p:cNvSpPr>
            <a:spLocks/>
          </p:cNvSpPr>
          <p:nvPr/>
        </p:nvSpPr>
        <p:spPr bwMode="auto">
          <a:xfrm>
            <a:off x="1464457" y="3831526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5"/>
          <p:cNvSpPr>
            <a:spLocks/>
          </p:cNvSpPr>
          <p:nvPr/>
        </p:nvSpPr>
        <p:spPr bwMode="auto">
          <a:xfrm>
            <a:off x="1488269" y="3826024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6"/>
          <p:cNvSpPr>
            <a:spLocks/>
          </p:cNvSpPr>
          <p:nvPr/>
        </p:nvSpPr>
        <p:spPr bwMode="auto">
          <a:xfrm>
            <a:off x="1512082" y="3817772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47"/>
          <p:cNvSpPr>
            <a:spLocks/>
          </p:cNvSpPr>
          <p:nvPr/>
        </p:nvSpPr>
        <p:spPr bwMode="auto">
          <a:xfrm>
            <a:off x="1535894" y="3809520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8"/>
          <p:cNvSpPr>
            <a:spLocks/>
          </p:cNvSpPr>
          <p:nvPr/>
        </p:nvSpPr>
        <p:spPr bwMode="auto">
          <a:xfrm>
            <a:off x="1559707" y="3801267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9"/>
          <p:cNvSpPr>
            <a:spLocks/>
          </p:cNvSpPr>
          <p:nvPr/>
        </p:nvSpPr>
        <p:spPr bwMode="auto">
          <a:xfrm>
            <a:off x="1583519" y="3790264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50"/>
          <p:cNvSpPr>
            <a:spLocks/>
          </p:cNvSpPr>
          <p:nvPr/>
        </p:nvSpPr>
        <p:spPr bwMode="auto">
          <a:xfrm>
            <a:off x="1607332" y="3776509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51"/>
          <p:cNvSpPr>
            <a:spLocks/>
          </p:cNvSpPr>
          <p:nvPr/>
        </p:nvSpPr>
        <p:spPr bwMode="auto">
          <a:xfrm>
            <a:off x="1631144" y="3762755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Freeform 52"/>
          <p:cNvSpPr>
            <a:spLocks/>
          </p:cNvSpPr>
          <p:nvPr/>
        </p:nvSpPr>
        <p:spPr bwMode="auto">
          <a:xfrm>
            <a:off x="1654957" y="3749001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53"/>
          <p:cNvSpPr>
            <a:spLocks/>
          </p:cNvSpPr>
          <p:nvPr/>
        </p:nvSpPr>
        <p:spPr bwMode="auto">
          <a:xfrm>
            <a:off x="1678769" y="3732496"/>
            <a:ext cx="42863" cy="38512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54"/>
          <p:cNvSpPr>
            <a:spLocks/>
          </p:cNvSpPr>
          <p:nvPr/>
        </p:nvSpPr>
        <p:spPr bwMode="auto">
          <a:xfrm>
            <a:off x="1702582" y="3713239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55"/>
          <p:cNvSpPr>
            <a:spLocks/>
          </p:cNvSpPr>
          <p:nvPr/>
        </p:nvSpPr>
        <p:spPr bwMode="auto">
          <a:xfrm>
            <a:off x="1726394" y="3693983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56"/>
          <p:cNvSpPr>
            <a:spLocks/>
          </p:cNvSpPr>
          <p:nvPr/>
        </p:nvSpPr>
        <p:spPr bwMode="auto">
          <a:xfrm>
            <a:off x="1750207" y="3674728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57"/>
          <p:cNvSpPr>
            <a:spLocks/>
          </p:cNvSpPr>
          <p:nvPr/>
        </p:nvSpPr>
        <p:spPr bwMode="auto">
          <a:xfrm>
            <a:off x="1774019" y="3652720"/>
            <a:ext cx="42863" cy="44014"/>
          </a:xfrm>
          <a:custGeom>
            <a:avLst/>
            <a:gdLst>
              <a:gd name="T0" fmla="*/ 16 w 36"/>
              <a:gd name="T1" fmla="*/ 32 h 32"/>
              <a:gd name="T2" fmla="*/ 0 w 36"/>
              <a:gd name="T3" fmla="*/ 32 h 32"/>
              <a:gd name="T4" fmla="*/ 0 w 36"/>
              <a:gd name="T5" fmla="*/ 16 h 32"/>
              <a:gd name="T6" fmla="*/ 20 w 36"/>
              <a:gd name="T7" fmla="*/ 0 h 32"/>
              <a:gd name="T8" fmla="*/ 36 w 36"/>
              <a:gd name="T9" fmla="*/ 0 h 32"/>
              <a:gd name="T10" fmla="*/ 36 w 36"/>
              <a:gd name="T11" fmla="*/ 16 h 32"/>
              <a:gd name="T12" fmla="*/ 16 w 36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16" y="32"/>
                </a:moveTo>
                <a:lnTo>
                  <a:pt x="0" y="32"/>
                </a:lnTo>
                <a:lnTo>
                  <a:pt x="0" y="1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58"/>
          <p:cNvSpPr>
            <a:spLocks/>
          </p:cNvSpPr>
          <p:nvPr/>
        </p:nvSpPr>
        <p:spPr bwMode="auto">
          <a:xfrm>
            <a:off x="1797832" y="3633464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59"/>
          <p:cNvSpPr>
            <a:spLocks/>
          </p:cNvSpPr>
          <p:nvPr/>
        </p:nvSpPr>
        <p:spPr bwMode="auto">
          <a:xfrm>
            <a:off x="1821644" y="3611458"/>
            <a:ext cx="42863" cy="44014"/>
          </a:xfrm>
          <a:custGeom>
            <a:avLst/>
            <a:gdLst>
              <a:gd name="T0" fmla="*/ 16 w 36"/>
              <a:gd name="T1" fmla="*/ 32 h 32"/>
              <a:gd name="T2" fmla="*/ 0 w 36"/>
              <a:gd name="T3" fmla="*/ 32 h 32"/>
              <a:gd name="T4" fmla="*/ 0 w 36"/>
              <a:gd name="T5" fmla="*/ 16 h 32"/>
              <a:gd name="T6" fmla="*/ 20 w 36"/>
              <a:gd name="T7" fmla="*/ 0 h 32"/>
              <a:gd name="T8" fmla="*/ 36 w 36"/>
              <a:gd name="T9" fmla="*/ 0 h 32"/>
              <a:gd name="T10" fmla="*/ 36 w 36"/>
              <a:gd name="T11" fmla="*/ 16 h 32"/>
              <a:gd name="T12" fmla="*/ 16 w 36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16" y="32"/>
                </a:moveTo>
                <a:lnTo>
                  <a:pt x="0" y="32"/>
                </a:lnTo>
                <a:lnTo>
                  <a:pt x="0" y="1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60"/>
          <p:cNvSpPr>
            <a:spLocks/>
          </p:cNvSpPr>
          <p:nvPr/>
        </p:nvSpPr>
        <p:spPr bwMode="auto">
          <a:xfrm>
            <a:off x="1845457" y="3592201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61"/>
          <p:cNvSpPr>
            <a:spLocks/>
          </p:cNvSpPr>
          <p:nvPr/>
        </p:nvSpPr>
        <p:spPr bwMode="auto">
          <a:xfrm>
            <a:off x="1869269" y="3572946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Freeform 62"/>
          <p:cNvSpPr>
            <a:spLocks/>
          </p:cNvSpPr>
          <p:nvPr/>
        </p:nvSpPr>
        <p:spPr bwMode="auto">
          <a:xfrm>
            <a:off x="1893082" y="3553690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63"/>
          <p:cNvSpPr>
            <a:spLocks/>
          </p:cNvSpPr>
          <p:nvPr/>
        </p:nvSpPr>
        <p:spPr bwMode="auto">
          <a:xfrm>
            <a:off x="1916894" y="3534433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64"/>
          <p:cNvSpPr>
            <a:spLocks/>
          </p:cNvSpPr>
          <p:nvPr/>
        </p:nvSpPr>
        <p:spPr bwMode="auto">
          <a:xfrm>
            <a:off x="1940707" y="3517928"/>
            <a:ext cx="42863" cy="38512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65"/>
          <p:cNvSpPr>
            <a:spLocks/>
          </p:cNvSpPr>
          <p:nvPr/>
        </p:nvSpPr>
        <p:spPr bwMode="auto">
          <a:xfrm>
            <a:off x="1964519" y="3504174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66"/>
          <p:cNvSpPr>
            <a:spLocks/>
          </p:cNvSpPr>
          <p:nvPr/>
        </p:nvSpPr>
        <p:spPr bwMode="auto">
          <a:xfrm>
            <a:off x="1988332" y="3490420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67"/>
          <p:cNvSpPr>
            <a:spLocks/>
          </p:cNvSpPr>
          <p:nvPr/>
        </p:nvSpPr>
        <p:spPr bwMode="auto">
          <a:xfrm>
            <a:off x="2012144" y="3479416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8"/>
          <p:cNvSpPr>
            <a:spLocks/>
          </p:cNvSpPr>
          <p:nvPr/>
        </p:nvSpPr>
        <p:spPr bwMode="auto">
          <a:xfrm>
            <a:off x="2035957" y="3465662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69"/>
          <p:cNvSpPr>
            <a:spLocks/>
          </p:cNvSpPr>
          <p:nvPr/>
        </p:nvSpPr>
        <p:spPr bwMode="auto">
          <a:xfrm>
            <a:off x="2059769" y="3457409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70"/>
          <p:cNvSpPr>
            <a:spLocks/>
          </p:cNvSpPr>
          <p:nvPr/>
        </p:nvSpPr>
        <p:spPr bwMode="auto">
          <a:xfrm>
            <a:off x="2083582" y="3446406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71"/>
          <p:cNvSpPr>
            <a:spLocks/>
          </p:cNvSpPr>
          <p:nvPr/>
        </p:nvSpPr>
        <p:spPr bwMode="auto">
          <a:xfrm>
            <a:off x="2107394" y="3438154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72"/>
          <p:cNvSpPr>
            <a:spLocks/>
          </p:cNvSpPr>
          <p:nvPr/>
        </p:nvSpPr>
        <p:spPr bwMode="auto">
          <a:xfrm>
            <a:off x="2131207" y="3432652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Freeform 73"/>
          <p:cNvSpPr>
            <a:spLocks/>
          </p:cNvSpPr>
          <p:nvPr/>
        </p:nvSpPr>
        <p:spPr bwMode="auto">
          <a:xfrm>
            <a:off x="2155019" y="3427150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Freeform 74"/>
          <p:cNvSpPr>
            <a:spLocks/>
          </p:cNvSpPr>
          <p:nvPr/>
        </p:nvSpPr>
        <p:spPr bwMode="auto">
          <a:xfrm>
            <a:off x="2178832" y="3418897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75"/>
          <p:cNvSpPr>
            <a:spLocks/>
          </p:cNvSpPr>
          <p:nvPr/>
        </p:nvSpPr>
        <p:spPr bwMode="auto">
          <a:xfrm>
            <a:off x="2202644" y="3416146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Freeform 76"/>
          <p:cNvSpPr>
            <a:spLocks/>
          </p:cNvSpPr>
          <p:nvPr/>
        </p:nvSpPr>
        <p:spPr bwMode="auto">
          <a:xfrm>
            <a:off x="2226457" y="3413395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7"/>
          <p:cNvSpPr>
            <a:spLocks/>
          </p:cNvSpPr>
          <p:nvPr/>
        </p:nvSpPr>
        <p:spPr bwMode="auto">
          <a:xfrm>
            <a:off x="2250269" y="3407894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78"/>
          <p:cNvSpPr>
            <a:spLocks noChangeArrowheads="1"/>
          </p:cNvSpPr>
          <p:nvPr/>
        </p:nvSpPr>
        <p:spPr bwMode="auto">
          <a:xfrm>
            <a:off x="2274082" y="3407894"/>
            <a:ext cx="42863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79"/>
          <p:cNvSpPr>
            <a:spLocks/>
          </p:cNvSpPr>
          <p:nvPr/>
        </p:nvSpPr>
        <p:spPr bwMode="auto">
          <a:xfrm>
            <a:off x="2297894" y="3405143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Rectangle 80"/>
          <p:cNvSpPr>
            <a:spLocks noChangeArrowheads="1"/>
          </p:cNvSpPr>
          <p:nvPr/>
        </p:nvSpPr>
        <p:spPr bwMode="auto">
          <a:xfrm>
            <a:off x="2321707" y="3405143"/>
            <a:ext cx="42863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81"/>
          <p:cNvSpPr>
            <a:spLocks/>
          </p:cNvSpPr>
          <p:nvPr/>
        </p:nvSpPr>
        <p:spPr bwMode="auto">
          <a:xfrm>
            <a:off x="2345519" y="3405143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82"/>
          <p:cNvSpPr>
            <a:spLocks/>
          </p:cNvSpPr>
          <p:nvPr/>
        </p:nvSpPr>
        <p:spPr bwMode="auto">
          <a:xfrm>
            <a:off x="2369332" y="3407894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83"/>
          <p:cNvSpPr>
            <a:spLocks/>
          </p:cNvSpPr>
          <p:nvPr/>
        </p:nvSpPr>
        <p:spPr bwMode="auto">
          <a:xfrm>
            <a:off x="2393144" y="3410645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Freeform 84"/>
          <p:cNvSpPr>
            <a:spLocks/>
          </p:cNvSpPr>
          <p:nvPr/>
        </p:nvSpPr>
        <p:spPr bwMode="auto">
          <a:xfrm>
            <a:off x="2416957" y="3413395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85"/>
          <p:cNvSpPr>
            <a:spLocks/>
          </p:cNvSpPr>
          <p:nvPr/>
        </p:nvSpPr>
        <p:spPr bwMode="auto">
          <a:xfrm>
            <a:off x="2440769" y="3418897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86"/>
          <p:cNvSpPr>
            <a:spLocks/>
          </p:cNvSpPr>
          <p:nvPr/>
        </p:nvSpPr>
        <p:spPr bwMode="auto">
          <a:xfrm>
            <a:off x="2464582" y="3424399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87"/>
          <p:cNvSpPr>
            <a:spLocks/>
          </p:cNvSpPr>
          <p:nvPr/>
        </p:nvSpPr>
        <p:spPr bwMode="auto">
          <a:xfrm>
            <a:off x="2488394" y="3432652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Freeform 88"/>
          <p:cNvSpPr>
            <a:spLocks/>
          </p:cNvSpPr>
          <p:nvPr/>
        </p:nvSpPr>
        <p:spPr bwMode="auto">
          <a:xfrm>
            <a:off x="2512207" y="3440905"/>
            <a:ext cx="42863" cy="33010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89"/>
          <p:cNvSpPr>
            <a:spLocks/>
          </p:cNvSpPr>
          <p:nvPr/>
        </p:nvSpPr>
        <p:spPr bwMode="auto">
          <a:xfrm>
            <a:off x="2536019" y="3451908"/>
            <a:ext cx="42863" cy="35761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Freeform 90"/>
          <p:cNvSpPr>
            <a:spLocks/>
          </p:cNvSpPr>
          <p:nvPr/>
        </p:nvSpPr>
        <p:spPr bwMode="auto">
          <a:xfrm>
            <a:off x="2559832" y="3465662"/>
            <a:ext cx="42863" cy="35761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91"/>
          <p:cNvSpPr>
            <a:spLocks/>
          </p:cNvSpPr>
          <p:nvPr/>
        </p:nvSpPr>
        <p:spPr bwMode="auto">
          <a:xfrm>
            <a:off x="2583644" y="3479416"/>
            <a:ext cx="42863" cy="35761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" name="Freeform 92"/>
          <p:cNvSpPr>
            <a:spLocks/>
          </p:cNvSpPr>
          <p:nvPr/>
        </p:nvSpPr>
        <p:spPr bwMode="auto">
          <a:xfrm>
            <a:off x="2607457" y="3493171"/>
            <a:ext cx="41672" cy="38512"/>
          </a:xfrm>
          <a:custGeom>
            <a:avLst/>
            <a:gdLst>
              <a:gd name="T0" fmla="*/ 0 w 35"/>
              <a:gd name="T1" fmla="*/ 16 h 28"/>
              <a:gd name="T2" fmla="*/ 0 w 35"/>
              <a:gd name="T3" fmla="*/ 0 h 28"/>
              <a:gd name="T4" fmla="*/ 16 w 35"/>
              <a:gd name="T5" fmla="*/ 0 h 28"/>
              <a:gd name="T6" fmla="*/ 35 w 35"/>
              <a:gd name="T7" fmla="*/ 12 h 28"/>
              <a:gd name="T8" fmla="*/ 35 w 35"/>
              <a:gd name="T9" fmla="*/ 28 h 28"/>
              <a:gd name="T10" fmla="*/ 20 w 35"/>
              <a:gd name="T11" fmla="*/ 28 h 28"/>
              <a:gd name="T12" fmla="*/ 0 w 35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5" y="12"/>
                </a:lnTo>
                <a:lnTo>
                  <a:pt x="35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93"/>
          <p:cNvSpPr>
            <a:spLocks/>
          </p:cNvSpPr>
          <p:nvPr/>
        </p:nvSpPr>
        <p:spPr bwMode="auto">
          <a:xfrm>
            <a:off x="2631269" y="3509676"/>
            <a:ext cx="41672" cy="38512"/>
          </a:xfrm>
          <a:custGeom>
            <a:avLst/>
            <a:gdLst>
              <a:gd name="T0" fmla="*/ 0 w 35"/>
              <a:gd name="T1" fmla="*/ 16 h 28"/>
              <a:gd name="T2" fmla="*/ 0 w 35"/>
              <a:gd name="T3" fmla="*/ 0 h 28"/>
              <a:gd name="T4" fmla="*/ 15 w 35"/>
              <a:gd name="T5" fmla="*/ 0 h 28"/>
              <a:gd name="T6" fmla="*/ 35 w 35"/>
              <a:gd name="T7" fmla="*/ 12 h 28"/>
              <a:gd name="T8" fmla="*/ 35 w 35"/>
              <a:gd name="T9" fmla="*/ 28 h 28"/>
              <a:gd name="T10" fmla="*/ 19 w 35"/>
              <a:gd name="T11" fmla="*/ 28 h 28"/>
              <a:gd name="T12" fmla="*/ 0 w 35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28">
                <a:moveTo>
                  <a:pt x="0" y="16"/>
                </a:moveTo>
                <a:lnTo>
                  <a:pt x="0" y="0"/>
                </a:lnTo>
                <a:lnTo>
                  <a:pt x="15" y="0"/>
                </a:lnTo>
                <a:lnTo>
                  <a:pt x="35" y="12"/>
                </a:lnTo>
                <a:lnTo>
                  <a:pt x="35" y="28"/>
                </a:lnTo>
                <a:lnTo>
                  <a:pt x="19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" name="Freeform 94"/>
          <p:cNvSpPr>
            <a:spLocks/>
          </p:cNvSpPr>
          <p:nvPr/>
        </p:nvSpPr>
        <p:spPr bwMode="auto">
          <a:xfrm>
            <a:off x="2653892" y="3526181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Freeform 95"/>
          <p:cNvSpPr>
            <a:spLocks/>
          </p:cNvSpPr>
          <p:nvPr/>
        </p:nvSpPr>
        <p:spPr bwMode="auto">
          <a:xfrm>
            <a:off x="2677704" y="3545437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Freeform 96"/>
          <p:cNvSpPr>
            <a:spLocks/>
          </p:cNvSpPr>
          <p:nvPr/>
        </p:nvSpPr>
        <p:spPr bwMode="auto">
          <a:xfrm>
            <a:off x="2701517" y="3564693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97"/>
          <p:cNvSpPr>
            <a:spLocks/>
          </p:cNvSpPr>
          <p:nvPr/>
        </p:nvSpPr>
        <p:spPr bwMode="auto">
          <a:xfrm>
            <a:off x="2725329" y="3583949"/>
            <a:ext cx="42863" cy="44014"/>
          </a:xfrm>
          <a:custGeom>
            <a:avLst/>
            <a:gdLst>
              <a:gd name="T0" fmla="*/ 0 w 36"/>
              <a:gd name="T1" fmla="*/ 16 h 32"/>
              <a:gd name="T2" fmla="*/ 0 w 36"/>
              <a:gd name="T3" fmla="*/ 0 h 32"/>
              <a:gd name="T4" fmla="*/ 16 w 36"/>
              <a:gd name="T5" fmla="*/ 0 h 32"/>
              <a:gd name="T6" fmla="*/ 36 w 36"/>
              <a:gd name="T7" fmla="*/ 16 h 32"/>
              <a:gd name="T8" fmla="*/ 36 w 36"/>
              <a:gd name="T9" fmla="*/ 32 h 32"/>
              <a:gd name="T10" fmla="*/ 20 w 36"/>
              <a:gd name="T11" fmla="*/ 32 h 32"/>
              <a:gd name="T12" fmla="*/ 0 w 36"/>
              <a:gd name="T13" fmla="*/ 16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6"/>
                </a:lnTo>
                <a:lnTo>
                  <a:pt x="36" y="32"/>
                </a:lnTo>
                <a:lnTo>
                  <a:pt x="20" y="3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" name="Freeform 98"/>
          <p:cNvSpPr>
            <a:spLocks/>
          </p:cNvSpPr>
          <p:nvPr/>
        </p:nvSpPr>
        <p:spPr bwMode="auto">
          <a:xfrm>
            <a:off x="2749142" y="3605956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 99"/>
          <p:cNvSpPr>
            <a:spLocks/>
          </p:cNvSpPr>
          <p:nvPr/>
        </p:nvSpPr>
        <p:spPr bwMode="auto">
          <a:xfrm>
            <a:off x="2772954" y="3625212"/>
            <a:ext cx="42863" cy="44014"/>
          </a:xfrm>
          <a:custGeom>
            <a:avLst/>
            <a:gdLst>
              <a:gd name="T0" fmla="*/ 0 w 36"/>
              <a:gd name="T1" fmla="*/ 16 h 32"/>
              <a:gd name="T2" fmla="*/ 0 w 36"/>
              <a:gd name="T3" fmla="*/ 0 h 32"/>
              <a:gd name="T4" fmla="*/ 16 w 36"/>
              <a:gd name="T5" fmla="*/ 0 h 32"/>
              <a:gd name="T6" fmla="*/ 36 w 36"/>
              <a:gd name="T7" fmla="*/ 16 h 32"/>
              <a:gd name="T8" fmla="*/ 36 w 36"/>
              <a:gd name="T9" fmla="*/ 32 h 32"/>
              <a:gd name="T10" fmla="*/ 20 w 36"/>
              <a:gd name="T11" fmla="*/ 32 h 32"/>
              <a:gd name="T12" fmla="*/ 0 w 36"/>
              <a:gd name="T13" fmla="*/ 16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6"/>
                </a:lnTo>
                <a:lnTo>
                  <a:pt x="36" y="32"/>
                </a:lnTo>
                <a:lnTo>
                  <a:pt x="20" y="3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Freeform 100"/>
          <p:cNvSpPr>
            <a:spLocks/>
          </p:cNvSpPr>
          <p:nvPr/>
        </p:nvSpPr>
        <p:spPr bwMode="auto">
          <a:xfrm>
            <a:off x="2796767" y="3647219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" name="Freeform 101"/>
          <p:cNvSpPr>
            <a:spLocks/>
          </p:cNvSpPr>
          <p:nvPr/>
        </p:nvSpPr>
        <p:spPr bwMode="auto">
          <a:xfrm>
            <a:off x="2820579" y="3666475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" name="Freeform 102"/>
          <p:cNvSpPr>
            <a:spLocks/>
          </p:cNvSpPr>
          <p:nvPr/>
        </p:nvSpPr>
        <p:spPr bwMode="auto">
          <a:xfrm>
            <a:off x="2844392" y="3685731"/>
            <a:ext cx="42863" cy="38512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" name="Freeform 103"/>
          <p:cNvSpPr>
            <a:spLocks/>
          </p:cNvSpPr>
          <p:nvPr/>
        </p:nvSpPr>
        <p:spPr bwMode="auto">
          <a:xfrm>
            <a:off x="2868204" y="3702236"/>
            <a:ext cx="42863" cy="38512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Freeform 104"/>
          <p:cNvSpPr>
            <a:spLocks/>
          </p:cNvSpPr>
          <p:nvPr/>
        </p:nvSpPr>
        <p:spPr bwMode="auto">
          <a:xfrm>
            <a:off x="2892017" y="3718741"/>
            <a:ext cx="42863" cy="35761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" name="Freeform 105"/>
          <p:cNvSpPr>
            <a:spLocks/>
          </p:cNvSpPr>
          <p:nvPr/>
        </p:nvSpPr>
        <p:spPr bwMode="auto">
          <a:xfrm>
            <a:off x="2915829" y="3732496"/>
            <a:ext cx="42863" cy="35761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" name="Freeform 106"/>
          <p:cNvSpPr>
            <a:spLocks/>
          </p:cNvSpPr>
          <p:nvPr/>
        </p:nvSpPr>
        <p:spPr bwMode="auto">
          <a:xfrm>
            <a:off x="2939642" y="3746250"/>
            <a:ext cx="42863" cy="33010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Freeform 107"/>
          <p:cNvSpPr>
            <a:spLocks/>
          </p:cNvSpPr>
          <p:nvPr/>
        </p:nvSpPr>
        <p:spPr bwMode="auto">
          <a:xfrm>
            <a:off x="2963454" y="3757253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108"/>
          <p:cNvSpPr>
            <a:spLocks/>
          </p:cNvSpPr>
          <p:nvPr/>
        </p:nvSpPr>
        <p:spPr bwMode="auto">
          <a:xfrm>
            <a:off x="2987267" y="3765506"/>
            <a:ext cx="42863" cy="33010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Freeform 109"/>
          <p:cNvSpPr>
            <a:spLocks/>
          </p:cNvSpPr>
          <p:nvPr/>
        </p:nvSpPr>
        <p:spPr bwMode="auto">
          <a:xfrm>
            <a:off x="3011079" y="3776509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Freeform 110"/>
          <p:cNvSpPr>
            <a:spLocks/>
          </p:cNvSpPr>
          <p:nvPr/>
        </p:nvSpPr>
        <p:spPr bwMode="auto">
          <a:xfrm>
            <a:off x="3034892" y="3782011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Freeform 111"/>
          <p:cNvSpPr>
            <a:spLocks/>
          </p:cNvSpPr>
          <p:nvPr/>
        </p:nvSpPr>
        <p:spPr bwMode="auto">
          <a:xfrm>
            <a:off x="3058704" y="3787513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Freeform 112"/>
          <p:cNvSpPr>
            <a:spLocks/>
          </p:cNvSpPr>
          <p:nvPr/>
        </p:nvSpPr>
        <p:spPr bwMode="auto">
          <a:xfrm>
            <a:off x="3082517" y="3793015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Freeform 113"/>
          <p:cNvSpPr>
            <a:spLocks/>
          </p:cNvSpPr>
          <p:nvPr/>
        </p:nvSpPr>
        <p:spPr bwMode="auto">
          <a:xfrm>
            <a:off x="3106329" y="3798516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114"/>
          <p:cNvSpPr>
            <a:spLocks/>
          </p:cNvSpPr>
          <p:nvPr/>
        </p:nvSpPr>
        <p:spPr bwMode="auto">
          <a:xfrm>
            <a:off x="3130142" y="3801267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Freeform 115"/>
          <p:cNvSpPr>
            <a:spLocks/>
          </p:cNvSpPr>
          <p:nvPr/>
        </p:nvSpPr>
        <p:spPr bwMode="auto">
          <a:xfrm>
            <a:off x="3153954" y="3804018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Freeform 116"/>
          <p:cNvSpPr>
            <a:spLocks/>
          </p:cNvSpPr>
          <p:nvPr/>
        </p:nvSpPr>
        <p:spPr bwMode="auto">
          <a:xfrm>
            <a:off x="3177767" y="3806769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Rectangle 117"/>
          <p:cNvSpPr>
            <a:spLocks noChangeArrowheads="1"/>
          </p:cNvSpPr>
          <p:nvPr/>
        </p:nvSpPr>
        <p:spPr bwMode="auto">
          <a:xfrm>
            <a:off x="3201579" y="3809520"/>
            <a:ext cx="42863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Rectangle 118"/>
          <p:cNvSpPr>
            <a:spLocks noChangeArrowheads="1"/>
          </p:cNvSpPr>
          <p:nvPr/>
        </p:nvSpPr>
        <p:spPr bwMode="auto">
          <a:xfrm>
            <a:off x="3225392" y="3809520"/>
            <a:ext cx="42863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Rectangle 119"/>
          <p:cNvSpPr>
            <a:spLocks noChangeArrowheads="1"/>
          </p:cNvSpPr>
          <p:nvPr/>
        </p:nvSpPr>
        <p:spPr bwMode="auto">
          <a:xfrm>
            <a:off x="3249204" y="3809520"/>
            <a:ext cx="42863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Rectangle 120"/>
          <p:cNvSpPr>
            <a:spLocks noChangeArrowheads="1"/>
          </p:cNvSpPr>
          <p:nvPr/>
        </p:nvSpPr>
        <p:spPr bwMode="auto">
          <a:xfrm>
            <a:off x="3273017" y="3809520"/>
            <a:ext cx="42863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21"/>
          <p:cNvSpPr>
            <a:spLocks/>
          </p:cNvSpPr>
          <p:nvPr/>
        </p:nvSpPr>
        <p:spPr bwMode="auto">
          <a:xfrm>
            <a:off x="3296829" y="3806769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Freeform 122"/>
          <p:cNvSpPr>
            <a:spLocks/>
          </p:cNvSpPr>
          <p:nvPr/>
        </p:nvSpPr>
        <p:spPr bwMode="auto">
          <a:xfrm>
            <a:off x="3320642" y="3801267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Freeform 123"/>
          <p:cNvSpPr>
            <a:spLocks/>
          </p:cNvSpPr>
          <p:nvPr/>
        </p:nvSpPr>
        <p:spPr bwMode="auto">
          <a:xfrm>
            <a:off x="3344454" y="3798516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Freeform 124"/>
          <p:cNvSpPr>
            <a:spLocks/>
          </p:cNvSpPr>
          <p:nvPr/>
        </p:nvSpPr>
        <p:spPr bwMode="auto">
          <a:xfrm>
            <a:off x="3368267" y="3790264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Freeform 125"/>
          <p:cNvSpPr>
            <a:spLocks/>
          </p:cNvSpPr>
          <p:nvPr/>
        </p:nvSpPr>
        <p:spPr bwMode="auto">
          <a:xfrm>
            <a:off x="3392079" y="3782011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Freeform 126"/>
          <p:cNvSpPr>
            <a:spLocks/>
          </p:cNvSpPr>
          <p:nvPr/>
        </p:nvSpPr>
        <p:spPr bwMode="auto">
          <a:xfrm>
            <a:off x="3415892" y="3773758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27"/>
          <p:cNvSpPr>
            <a:spLocks/>
          </p:cNvSpPr>
          <p:nvPr/>
        </p:nvSpPr>
        <p:spPr bwMode="auto">
          <a:xfrm>
            <a:off x="3439704" y="3765506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28"/>
          <p:cNvSpPr>
            <a:spLocks/>
          </p:cNvSpPr>
          <p:nvPr/>
        </p:nvSpPr>
        <p:spPr bwMode="auto">
          <a:xfrm>
            <a:off x="3463517" y="3751751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Freeform 129"/>
          <p:cNvSpPr>
            <a:spLocks/>
          </p:cNvSpPr>
          <p:nvPr/>
        </p:nvSpPr>
        <p:spPr bwMode="auto">
          <a:xfrm>
            <a:off x="3487329" y="3737997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Freeform 130"/>
          <p:cNvSpPr>
            <a:spLocks/>
          </p:cNvSpPr>
          <p:nvPr/>
        </p:nvSpPr>
        <p:spPr bwMode="auto">
          <a:xfrm>
            <a:off x="3511142" y="3724243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Freeform 131"/>
          <p:cNvSpPr>
            <a:spLocks/>
          </p:cNvSpPr>
          <p:nvPr/>
        </p:nvSpPr>
        <p:spPr bwMode="auto">
          <a:xfrm>
            <a:off x="3534954" y="3710488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Freeform 132"/>
          <p:cNvSpPr>
            <a:spLocks/>
          </p:cNvSpPr>
          <p:nvPr/>
        </p:nvSpPr>
        <p:spPr bwMode="auto">
          <a:xfrm>
            <a:off x="3558767" y="3693983"/>
            <a:ext cx="42863" cy="38512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33"/>
          <p:cNvSpPr>
            <a:spLocks/>
          </p:cNvSpPr>
          <p:nvPr/>
        </p:nvSpPr>
        <p:spPr bwMode="auto">
          <a:xfrm>
            <a:off x="3582579" y="3680229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2" name="Freeform 134"/>
          <p:cNvSpPr>
            <a:spLocks/>
          </p:cNvSpPr>
          <p:nvPr/>
        </p:nvSpPr>
        <p:spPr bwMode="auto">
          <a:xfrm>
            <a:off x="3606392" y="3663724"/>
            <a:ext cx="42863" cy="38512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Freeform 135"/>
          <p:cNvSpPr>
            <a:spLocks/>
          </p:cNvSpPr>
          <p:nvPr/>
        </p:nvSpPr>
        <p:spPr bwMode="auto">
          <a:xfrm>
            <a:off x="3630204" y="3649969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Freeform 136"/>
          <p:cNvSpPr>
            <a:spLocks/>
          </p:cNvSpPr>
          <p:nvPr/>
        </p:nvSpPr>
        <p:spPr bwMode="auto">
          <a:xfrm>
            <a:off x="3654017" y="3633464"/>
            <a:ext cx="42863" cy="38512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5" name="Freeform 137"/>
          <p:cNvSpPr>
            <a:spLocks/>
          </p:cNvSpPr>
          <p:nvPr/>
        </p:nvSpPr>
        <p:spPr bwMode="auto">
          <a:xfrm>
            <a:off x="3677829" y="3619710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138"/>
          <p:cNvSpPr>
            <a:spLocks/>
          </p:cNvSpPr>
          <p:nvPr/>
        </p:nvSpPr>
        <p:spPr bwMode="auto">
          <a:xfrm>
            <a:off x="3701642" y="3605956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139"/>
          <p:cNvSpPr>
            <a:spLocks/>
          </p:cNvSpPr>
          <p:nvPr/>
        </p:nvSpPr>
        <p:spPr bwMode="auto">
          <a:xfrm>
            <a:off x="3725454" y="3594952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140"/>
          <p:cNvSpPr>
            <a:spLocks/>
          </p:cNvSpPr>
          <p:nvPr/>
        </p:nvSpPr>
        <p:spPr bwMode="auto">
          <a:xfrm>
            <a:off x="3749267" y="3583949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141"/>
          <p:cNvSpPr>
            <a:spLocks/>
          </p:cNvSpPr>
          <p:nvPr/>
        </p:nvSpPr>
        <p:spPr bwMode="auto">
          <a:xfrm>
            <a:off x="3773079" y="3572946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 142"/>
          <p:cNvSpPr>
            <a:spLocks/>
          </p:cNvSpPr>
          <p:nvPr/>
        </p:nvSpPr>
        <p:spPr bwMode="auto">
          <a:xfrm>
            <a:off x="3796892" y="3564693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143"/>
          <p:cNvSpPr>
            <a:spLocks/>
          </p:cNvSpPr>
          <p:nvPr/>
        </p:nvSpPr>
        <p:spPr bwMode="auto">
          <a:xfrm>
            <a:off x="3820704" y="3556441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2" name="Freeform 144"/>
          <p:cNvSpPr>
            <a:spLocks/>
          </p:cNvSpPr>
          <p:nvPr/>
        </p:nvSpPr>
        <p:spPr bwMode="auto">
          <a:xfrm>
            <a:off x="3844517" y="3548188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" name="Freeform 145"/>
          <p:cNvSpPr>
            <a:spLocks/>
          </p:cNvSpPr>
          <p:nvPr/>
        </p:nvSpPr>
        <p:spPr bwMode="auto">
          <a:xfrm>
            <a:off x="3868329" y="3542686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Freeform 146"/>
          <p:cNvSpPr>
            <a:spLocks/>
          </p:cNvSpPr>
          <p:nvPr/>
        </p:nvSpPr>
        <p:spPr bwMode="auto">
          <a:xfrm>
            <a:off x="3892142" y="3537184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147"/>
          <p:cNvSpPr>
            <a:spLocks/>
          </p:cNvSpPr>
          <p:nvPr/>
        </p:nvSpPr>
        <p:spPr bwMode="auto">
          <a:xfrm>
            <a:off x="3915954" y="3531682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Freeform 148"/>
          <p:cNvSpPr>
            <a:spLocks/>
          </p:cNvSpPr>
          <p:nvPr/>
        </p:nvSpPr>
        <p:spPr bwMode="auto">
          <a:xfrm>
            <a:off x="3939767" y="3528932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" name="Rectangle 149"/>
          <p:cNvSpPr>
            <a:spLocks noChangeArrowheads="1"/>
          </p:cNvSpPr>
          <p:nvPr/>
        </p:nvSpPr>
        <p:spPr bwMode="auto">
          <a:xfrm>
            <a:off x="559582" y="3451908"/>
            <a:ext cx="42863" cy="22007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" name="Rectangle 150"/>
          <p:cNvSpPr>
            <a:spLocks noChangeArrowheads="1"/>
          </p:cNvSpPr>
          <p:nvPr/>
        </p:nvSpPr>
        <p:spPr bwMode="auto">
          <a:xfrm>
            <a:off x="583394" y="3451908"/>
            <a:ext cx="42863" cy="22007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" name="Freeform 151"/>
          <p:cNvSpPr>
            <a:spLocks/>
          </p:cNvSpPr>
          <p:nvPr/>
        </p:nvSpPr>
        <p:spPr bwMode="auto">
          <a:xfrm>
            <a:off x="607207" y="3451908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Freeform 152"/>
          <p:cNvSpPr>
            <a:spLocks/>
          </p:cNvSpPr>
          <p:nvPr/>
        </p:nvSpPr>
        <p:spPr bwMode="auto">
          <a:xfrm>
            <a:off x="631019" y="3454659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Freeform 153"/>
          <p:cNvSpPr>
            <a:spLocks/>
          </p:cNvSpPr>
          <p:nvPr/>
        </p:nvSpPr>
        <p:spPr bwMode="auto">
          <a:xfrm>
            <a:off x="654832" y="3457409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" name="Freeform 154"/>
          <p:cNvSpPr>
            <a:spLocks/>
          </p:cNvSpPr>
          <p:nvPr/>
        </p:nvSpPr>
        <p:spPr bwMode="auto">
          <a:xfrm>
            <a:off x="678644" y="3462911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" name="Freeform 155"/>
          <p:cNvSpPr>
            <a:spLocks/>
          </p:cNvSpPr>
          <p:nvPr/>
        </p:nvSpPr>
        <p:spPr bwMode="auto">
          <a:xfrm>
            <a:off x="702457" y="3468413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4" name="Freeform 156"/>
          <p:cNvSpPr>
            <a:spLocks/>
          </p:cNvSpPr>
          <p:nvPr/>
        </p:nvSpPr>
        <p:spPr bwMode="auto">
          <a:xfrm>
            <a:off x="726269" y="3476665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5" name="Rectangle 157"/>
          <p:cNvSpPr>
            <a:spLocks noChangeArrowheads="1"/>
          </p:cNvSpPr>
          <p:nvPr/>
        </p:nvSpPr>
        <p:spPr bwMode="auto">
          <a:xfrm>
            <a:off x="750082" y="3484918"/>
            <a:ext cx="42863" cy="22007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6" name="Freeform 158"/>
          <p:cNvSpPr>
            <a:spLocks/>
          </p:cNvSpPr>
          <p:nvPr/>
        </p:nvSpPr>
        <p:spPr bwMode="auto">
          <a:xfrm>
            <a:off x="773894" y="3484918"/>
            <a:ext cx="42863" cy="33010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7" name="Freeform 159"/>
          <p:cNvSpPr>
            <a:spLocks/>
          </p:cNvSpPr>
          <p:nvPr/>
        </p:nvSpPr>
        <p:spPr bwMode="auto">
          <a:xfrm>
            <a:off x="797707" y="3495922"/>
            <a:ext cx="42863" cy="35761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160"/>
          <p:cNvSpPr>
            <a:spLocks/>
          </p:cNvSpPr>
          <p:nvPr/>
        </p:nvSpPr>
        <p:spPr bwMode="auto">
          <a:xfrm>
            <a:off x="821519" y="3509676"/>
            <a:ext cx="42863" cy="38512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161"/>
          <p:cNvSpPr>
            <a:spLocks/>
          </p:cNvSpPr>
          <p:nvPr/>
        </p:nvSpPr>
        <p:spPr bwMode="auto">
          <a:xfrm>
            <a:off x="845332" y="3526181"/>
            <a:ext cx="42863" cy="35761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 162"/>
          <p:cNvSpPr>
            <a:spLocks/>
          </p:cNvSpPr>
          <p:nvPr/>
        </p:nvSpPr>
        <p:spPr bwMode="auto">
          <a:xfrm>
            <a:off x="869144" y="3539935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" name="Freeform 163"/>
          <p:cNvSpPr>
            <a:spLocks/>
          </p:cNvSpPr>
          <p:nvPr/>
        </p:nvSpPr>
        <p:spPr bwMode="auto">
          <a:xfrm>
            <a:off x="892957" y="3559192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2" name="Freeform 164"/>
          <p:cNvSpPr>
            <a:spLocks/>
          </p:cNvSpPr>
          <p:nvPr/>
        </p:nvSpPr>
        <p:spPr bwMode="auto">
          <a:xfrm>
            <a:off x="916769" y="3578447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" name="Freeform 165"/>
          <p:cNvSpPr>
            <a:spLocks/>
          </p:cNvSpPr>
          <p:nvPr/>
        </p:nvSpPr>
        <p:spPr bwMode="auto">
          <a:xfrm>
            <a:off x="940582" y="3597703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" name="Freeform 166"/>
          <p:cNvSpPr>
            <a:spLocks/>
          </p:cNvSpPr>
          <p:nvPr/>
        </p:nvSpPr>
        <p:spPr bwMode="auto">
          <a:xfrm>
            <a:off x="964394" y="3616960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" name="Freeform 167"/>
          <p:cNvSpPr>
            <a:spLocks/>
          </p:cNvSpPr>
          <p:nvPr/>
        </p:nvSpPr>
        <p:spPr bwMode="auto">
          <a:xfrm>
            <a:off x="988207" y="3636215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" name="Freeform 168"/>
          <p:cNvSpPr>
            <a:spLocks/>
          </p:cNvSpPr>
          <p:nvPr/>
        </p:nvSpPr>
        <p:spPr bwMode="auto">
          <a:xfrm>
            <a:off x="1012019" y="3655471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7" name="Freeform 169"/>
          <p:cNvSpPr>
            <a:spLocks/>
          </p:cNvSpPr>
          <p:nvPr/>
        </p:nvSpPr>
        <p:spPr bwMode="auto">
          <a:xfrm>
            <a:off x="1035832" y="3674728"/>
            <a:ext cx="42863" cy="41263"/>
          </a:xfrm>
          <a:custGeom>
            <a:avLst/>
            <a:gdLst>
              <a:gd name="T0" fmla="*/ 0 w 36"/>
              <a:gd name="T1" fmla="*/ 16 h 30"/>
              <a:gd name="T2" fmla="*/ 0 w 36"/>
              <a:gd name="T3" fmla="*/ 0 h 30"/>
              <a:gd name="T4" fmla="*/ 16 w 36"/>
              <a:gd name="T5" fmla="*/ 0 h 30"/>
              <a:gd name="T6" fmla="*/ 36 w 36"/>
              <a:gd name="T7" fmla="*/ 14 h 30"/>
              <a:gd name="T8" fmla="*/ 36 w 36"/>
              <a:gd name="T9" fmla="*/ 30 h 30"/>
              <a:gd name="T10" fmla="*/ 20 w 36"/>
              <a:gd name="T11" fmla="*/ 30 h 30"/>
              <a:gd name="T12" fmla="*/ 0 w 36"/>
              <a:gd name="T13" fmla="*/ 1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4"/>
                </a:lnTo>
                <a:lnTo>
                  <a:pt x="36" y="30"/>
                </a:lnTo>
                <a:lnTo>
                  <a:pt x="20" y="3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Freeform 170"/>
          <p:cNvSpPr>
            <a:spLocks/>
          </p:cNvSpPr>
          <p:nvPr/>
        </p:nvSpPr>
        <p:spPr bwMode="auto">
          <a:xfrm>
            <a:off x="1059644" y="3693983"/>
            <a:ext cx="42863" cy="38512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" name="Freeform 171"/>
          <p:cNvSpPr>
            <a:spLocks/>
          </p:cNvSpPr>
          <p:nvPr/>
        </p:nvSpPr>
        <p:spPr bwMode="auto">
          <a:xfrm>
            <a:off x="1083457" y="3710488"/>
            <a:ext cx="42863" cy="38512"/>
          </a:xfrm>
          <a:custGeom>
            <a:avLst/>
            <a:gdLst>
              <a:gd name="T0" fmla="*/ 0 w 36"/>
              <a:gd name="T1" fmla="*/ 16 h 28"/>
              <a:gd name="T2" fmla="*/ 0 w 36"/>
              <a:gd name="T3" fmla="*/ 0 h 28"/>
              <a:gd name="T4" fmla="*/ 16 w 36"/>
              <a:gd name="T5" fmla="*/ 0 h 28"/>
              <a:gd name="T6" fmla="*/ 36 w 36"/>
              <a:gd name="T7" fmla="*/ 12 h 28"/>
              <a:gd name="T8" fmla="*/ 36 w 36"/>
              <a:gd name="T9" fmla="*/ 28 h 28"/>
              <a:gd name="T10" fmla="*/ 20 w 36"/>
              <a:gd name="T11" fmla="*/ 28 h 28"/>
              <a:gd name="T12" fmla="*/ 0 w 36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2"/>
                </a:lnTo>
                <a:lnTo>
                  <a:pt x="36" y="28"/>
                </a:lnTo>
                <a:lnTo>
                  <a:pt x="20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0" name="Freeform 172"/>
          <p:cNvSpPr>
            <a:spLocks/>
          </p:cNvSpPr>
          <p:nvPr/>
        </p:nvSpPr>
        <p:spPr bwMode="auto">
          <a:xfrm>
            <a:off x="1107269" y="3726994"/>
            <a:ext cx="42863" cy="35761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" name="Freeform 173"/>
          <p:cNvSpPr>
            <a:spLocks/>
          </p:cNvSpPr>
          <p:nvPr/>
        </p:nvSpPr>
        <p:spPr bwMode="auto">
          <a:xfrm>
            <a:off x="1131082" y="3740748"/>
            <a:ext cx="42863" cy="33010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" name="Freeform 174"/>
          <p:cNvSpPr>
            <a:spLocks/>
          </p:cNvSpPr>
          <p:nvPr/>
        </p:nvSpPr>
        <p:spPr bwMode="auto">
          <a:xfrm>
            <a:off x="1154894" y="3751751"/>
            <a:ext cx="42863" cy="33010"/>
          </a:xfrm>
          <a:custGeom>
            <a:avLst/>
            <a:gdLst>
              <a:gd name="T0" fmla="*/ 0 w 36"/>
              <a:gd name="T1" fmla="*/ 16 h 24"/>
              <a:gd name="T2" fmla="*/ 0 w 36"/>
              <a:gd name="T3" fmla="*/ 0 h 24"/>
              <a:gd name="T4" fmla="*/ 16 w 36"/>
              <a:gd name="T5" fmla="*/ 0 h 24"/>
              <a:gd name="T6" fmla="*/ 36 w 36"/>
              <a:gd name="T7" fmla="*/ 8 h 24"/>
              <a:gd name="T8" fmla="*/ 36 w 36"/>
              <a:gd name="T9" fmla="*/ 24 h 24"/>
              <a:gd name="T10" fmla="*/ 20 w 36"/>
              <a:gd name="T11" fmla="*/ 24 h 24"/>
              <a:gd name="T12" fmla="*/ 0 w 36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8"/>
                </a:lnTo>
                <a:lnTo>
                  <a:pt x="36" y="24"/>
                </a:lnTo>
                <a:lnTo>
                  <a:pt x="20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3" name="Freeform 175"/>
          <p:cNvSpPr>
            <a:spLocks/>
          </p:cNvSpPr>
          <p:nvPr/>
        </p:nvSpPr>
        <p:spPr bwMode="auto">
          <a:xfrm>
            <a:off x="1178707" y="3762755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Freeform 176"/>
          <p:cNvSpPr>
            <a:spLocks/>
          </p:cNvSpPr>
          <p:nvPr/>
        </p:nvSpPr>
        <p:spPr bwMode="auto">
          <a:xfrm>
            <a:off x="1202519" y="3771007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" name="Freeform 177"/>
          <p:cNvSpPr>
            <a:spLocks/>
          </p:cNvSpPr>
          <p:nvPr/>
        </p:nvSpPr>
        <p:spPr bwMode="auto">
          <a:xfrm>
            <a:off x="1226332" y="3776509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6" name="Freeform 178"/>
          <p:cNvSpPr>
            <a:spLocks/>
          </p:cNvSpPr>
          <p:nvPr/>
        </p:nvSpPr>
        <p:spPr bwMode="auto">
          <a:xfrm>
            <a:off x="1250144" y="3782011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Freeform 179"/>
          <p:cNvSpPr>
            <a:spLocks/>
          </p:cNvSpPr>
          <p:nvPr/>
        </p:nvSpPr>
        <p:spPr bwMode="auto">
          <a:xfrm>
            <a:off x="1273957" y="3787513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8" name="Freeform 180"/>
          <p:cNvSpPr>
            <a:spLocks/>
          </p:cNvSpPr>
          <p:nvPr/>
        </p:nvSpPr>
        <p:spPr bwMode="auto">
          <a:xfrm>
            <a:off x="1297769" y="3790264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" name="Rectangle 181"/>
          <p:cNvSpPr>
            <a:spLocks noChangeArrowheads="1"/>
          </p:cNvSpPr>
          <p:nvPr/>
        </p:nvSpPr>
        <p:spPr bwMode="auto">
          <a:xfrm>
            <a:off x="1321582" y="3793015"/>
            <a:ext cx="42863" cy="22007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0" name="Rectangle 182"/>
          <p:cNvSpPr>
            <a:spLocks noChangeArrowheads="1"/>
          </p:cNvSpPr>
          <p:nvPr/>
        </p:nvSpPr>
        <p:spPr bwMode="auto">
          <a:xfrm>
            <a:off x="1345394" y="3793015"/>
            <a:ext cx="42863" cy="22007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Rectangle 183"/>
          <p:cNvSpPr>
            <a:spLocks noChangeArrowheads="1"/>
          </p:cNvSpPr>
          <p:nvPr/>
        </p:nvSpPr>
        <p:spPr bwMode="auto">
          <a:xfrm>
            <a:off x="1369207" y="3793015"/>
            <a:ext cx="42863" cy="22007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2" name="Freeform 184"/>
          <p:cNvSpPr>
            <a:spLocks/>
          </p:cNvSpPr>
          <p:nvPr/>
        </p:nvSpPr>
        <p:spPr bwMode="auto">
          <a:xfrm>
            <a:off x="1393019" y="3790264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3" name="Freeform 185"/>
          <p:cNvSpPr>
            <a:spLocks/>
          </p:cNvSpPr>
          <p:nvPr/>
        </p:nvSpPr>
        <p:spPr bwMode="auto">
          <a:xfrm>
            <a:off x="1416832" y="3787513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" name="Freeform 186"/>
          <p:cNvSpPr>
            <a:spLocks/>
          </p:cNvSpPr>
          <p:nvPr/>
        </p:nvSpPr>
        <p:spPr bwMode="auto">
          <a:xfrm>
            <a:off x="1440644" y="3784762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5" name="Freeform 187"/>
          <p:cNvSpPr>
            <a:spLocks/>
          </p:cNvSpPr>
          <p:nvPr/>
        </p:nvSpPr>
        <p:spPr bwMode="auto">
          <a:xfrm>
            <a:off x="1464457" y="3779260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" name="Freeform 188"/>
          <p:cNvSpPr>
            <a:spLocks/>
          </p:cNvSpPr>
          <p:nvPr/>
        </p:nvSpPr>
        <p:spPr bwMode="auto">
          <a:xfrm>
            <a:off x="1488269" y="3773758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7" name="Freeform 189"/>
          <p:cNvSpPr>
            <a:spLocks/>
          </p:cNvSpPr>
          <p:nvPr/>
        </p:nvSpPr>
        <p:spPr bwMode="auto">
          <a:xfrm>
            <a:off x="1512082" y="3765506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" name="Freeform 190"/>
          <p:cNvSpPr>
            <a:spLocks/>
          </p:cNvSpPr>
          <p:nvPr/>
        </p:nvSpPr>
        <p:spPr bwMode="auto">
          <a:xfrm>
            <a:off x="1535894" y="3743499"/>
            <a:ext cx="42863" cy="44014"/>
          </a:xfrm>
          <a:custGeom>
            <a:avLst/>
            <a:gdLst>
              <a:gd name="T0" fmla="*/ 16 w 36"/>
              <a:gd name="T1" fmla="*/ 32 h 32"/>
              <a:gd name="T2" fmla="*/ 0 w 36"/>
              <a:gd name="T3" fmla="*/ 32 h 32"/>
              <a:gd name="T4" fmla="*/ 0 w 36"/>
              <a:gd name="T5" fmla="*/ 16 h 32"/>
              <a:gd name="T6" fmla="*/ 20 w 36"/>
              <a:gd name="T7" fmla="*/ 0 h 32"/>
              <a:gd name="T8" fmla="*/ 36 w 36"/>
              <a:gd name="T9" fmla="*/ 0 h 32"/>
              <a:gd name="T10" fmla="*/ 36 w 36"/>
              <a:gd name="T11" fmla="*/ 16 h 32"/>
              <a:gd name="T12" fmla="*/ 16 w 36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16" y="32"/>
                </a:moveTo>
                <a:lnTo>
                  <a:pt x="0" y="32"/>
                </a:lnTo>
                <a:lnTo>
                  <a:pt x="0" y="1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9" name="Freeform 191"/>
          <p:cNvSpPr>
            <a:spLocks/>
          </p:cNvSpPr>
          <p:nvPr/>
        </p:nvSpPr>
        <p:spPr bwMode="auto">
          <a:xfrm>
            <a:off x="1559707" y="3735247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Freeform 192"/>
          <p:cNvSpPr>
            <a:spLocks/>
          </p:cNvSpPr>
          <p:nvPr/>
        </p:nvSpPr>
        <p:spPr bwMode="auto">
          <a:xfrm>
            <a:off x="1583519" y="3724243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Freeform 193"/>
          <p:cNvSpPr>
            <a:spLocks/>
          </p:cNvSpPr>
          <p:nvPr/>
        </p:nvSpPr>
        <p:spPr bwMode="auto">
          <a:xfrm>
            <a:off x="1607332" y="3710488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Freeform 194"/>
          <p:cNvSpPr>
            <a:spLocks/>
          </p:cNvSpPr>
          <p:nvPr/>
        </p:nvSpPr>
        <p:spPr bwMode="auto">
          <a:xfrm>
            <a:off x="1631144" y="3699485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Freeform 195"/>
          <p:cNvSpPr>
            <a:spLocks/>
          </p:cNvSpPr>
          <p:nvPr/>
        </p:nvSpPr>
        <p:spPr bwMode="auto">
          <a:xfrm>
            <a:off x="1654957" y="3682980"/>
            <a:ext cx="42863" cy="38512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" name="Freeform 196"/>
          <p:cNvSpPr>
            <a:spLocks/>
          </p:cNvSpPr>
          <p:nvPr/>
        </p:nvSpPr>
        <p:spPr bwMode="auto">
          <a:xfrm>
            <a:off x="1678769" y="3666475"/>
            <a:ext cx="42863" cy="38512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" name="Freeform 197"/>
          <p:cNvSpPr>
            <a:spLocks/>
          </p:cNvSpPr>
          <p:nvPr/>
        </p:nvSpPr>
        <p:spPr bwMode="auto">
          <a:xfrm>
            <a:off x="1702582" y="3647219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6" name="Freeform 198"/>
          <p:cNvSpPr>
            <a:spLocks/>
          </p:cNvSpPr>
          <p:nvPr/>
        </p:nvSpPr>
        <p:spPr bwMode="auto">
          <a:xfrm>
            <a:off x="1726394" y="3627963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7" name="Freeform 199"/>
          <p:cNvSpPr>
            <a:spLocks/>
          </p:cNvSpPr>
          <p:nvPr/>
        </p:nvSpPr>
        <p:spPr bwMode="auto">
          <a:xfrm>
            <a:off x="1750207" y="3608707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8" name="Freeform 200"/>
          <p:cNvSpPr>
            <a:spLocks/>
          </p:cNvSpPr>
          <p:nvPr/>
        </p:nvSpPr>
        <p:spPr bwMode="auto">
          <a:xfrm>
            <a:off x="1774019" y="3589450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9" name="Freeform 201"/>
          <p:cNvSpPr>
            <a:spLocks/>
          </p:cNvSpPr>
          <p:nvPr/>
        </p:nvSpPr>
        <p:spPr bwMode="auto">
          <a:xfrm>
            <a:off x="1797832" y="3567444"/>
            <a:ext cx="42863" cy="44014"/>
          </a:xfrm>
          <a:custGeom>
            <a:avLst/>
            <a:gdLst>
              <a:gd name="T0" fmla="*/ 16 w 36"/>
              <a:gd name="T1" fmla="*/ 32 h 32"/>
              <a:gd name="T2" fmla="*/ 0 w 36"/>
              <a:gd name="T3" fmla="*/ 32 h 32"/>
              <a:gd name="T4" fmla="*/ 0 w 36"/>
              <a:gd name="T5" fmla="*/ 16 h 32"/>
              <a:gd name="T6" fmla="*/ 20 w 36"/>
              <a:gd name="T7" fmla="*/ 0 h 32"/>
              <a:gd name="T8" fmla="*/ 36 w 36"/>
              <a:gd name="T9" fmla="*/ 0 h 32"/>
              <a:gd name="T10" fmla="*/ 36 w 36"/>
              <a:gd name="T11" fmla="*/ 16 h 32"/>
              <a:gd name="T12" fmla="*/ 16 w 36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16" y="32"/>
                </a:moveTo>
                <a:lnTo>
                  <a:pt x="0" y="32"/>
                </a:lnTo>
                <a:lnTo>
                  <a:pt x="0" y="1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0" name="Freeform 202"/>
          <p:cNvSpPr>
            <a:spLocks/>
          </p:cNvSpPr>
          <p:nvPr/>
        </p:nvSpPr>
        <p:spPr bwMode="auto">
          <a:xfrm>
            <a:off x="1821644" y="3545437"/>
            <a:ext cx="42863" cy="44014"/>
          </a:xfrm>
          <a:custGeom>
            <a:avLst/>
            <a:gdLst>
              <a:gd name="T0" fmla="*/ 16 w 36"/>
              <a:gd name="T1" fmla="*/ 32 h 32"/>
              <a:gd name="T2" fmla="*/ 0 w 36"/>
              <a:gd name="T3" fmla="*/ 32 h 32"/>
              <a:gd name="T4" fmla="*/ 0 w 36"/>
              <a:gd name="T5" fmla="*/ 16 h 32"/>
              <a:gd name="T6" fmla="*/ 20 w 36"/>
              <a:gd name="T7" fmla="*/ 0 h 32"/>
              <a:gd name="T8" fmla="*/ 36 w 36"/>
              <a:gd name="T9" fmla="*/ 0 h 32"/>
              <a:gd name="T10" fmla="*/ 36 w 36"/>
              <a:gd name="T11" fmla="*/ 16 h 32"/>
              <a:gd name="T12" fmla="*/ 16 w 36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16" y="32"/>
                </a:moveTo>
                <a:lnTo>
                  <a:pt x="0" y="32"/>
                </a:lnTo>
                <a:lnTo>
                  <a:pt x="0" y="1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1" name="Freeform 203"/>
          <p:cNvSpPr>
            <a:spLocks/>
          </p:cNvSpPr>
          <p:nvPr/>
        </p:nvSpPr>
        <p:spPr bwMode="auto">
          <a:xfrm>
            <a:off x="1845457" y="3526181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2" name="Freeform 204"/>
          <p:cNvSpPr>
            <a:spLocks/>
          </p:cNvSpPr>
          <p:nvPr/>
        </p:nvSpPr>
        <p:spPr bwMode="auto">
          <a:xfrm>
            <a:off x="1869269" y="3493171"/>
            <a:ext cx="42863" cy="55017"/>
          </a:xfrm>
          <a:custGeom>
            <a:avLst/>
            <a:gdLst>
              <a:gd name="T0" fmla="*/ 16 w 36"/>
              <a:gd name="T1" fmla="*/ 40 h 40"/>
              <a:gd name="T2" fmla="*/ 0 w 36"/>
              <a:gd name="T3" fmla="*/ 40 h 40"/>
              <a:gd name="T4" fmla="*/ 0 w 36"/>
              <a:gd name="T5" fmla="*/ 24 h 40"/>
              <a:gd name="T6" fmla="*/ 20 w 36"/>
              <a:gd name="T7" fmla="*/ 0 h 40"/>
              <a:gd name="T8" fmla="*/ 36 w 36"/>
              <a:gd name="T9" fmla="*/ 0 h 40"/>
              <a:gd name="T10" fmla="*/ 36 w 36"/>
              <a:gd name="T11" fmla="*/ 16 h 40"/>
              <a:gd name="T12" fmla="*/ 16 w 36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40">
                <a:moveTo>
                  <a:pt x="16" y="40"/>
                </a:moveTo>
                <a:lnTo>
                  <a:pt x="0" y="40"/>
                </a:lnTo>
                <a:lnTo>
                  <a:pt x="0" y="2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4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3" name="Freeform 205"/>
          <p:cNvSpPr>
            <a:spLocks/>
          </p:cNvSpPr>
          <p:nvPr/>
        </p:nvSpPr>
        <p:spPr bwMode="auto">
          <a:xfrm>
            <a:off x="1893082" y="3473914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" name="Freeform 207"/>
          <p:cNvSpPr>
            <a:spLocks/>
          </p:cNvSpPr>
          <p:nvPr/>
        </p:nvSpPr>
        <p:spPr bwMode="auto">
          <a:xfrm>
            <a:off x="1916894" y="3457409"/>
            <a:ext cx="42863" cy="38512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" name="Freeform 208"/>
          <p:cNvSpPr>
            <a:spLocks/>
          </p:cNvSpPr>
          <p:nvPr/>
        </p:nvSpPr>
        <p:spPr bwMode="auto">
          <a:xfrm>
            <a:off x="1940707" y="3440905"/>
            <a:ext cx="42863" cy="38512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" name="Freeform 209"/>
          <p:cNvSpPr>
            <a:spLocks/>
          </p:cNvSpPr>
          <p:nvPr/>
        </p:nvSpPr>
        <p:spPr bwMode="auto">
          <a:xfrm>
            <a:off x="1964519" y="3424399"/>
            <a:ext cx="42863" cy="38512"/>
          </a:xfrm>
          <a:custGeom>
            <a:avLst/>
            <a:gdLst>
              <a:gd name="T0" fmla="*/ 16 w 36"/>
              <a:gd name="T1" fmla="*/ 28 h 28"/>
              <a:gd name="T2" fmla="*/ 0 w 36"/>
              <a:gd name="T3" fmla="*/ 28 h 28"/>
              <a:gd name="T4" fmla="*/ 0 w 36"/>
              <a:gd name="T5" fmla="*/ 12 h 28"/>
              <a:gd name="T6" fmla="*/ 20 w 36"/>
              <a:gd name="T7" fmla="*/ 0 h 28"/>
              <a:gd name="T8" fmla="*/ 36 w 36"/>
              <a:gd name="T9" fmla="*/ 0 h 28"/>
              <a:gd name="T10" fmla="*/ 36 w 36"/>
              <a:gd name="T11" fmla="*/ 16 h 28"/>
              <a:gd name="T12" fmla="*/ 16 w 36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8">
                <a:moveTo>
                  <a:pt x="16" y="28"/>
                </a:moveTo>
                <a:lnTo>
                  <a:pt x="0" y="28"/>
                </a:lnTo>
                <a:lnTo>
                  <a:pt x="0" y="1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7" name="Freeform 210"/>
          <p:cNvSpPr>
            <a:spLocks/>
          </p:cNvSpPr>
          <p:nvPr/>
        </p:nvSpPr>
        <p:spPr bwMode="auto">
          <a:xfrm>
            <a:off x="1988332" y="3410645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8" name="Freeform 211"/>
          <p:cNvSpPr>
            <a:spLocks/>
          </p:cNvSpPr>
          <p:nvPr/>
        </p:nvSpPr>
        <p:spPr bwMode="auto">
          <a:xfrm>
            <a:off x="2012144" y="3385887"/>
            <a:ext cx="42863" cy="46765"/>
          </a:xfrm>
          <a:custGeom>
            <a:avLst/>
            <a:gdLst>
              <a:gd name="T0" fmla="*/ 16 w 36"/>
              <a:gd name="T1" fmla="*/ 34 h 34"/>
              <a:gd name="T2" fmla="*/ 0 w 36"/>
              <a:gd name="T3" fmla="*/ 34 h 34"/>
              <a:gd name="T4" fmla="*/ 0 w 36"/>
              <a:gd name="T5" fmla="*/ 18 h 34"/>
              <a:gd name="T6" fmla="*/ 20 w 36"/>
              <a:gd name="T7" fmla="*/ 0 h 34"/>
              <a:gd name="T8" fmla="*/ 36 w 36"/>
              <a:gd name="T9" fmla="*/ 0 h 34"/>
              <a:gd name="T10" fmla="*/ 36 w 36"/>
              <a:gd name="T11" fmla="*/ 16 h 34"/>
              <a:gd name="T12" fmla="*/ 16 w 36"/>
              <a:gd name="T13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4">
                <a:moveTo>
                  <a:pt x="16" y="34"/>
                </a:moveTo>
                <a:lnTo>
                  <a:pt x="0" y="34"/>
                </a:lnTo>
                <a:lnTo>
                  <a:pt x="0" y="1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9" name="Freeform 212"/>
          <p:cNvSpPr>
            <a:spLocks/>
          </p:cNvSpPr>
          <p:nvPr/>
        </p:nvSpPr>
        <p:spPr bwMode="auto">
          <a:xfrm>
            <a:off x="2035957" y="3374884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0" name="Freeform 213"/>
          <p:cNvSpPr>
            <a:spLocks/>
          </p:cNvSpPr>
          <p:nvPr/>
        </p:nvSpPr>
        <p:spPr bwMode="auto">
          <a:xfrm>
            <a:off x="2059769" y="3363880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1" name="Freeform 214"/>
          <p:cNvSpPr>
            <a:spLocks/>
          </p:cNvSpPr>
          <p:nvPr/>
        </p:nvSpPr>
        <p:spPr bwMode="auto">
          <a:xfrm>
            <a:off x="2083582" y="3355627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2" name="Freeform 215"/>
          <p:cNvSpPr>
            <a:spLocks/>
          </p:cNvSpPr>
          <p:nvPr/>
        </p:nvSpPr>
        <p:spPr bwMode="auto">
          <a:xfrm>
            <a:off x="2107394" y="3347375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3" name="Freeform 216"/>
          <p:cNvSpPr>
            <a:spLocks/>
          </p:cNvSpPr>
          <p:nvPr/>
        </p:nvSpPr>
        <p:spPr bwMode="auto">
          <a:xfrm>
            <a:off x="2131207" y="3328119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4" name="Freeform 217"/>
          <p:cNvSpPr>
            <a:spLocks/>
          </p:cNvSpPr>
          <p:nvPr/>
        </p:nvSpPr>
        <p:spPr bwMode="auto">
          <a:xfrm>
            <a:off x="2155019" y="3319867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" name="Freeform 218"/>
          <p:cNvSpPr>
            <a:spLocks/>
          </p:cNvSpPr>
          <p:nvPr/>
        </p:nvSpPr>
        <p:spPr bwMode="auto">
          <a:xfrm>
            <a:off x="2178832" y="3317116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" name="Freeform 219"/>
          <p:cNvSpPr>
            <a:spLocks/>
          </p:cNvSpPr>
          <p:nvPr/>
        </p:nvSpPr>
        <p:spPr bwMode="auto">
          <a:xfrm>
            <a:off x="2202644" y="3311614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7" name="Freeform 220"/>
          <p:cNvSpPr>
            <a:spLocks/>
          </p:cNvSpPr>
          <p:nvPr/>
        </p:nvSpPr>
        <p:spPr bwMode="auto">
          <a:xfrm>
            <a:off x="2226457" y="3306112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8" name="Freeform 221"/>
          <p:cNvSpPr>
            <a:spLocks/>
          </p:cNvSpPr>
          <p:nvPr/>
        </p:nvSpPr>
        <p:spPr bwMode="auto">
          <a:xfrm>
            <a:off x="2250269" y="3292358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9" name="Freeform 222"/>
          <p:cNvSpPr>
            <a:spLocks/>
          </p:cNvSpPr>
          <p:nvPr/>
        </p:nvSpPr>
        <p:spPr bwMode="auto">
          <a:xfrm>
            <a:off x="2274082" y="3289607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0" name="Freeform 223"/>
          <p:cNvSpPr>
            <a:spLocks/>
          </p:cNvSpPr>
          <p:nvPr/>
        </p:nvSpPr>
        <p:spPr bwMode="auto">
          <a:xfrm>
            <a:off x="2297894" y="3286856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" name="Rectangle 224"/>
          <p:cNvSpPr>
            <a:spLocks noChangeArrowheads="1"/>
          </p:cNvSpPr>
          <p:nvPr/>
        </p:nvSpPr>
        <p:spPr bwMode="auto">
          <a:xfrm>
            <a:off x="2321707" y="3286856"/>
            <a:ext cx="42863" cy="22007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2" name="Freeform 225"/>
          <p:cNvSpPr>
            <a:spLocks/>
          </p:cNvSpPr>
          <p:nvPr/>
        </p:nvSpPr>
        <p:spPr bwMode="auto">
          <a:xfrm>
            <a:off x="2345519" y="3275853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Freeform 226"/>
          <p:cNvSpPr>
            <a:spLocks/>
          </p:cNvSpPr>
          <p:nvPr/>
        </p:nvSpPr>
        <p:spPr bwMode="auto">
          <a:xfrm>
            <a:off x="2369332" y="3275853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Freeform 227"/>
          <p:cNvSpPr>
            <a:spLocks/>
          </p:cNvSpPr>
          <p:nvPr/>
        </p:nvSpPr>
        <p:spPr bwMode="auto">
          <a:xfrm>
            <a:off x="2393144" y="3278604"/>
            <a:ext cx="42863" cy="24757"/>
          </a:xfrm>
          <a:custGeom>
            <a:avLst/>
            <a:gdLst>
              <a:gd name="T0" fmla="*/ 0 w 36"/>
              <a:gd name="T1" fmla="*/ 16 h 18"/>
              <a:gd name="T2" fmla="*/ 0 w 36"/>
              <a:gd name="T3" fmla="*/ 0 h 18"/>
              <a:gd name="T4" fmla="*/ 16 w 36"/>
              <a:gd name="T5" fmla="*/ 0 h 18"/>
              <a:gd name="T6" fmla="*/ 36 w 36"/>
              <a:gd name="T7" fmla="*/ 2 h 18"/>
              <a:gd name="T8" fmla="*/ 36 w 36"/>
              <a:gd name="T9" fmla="*/ 18 h 18"/>
              <a:gd name="T10" fmla="*/ 20 w 36"/>
              <a:gd name="T11" fmla="*/ 18 h 18"/>
              <a:gd name="T12" fmla="*/ 0 w 36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"/>
                </a:lnTo>
                <a:lnTo>
                  <a:pt x="36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Freeform 228"/>
          <p:cNvSpPr>
            <a:spLocks/>
          </p:cNvSpPr>
          <p:nvPr/>
        </p:nvSpPr>
        <p:spPr bwMode="auto">
          <a:xfrm>
            <a:off x="2416957" y="3281354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Freeform 229"/>
          <p:cNvSpPr>
            <a:spLocks/>
          </p:cNvSpPr>
          <p:nvPr/>
        </p:nvSpPr>
        <p:spPr bwMode="auto">
          <a:xfrm>
            <a:off x="2440769" y="3281354"/>
            <a:ext cx="42863" cy="27508"/>
          </a:xfrm>
          <a:custGeom>
            <a:avLst/>
            <a:gdLst>
              <a:gd name="T0" fmla="*/ 16 w 36"/>
              <a:gd name="T1" fmla="*/ 20 h 20"/>
              <a:gd name="T2" fmla="*/ 0 w 36"/>
              <a:gd name="T3" fmla="*/ 20 h 20"/>
              <a:gd name="T4" fmla="*/ 0 w 36"/>
              <a:gd name="T5" fmla="*/ 4 h 20"/>
              <a:gd name="T6" fmla="*/ 20 w 36"/>
              <a:gd name="T7" fmla="*/ 0 h 20"/>
              <a:gd name="T8" fmla="*/ 36 w 36"/>
              <a:gd name="T9" fmla="*/ 0 h 20"/>
              <a:gd name="T10" fmla="*/ 36 w 36"/>
              <a:gd name="T11" fmla="*/ 16 h 20"/>
              <a:gd name="T12" fmla="*/ 16 w 36"/>
              <a:gd name="T13" fmla="*/ 2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16" y="20"/>
                </a:moveTo>
                <a:lnTo>
                  <a:pt x="0" y="20"/>
                </a:lnTo>
                <a:lnTo>
                  <a:pt x="0" y="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Freeform 230"/>
          <p:cNvSpPr>
            <a:spLocks/>
          </p:cNvSpPr>
          <p:nvPr/>
        </p:nvSpPr>
        <p:spPr bwMode="auto">
          <a:xfrm>
            <a:off x="2464582" y="3281354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8" name="Freeform 231"/>
          <p:cNvSpPr>
            <a:spLocks/>
          </p:cNvSpPr>
          <p:nvPr/>
        </p:nvSpPr>
        <p:spPr bwMode="auto">
          <a:xfrm>
            <a:off x="2488394" y="3289607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9" name="Freeform 232"/>
          <p:cNvSpPr>
            <a:spLocks/>
          </p:cNvSpPr>
          <p:nvPr/>
        </p:nvSpPr>
        <p:spPr bwMode="auto">
          <a:xfrm>
            <a:off x="2512207" y="3295109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0" name="Freeform 233"/>
          <p:cNvSpPr>
            <a:spLocks/>
          </p:cNvSpPr>
          <p:nvPr/>
        </p:nvSpPr>
        <p:spPr bwMode="auto">
          <a:xfrm>
            <a:off x="2536019" y="3295109"/>
            <a:ext cx="42863" cy="35761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1" name="Rectangle 234"/>
          <p:cNvSpPr>
            <a:spLocks noChangeArrowheads="1"/>
          </p:cNvSpPr>
          <p:nvPr/>
        </p:nvSpPr>
        <p:spPr bwMode="auto">
          <a:xfrm>
            <a:off x="2559832" y="3308863"/>
            <a:ext cx="42863" cy="22007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2" name="Freeform 235"/>
          <p:cNvSpPr>
            <a:spLocks/>
          </p:cNvSpPr>
          <p:nvPr/>
        </p:nvSpPr>
        <p:spPr bwMode="auto">
          <a:xfrm>
            <a:off x="2583644" y="3308863"/>
            <a:ext cx="42863" cy="35761"/>
          </a:xfrm>
          <a:custGeom>
            <a:avLst/>
            <a:gdLst>
              <a:gd name="T0" fmla="*/ 0 w 36"/>
              <a:gd name="T1" fmla="*/ 16 h 26"/>
              <a:gd name="T2" fmla="*/ 0 w 36"/>
              <a:gd name="T3" fmla="*/ 0 h 26"/>
              <a:gd name="T4" fmla="*/ 16 w 36"/>
              <a:gd name="T5" fmla="*/ 0 h 26"/>
              <a:gd name="T6" fmla="*/ 36 w 36"/>
              <a:gd name="T7" fmla="*/ 10 h 26"/>
              <a:gd name="T8" fmla="*/ 36 w 36"/>
              <a:gd name="T9" fmla="*/ 26 h 26"/>
              <a:gd name="T10" fmla="*/ 20 w 36"/>
              <a:gd name="T11" fmla="*/ 26 h 26"/>
              <a:gd name="T12" fmla="*/ 0 w 36"/>
              <a:gd name="T13" fmla="*/ 1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"/>
                </a:lnTo>
                <a:lnTo>
                  <a:pt x="36" y="26"/>
                </a:lnTo>
                <a:lnTo>
                  <a:pt x="20" y="2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3" name="Freeform 236"/>
          <p:cNvSpPr>
            <a:spLocks/>
          </p:cNvSpPr>
          <p:nvPr/>
        </p:nvSpPr>
        <p:spPr bwMode="auto">
          <a:xfrm>
            <a:off x="2607457" y="3322618"/>
            <a:ext cx="41672" cy="24757"/>
          </a:xfrm>
          <a:custGeom>
            <a:avLst/>
            <a:gdLst>
              <a:gd name="T0" fmla="*/ 0 w 35"/>
              <a:gd name="T1" fmla="*/ 16 h 18"/>
              <a:gd name="T2" fmla="*/ 0 w 35"/>
              <a:gd name="T3" fmla="*/ 0 h 18"/>
              <a:gd name="T4" fmla="*/ 16 w 35"/>
              <a:gd name="T5" fmla="*/ 0 h 18"/>
              <a:gd name="T6" fmla="*/ 35 w 35"/>
              <a:gd name="T7" fmla="*/ 2 h 18"/>
              <a:gd name="T8" fmla="*/ 35 w 35"/>
              <a:gd name="T9" fmla="*/ 18 h 18"/>
              <a:gd name="T10" fmla="*/ 20 w 35"/>
              <a:gd name="T11" fmla="*/ 18 h 18"/>
              <a:gd name="T12" fmla="*/ 0 w 35"/>
              <a:gd name="T13" fmla="*/ 16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1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5" y="2"/>
                </a:lnTo>
                <a:lnTo>
                  <a:pt x="35" y="18"/>
                </a:lnTo>
                <a:lnTo>
                  <a:pt x="20" y="1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4" name="Freeform 237"/>
          <p:cNvSpPr>
            <a:spLocks/>
          </p:cNvSpPr>
          <p:nvPr/>
        </p:nvSpPr>
        <p:spPr bwMode="auto">
          <a:xfrm>
            <a:off x="2631269" y="3325368"/>
            <a:ext cx="41672" cy="38512"/>
          </a:xfrm>
          <a:custGeom>
            <a:avLst/>
            <a:gdLst>
              <a:gd name="T0" fmla="*/ 0 w 35"/>
              <a:gd name="T1" fmla="*/ 16 h 28"/>
              <a:gd name="T2" fmla="*/ 0 w 35"/>
              <a:gd name="T3" fmla="*/ 0 h 28"/>
              <a:gd name="T4" fmla="*/ 15 w 35"/>
              <a:gd name="T5" fmla="*/ 0 h 28"/>
              <a:gd name="T6" fmla="*/ 35 w 35"/>
              <a:gd name="T7" fmla="*/ 12 h 28"/>
              <a:gd name="T8" fmla="*/ 35 w 35"/>
              <a:gd name="T9" fmla="*/ 28 h 28"/>
              <a:gd name="T10" fmla="*/ 19 w 35"/>
              <a:gd name="T11" fmla="*/ 28 h 28"/>
              <a:gd name="T12" fmla="*/ 0 w 35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" h="28">
                <a:moveTo>
                  <a:pt x="0" y="16"/>
                </a:moveTo>
                <a:lnTo>
                  <a:pt x="0" y="0"/>
                </a:lnTo>
                <a:lnTo>
                  <a:pt x="15" y="0"/>
                </a:lnTo>
                <a:lnTo>
                  <a:pt x="35" y="12"/>
                </a:lnTo>
                <a:lnTo>
                  <a:pt x="35" y="28"/>
                </a:lnTo>
                <a:lnTo>
                  <a:pt x="19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" name="Freeform 238"/>
          <p:cNvSpPr>
            <a:spLocks/>
          </p:cNvSpPr>
          <p:nvPr/>
        </p:nvSpPr>
        <p:spPr bwMode="auto">
          <a:xfrm>
            <a:off x="2653892" y="3341873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6" name="Freeform 239"/>
          <p:cNvSpPr>
            <a:spLocks/>
          </p:cNvSpPr>
          <p:nvPr/>
        </p:nvSpPr>
        <p:spPr bwMode="auto">
          <a:xfrm>
            <a:off x="2677704" y="3347375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7" name="Freeform 240"/>
          <p:cNvSpPr>
            <a:spLocks/>
          </p:cNvSpPr>
          <p:nvPr/>
        </p:nvSpPr>
        <p:spPr bwMode="auto">
          <a:xfrm>
            <a:off x="2701517" y="3352877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8" name="Freeform 241"/>
          <p:cNvSpPr>
            <a:spLocks/>
          </p:cNvSpPr>
          <p:nvPr/>
        </p:nvSpPr>
        <p:spPr bwMode="auto">
          <a:xfrm>
            <a:off x="2725329" y="3361129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9" name="Freeform 242"/>
          <p:cNvSpPr>
            <a:spLocks/>
          </p:cNvSpPr>
          <p:nvPr/>
        </p:nvSpPr>
        <p:spPr bwMode="auto">
          <a:xfrm>
            <a:off x="2749142" y="3369382"/>
            <a:ext cx="42863" cy="27508"/>
          </a:xfrm>
          <a:custGeom>
            <a:avLst/>
            <a:gdLst>
              <a:gd name="T0" fmla="*/ 0 w 36"/>
              <a:gd name="T1" fmla="*/ 16 h 20"/>
              <a:gd name="T2" fmla="*/ 0 w 36"/>
              <a:gd name="T3" fmla="*/ 0 h 20"/>
              <a:gd name="T4" fmla="*/ 16 w 36"/>
              <a:gd name="T5" fmla="*/ 0 h 20"/>
              <a:gd name="T6" fmla="*/ 36 w 36"/>
              <a:gd name="T7" fmla="*/ 4 h 20"/>
              <a:gd name="T8" fmla="*/ 36 w 36"/>
              <a:gd name="T9" fmla="*/ 20 h 20"/>
              <a:gd name="T10" fmla="*/ 20 w 36"/>
              <a:gd name="T11" fmla="*/ 20 h 20"/>
              <a:gd name="T12" fmla="*/ 0 w 36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4"/>
                </a:lnTo>
                <a:lnTo>
                  <a:pt x="36" y="20"/>
                </a:lnTo>
                <a:lnTo>
                  <a:pt x="20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0" name="Freeform 243"/>
          <p:cNvSpPr>
            <a:spLocks/>
          </p:cNvSpPr>
          <p:nvPr/>
        </p:nvSpPr>
        <p:spPr bwMode="auto">
          <a:xfrm>
            <a:off x="2772954" y="3374884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1" name="Freeform 244"/>
          <p:cNvSpPr>
            <a:spLocks/>
          </p:cNvSpPr>
          <p:nvPr/>
        </p:nvSpPr>
        <p:spPr bwMode="auto">
          <a:xfrm>
            <a:off x="2796767" y="3383137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" name="Freeform 245"/>
          <p:cNvSpPr>
            <a:spLocks/>
          </p:cNvSpPr>
          <p:nvPr/>
        </p:nvSpPr>
        <p:spPr bwMode="auto">
          <a:xfrm>
            <a:off x="2820579" y="3383137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3" name="Freeform 246"/>
          <p:cNvSpPr>
            <a:spLocks/>
          </p:cNvSpPr>
          <p:nvPr/>
        </p:nvSpPr>
        <p:spPr bwMode="auto">
          <a:xfrm>
            <a:off x="2844392" y="3374884"/>
            <a:ext cx="42863" cy="30259"/>
          </a:xfrm>
          <a:custGeom>
            <a:avLst/>
            <a:gdLst>
              <a:gd name="T0" fmla="*/ 16 w 36"/>
              <a:gd name="T1" fmla="*/ 22 h 22"/>
              <a:gd name="T2" fmla="*/ 0 w 36"/>
              <a:gd name="T3" fmla="*/ 22 h 22"/>
              <a:gd name="T4" fmla="*/ 0 w 36"/>
              <a:gd name="T5" fmla="*/ 6 h 22"/>
              <a:gd name="T6" fmla="*/ 20 w 36"/>
              <a:gd name="T7" fmla="*/ 0 h 22"/>
              <a:gd name="T8" fmla="*/ 36 w 36"/>
              <a:gd name="T9" fmla="*/ 0 h 22"/>
              <a:gd name="T10" fmla="*/ 36 w 36"/>
              <a:gd name="T11" fmla="*/ 16 h 22"/>
              <a:gd name="T12" fmla="*/ 16 w 36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16" y="22"/>
                </a:moveTo>
                <a:lnTo>
                  <a:pt x="0" y="22"/>
                </a:lnTo>
                <a:lnTo>
                  <a:pt x="0" y="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4" name="Freeform 247"/>
          <p:cNvSpPr>
            <a:spLocks/>
          </p:cNvSpPr>
          <p:nvPr/>
        </p:nvSpPr>
        <p:spPr bwMode="auto">
          <a:xfrm>
            <a:off x="2868204" y="3363880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" name="Freeform 248"/>
          <p:cNvSpPr>
            <a:spLocks/>
          </p:cNvSpPr>
          <p:nvPr/>
        </p:nvSpPr>
        <p:spPr bwMode="auto">
          <a:xfrm>
            <a:off x="2892017" y="3352877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6" name="Freeform 249"/>
          <p:cNvSpPr>
            <a:spLocks/>
          </p:cNvSpPr>
          <p:nvPr/>
        </p:nvSpPr>
        <p:spPr bwMode="auto">
          <a:xfrm>
            <a:off x="2915829" y="3325368"/>
            <a:ext cx="42863" cy="49516"/>
          </a:xfrm>
          <a:custGeom>
            <a:avLst/>
            <a:gdLst>
              <a:gd name="T0" fmla="*/ 16 w 36"/>
              <a:gd name="T1" fmla="*/ 36 h 36"/>
              <a:gd name="T2" fmla="*/ 0 w 36"/>
              <a:gd name="T3" fmla="*/ 36 h 36"/>
              <a:gd name="T4" fmla="*/ 0 w 36"/>
              <a:gd name="T5" fmla="*/ 20 h 36"/>
              <a:gd name="T6" fmla="*/ 20 w 36"/>
              <a:gd name="T7" fmla="*/ 0 h 36"/>
              <a:gd name="T8" fmla="*/ 36 w 36"/>
              <a:gd name="T9" fmla="*/ 0 h 36"/>
              <a:gd name="T10" fmla="*/ 36 w 36"/>
              <a:gd name="T11" fmla="*/ 16 h 36"/>
              <a:gd name="T12" fmla="*/ 16 w 36"/>
              <a:gd name="T1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6">
                <a:moveTo>
                  <a:pt x="16" y="36"/>
                </a:moveTo>
                <a:lnTo>
                  <a:pt x="0" y="36"/>
                </a:lnTo>
                <a:lnTo>
                  <a:pt x="0" y="2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7" name="Freeform 250"/>
          <p:cNvSpPr>
            <a:spLocks/>
          </p:cNvSpPr>
          <p:nvPr/>
        </p:nvSpPr>
        <p:spPr bwMode="auto">
          <a:xfrm>
            <a:off x="2939642" y="3297859"/>
            <a:ext cx="42863" cy="49516"/>
          </a:xfrm>
          <a:custGeom>
            <a:avLst/>
            <a:gdLst>
              <a:gd name="T0" fmla="*/ 16 w 36"/>
              <a:gd name="T1" fmla="*/ 36 h 36"/>
              <a:gd name="T2" fmla="*/ 0 w 36"/>
              <a:gd name="T3" fmla="*/ 36 h 36"/>
              <a:gd name="T4" fmla="*/ 0 w 36"/>
              <a:gd name="T5" fmla="*/ 20 h 36"/>
              <a:gd name="T6" fmla="*/ 20 w 36"/>
              <a:gd name="T7" fmla="*/ 0 h 36"/>
              <a:gd name="T8" fmla="*/ 36 w 36"/>
              <a:gd name="T9" fmla="*/ 0 h 36"/>
              <a:gd name="T10" fmla="*/ 36 w 36"/>
              <a:gd name="T11" fmla="*/ 16 h 36"/>
              <a:gd name="T12" fmla="*/ 16 w 36"/>
              <a:gd name="T1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6">
                <a:moveTo>
                  <a:pt x="16" y="36"/>
                </a:moveTo>
                <a:lnTo>
                  <a:pt x="0" y="36"/>
                </a:lnTo>
                <a:lnTo>
                  <a:pt x="0" y="2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8" name="Freeform 251"/>
          <p:cNvSpPr>
            <a:spLocks/>
          </p:cNvSpPr>
          <p:nvPr/>
        </p:nvSpPr>
        <p:spPr bwMode="auto">
          <a:xfrm>
            <a:off x="2963454" y="3253846"/>
            <a:ext cx="42863" cy="66021"/>
          </a:xfrm>
          <a:custGeom>
            <a:avLst/>
            <a:gdLst>
              <a:gd name="T0" fmla="*/ 16 w 36"/>
              <a:gd name="T1" fmla="*/ 48 h 48"/>
              <a:gd name="T2" fmla="*/ 0 w 36"/>
              <a:gd name="T3" fmla="*/ 48 h 48"/>
              <a:gd name="T4" fmla="*/ 0 w 36"/>
              <a:gd name="T5" fmla="*/ 32 h 48"/>
              <a:gd name="T6" fmla="*/ 20 w 36"/>
              <a:gd name="T7" fmla="*/ 0 h 48"/>
              <a:gd name="T8" fmla="*/ 36 w 36"/>
              <a:gd name="T9" fmla="*/ 0 h 48"/>
              <a:gd name="T10" fmla="*/ 36 w 36"/>
              <a:gd name="T11" fmla="*/ 16 h 48"/>
              <a:gd name="T12" fmla="*/ 16 w 36"/>
              <a:gd name="T13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48">
                <a:moveTo>
                  <a:pt x="16" y="48"/>
                </a:moveTo>
                <a:lnTo>
                  <a:pt x="0" y="48"/>
                </a:lnTo>
                <a:lnTo>
                  <a:pt x="0" y="3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4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9" name="Freeform 252"/>
          <p:cNvSpPr>
            <a:spLocks/>
          </p:cNvSpPr>
          <p:nvPr/>
        </p:nvSpPr>
        <p:spPr bwMode="auto">
          <a:xfrm>
            <a:off x="2987267" y="3198829"/>
            <a:ext cx="42863" cy="77024"/>
          </a:xfrm>
          <a:custGeom>
            <a:avLst/>
            <a:gdLst>
              <a:gd name="T0" fmla="*/ 16 w 36"/>
              <a:gd name="T1" fmla="*/ 56 h 56"/>
              <a:gd name="T2" fmla="*/ 0 w 36"/>
              <a:gd name="T3" fmla="*/ 56 h 56"/>
              <a:gd name="T4" fmla="*/ 0 w 36"/>
              <a:gd name="T5" fmla="*/ 40 h 56"/>
              <a:gd name="T6" fmla="*/ 20 w 36"/>
              <a:gd name="T7" fmla="*/ 0 h 56"/>
              <a:gd name="T8" fmla="*/ 36 w 36"/>
              <a:gd name="T9" fmla="*/ 0 h 56"/>
              <a:gd name="T10" fmla="*/ 36 w 36"/>
              <a:gd name="T11" fmla="*/ 16 h 56"/>
              <a:gd name="T12" fmla="*/ 16 w 36"/>
              <a:gd name="T1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6">
                <a:moveTo>
                  <a:pt x="16" y="56"/>
                </a:moveTo>
                <a:lnTo>
                  <a:pt x="0" y="56"/>
                </a:lnTo>
                <a:lnTo>
                  <a:pt x="0" y="4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5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0" name="Freeform 253"/>
          <p:cNvSpPr>
            <a:spLocks/>
          </p:cNvSpPr>
          <p:nvPr/>
        </p:nvSpPr>
        <p:spPr bwMode="auto">
          <a:xfrm>
            <a:off x="3011079" y="3141061"/>
            <a:ext cx="42863" cy="79775"/>
          </a:xfrm>
          <a:custGeom>
            <a:avLst/>
            <a:gdLst>
              <a:gd name="T0" fmla="*/ 16 w 36"/>
              <a:gd name="T1" fmla="*/ 58 h 58"/>
              <a:gd name="T2" fmla="*/ 0 w 36"/>
              <a:gd name="T3" fmla="*/ 58 h 58"/>
              <a:gd name="T4" fmla="*/ 0 w 36"/>
              <a:gd name="T5" fmla="*/ 42 h 58"/>
              <a:gd name="T6" fmla="*/ 20 w 36"/>
              <a:gd name="T7" fmla="*/ 0 h 58"/>
              <a:gd name="T8" fmla="*/ 36 w 36"/>
              <a:gd name="T9" fmla="*/ 0 h 58"/>
              <a:gd name="T10" fmla="*/ 36 w 36"/>
              <a:gd name="T11" fmla="*/ 16 h 58"/>
              <a:gd name="T12" fmla="*/ 16 w 36"/>
              <a:gd name="T13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">
                <a:moveTo>
                  <a:pt x="16" y="58"/>
                </a:moveTo>
                <a:lnTo>
                  <a:pt x="0" y="58"/>
                </a:lnTo>
                <a:lnTo>
                  <a:pt x="0" y="4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5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1" name="Freeform 254"/>
          <p:cNvSpPr>
            <a:spLocks/>
          </p:cNvSpPr>
          <p:nvPr/>
        </p:nvSpPr>
        <p:spPr bwMode="auto">
          <a:xfrm>
            <a:off x="3034892" y="3066787"/>
            <a:ext cx="42863" cy="96280"/>
          </a:xfrm>
          <a:custGeom>
            <a:avLst/>
            <a:gdLst>
              <a:gd name="T0" fmla="*/ 16 w 36"/>
              <a:gd name="T1" fmla="*/ 70 h 70"/>
              <a:gd name="T2" fmla="*/ 0 w 36"/>
              <a:gd name="T3" fmla="*/ 70 h 70"/>
              <a:gd name="T4" fmla="*/ 0 w 36"/>
              <a:gd name="T5" fmla="*/ 54 h 70"/>
              <a:gd name="T6" fmla="*/ 20 w 36"/>
              <a:gd name="T7" fmla="*/ 0 h 70"/>
              <a:gd name="T8" fmla="*/ 36 w 36"/>
              <a:gd name="T9" fmla="*/ 0 h 70"/>
              <a:gd name="T10" fmla="*/ 36 w 36"/>
              <a:gd name="T11" fmla="*/ 16 h 70"/>
              <a:gd name="T12" fmla="*/ 16 w 36"/>
              <a:gd name="T1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70">
                <a:moveTo>
                  <a:pt x="16" y="70"/>
                </a:moveTo>
                <a:lnTo>
                  <a:pt x="0" y="70"/>
                </a:lnTo>
                <a:lnTo>
                  <a:pt x="0" y="5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7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2" name="Freeform 255"/>
          <p:cNvSpPr>
            <a:spLocks/>
          </p:cNvSpPr>
          <p:nvPr/>
        </p:nvSpPr>
        <p:spPr bwMode="auto">
          <a:xfrm>
            <a:off x="3058704" y="2967757"/>
            <a:ext cx="42863" cy="121038"/>
          </a:xfrm>
          <a:custGeom>
            <a:avLst/>
            <a:gdLst>
              <a:gd name="T0" fmla="*/ 16 w 36"/>
              <a:gd name="T1" fmla="*/ 88 h 88"/>
              <a:gd name="T2" fmla="*/ 0 w 36"/>
              <a:gd name="T3" fmla="*/ 88 h 88"/>
              <a:gd name="T4" fmla="*/ 0 w 36"/>
              <a:gd name="T5" fmla="*/ 72 h 88"/>
              <a:gd name="T6" fmla="*/ 20 w 36"/>
              <a:gd name="T7" fmla="*/ 0 h 88"/>
              <a:gd name="T8" fmla="*/ 36 w 36"/>
              <a:gd name="T9" fmla="*/ 0 h 88"/>
              <a:gd name="T10" fmla="*/ 36 w 36"/>
              <a:gd name="T11" fmla="*/ 16 h 88"/>
              <a:gd name="T12" fmla="*/ 16 w 36"/>
              <a:gd name="T13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88">
                <a:moveTo>
                  <a:pt x="16" y="88"/>
                </a:moveTo>
                <a:lnTo>
                  <a:pt x="0" y="88"/>
                </a:lnTo>
                <a:lnTo>
                  <a:pt x="0" y="7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8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3" name="Freeform 256"/>
          <p:cNvSpPr>
            <a:spLocks/>
          </p:cNvSpPr>
          <p:nvPr/>
        </p:nvSpPr>
        <p:spPr bwMode="auto">
          <a:xfrm>
            <a:off x="3082517" y="2827462"/>
            <a:ext cx="42863" cy="162301"/>
          </a:xfrm>
          <a:custGeom>
            <a:avLst/>
            <a:gdLst>
              <a:gd name="T0" fmla="*/ 16 w 36"/>
              <a:gd name="T1" fmla="*/ 118 h 118"/>
              <a:gd name="T2" fmla="*/ 0 w 36"/>
              <a:gd name="T3" fmla="*/ 118 h 118"/>
              <a:gd name="T4" fmla="*/ 0 w 36"/>
              <a:gd name="T5" fmla="*/ 102 h 118"/>
              <a:gd name="T6" fmla="*/ 20 w 36"/>
              <a:gd name="T7" fmla="*/ 0 h 118"/>
              <a:gd name="T8" fmla="*/ 36 w 36"/>
              <a:gd name="T9" fmla="*/ 0 h 118"/>
              <a:gd name="T10" fmla="*/ 36 w 36"/>
              <a:gd name="T11" fmla="*/ 16 h 118"/>
              <a:gd name="T12" fmla="*/ 16 w 36"/>
              <a:gd name="T13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18">
                <a:moveTo>
                  <a:pt x="16" y="118"/>
                </a:moveTo>
                <a:lnTo>
                  <a:pt x="0" y="118"/>
                </a:lnTo>
                <a:lnTo>
                  <a:pt x="0" y="10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4" name="Freeform 257"/>
          <p:cNvSpPr>
            <a:spLocks/>
          </p:cNvSpPr>
          <p:nvPr/>
        </p:nvSpPr>
        <p:spPr bwMode="auto">
          <a:xfrm>
            <a:off x="3106329" y="2711926"/>
            <a:ext cx="42863" cy="137543"/>
          </a:xfrm>
          <a:custGeom>
            <a:avLst/>
            <a:gdLst>
              <a:gd name="T0" fmla="*/ 16 w 36"/>
              <a:gd name="T1" fmla="*/ 100 h 100"/>
              <a:gd name="T2" fmla="*/ 0 w 36"/>
              <a:gd name="T3" fmla="*/ 100 h 100"/>
              <a:gd name="T4" fmla="*/ 0 w 36"/>
              <a:gd name="T5" fmla="*/ 84 h 100"/>
              <a:gd name="T6" fmla="*/ 20 w 36"/>
              <a:gd name="T7" fmla="*/ 0 h 100"/>
              <a:gd name="T8" fmla="*/ 36 w 36"/>
              <a:gd name="T9" fmla="*/ 0 h 100"/>
              <a:gd name="T10" fmla="*/ 36 w 36"/>
              <a:gd name="T11" fmla="*/ 16 h 100"/>
              <a:gd name="T12" fmla="*/ 16 w 36"/>
              <a:gd name="T13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00">
                <a:moveTo>
                  <a:pt x="16" y="100"/>
                </a:moveTo>
                <a:lnTo>
                  <a:pt x="0" y="100"/>
                </a:lnTo>
                <a:lnTo>
                  <a:pt x="0" y="8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0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5" name="Freeform 258"/>
          <p:cNvSpPr>
            <a:spLocks/>
          </p:cNvSpPr>
          <p:nvPr/>
        </p:nvSpPr>
        <p:spPr bwMode="auto">
          <a:xfrm>
            <a:off x="3130142" y="2571633"/>
            <a:ext cx="42863" cy="162301"/>
          </a:xfrm>
          <a:custGeom>
            <a:avLst/>
            <a:gdLst>
              <a:gd name="T0" fmla="*/ 16 w 36"/>
              <a:gd name="T1" fmla="*/ 118 h 118"/>
              <a:gd name="T2" fmla="*/ 0 w 36"/>
              <a:gd name="T3" fmla="*/ 118 h 118"/>
              <a:gd name="T4" fmla="*/ 0 w 36"/>
              <a:gd name="T5" fmla="*/ 102 h 118"/>
              <a:gd name="T6" fmla="*/ 20 w 36"/>
              <a:gd name="T7" fmla="*/ 0 h 118"/>
              <a:gd name="T8" fmla="*/ 36 w 36"/>
              <a:gd name="T9" fmla="*/ 0 h 118"/>
              <a:gd name="T10" fmla="*/ 36 w 36"/>
              <a:gd name="T11" fmla="*/ 16 h 118"/>
              <a:gd name="T12" fmla="*/ 16 w 36"/>
              <a:gd name="T13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18">
                <a:moveTo>
                  <a:pt x="16" y="118"/>
                </a:moveTo>
                <a:lnTo>
                  <a:pt x="0" y="118"/>
                </a:lnTo>
                <a:lnTo>
                  <a:pt x="0" y="10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" name="Freeform 259"/>
          <p:cNvSpPr>
            <a:spLocks/>
          </p:cNvSpPr>
          <p:nvPr/>
        </p:nvSpPr>
        <p:spPr bwMode="auto">
          <a:xfrm>
            <a:off x="3153954" y="2362567"/>
            <a:ext cx="42863" cy="231072"/>
          </a:xfrm>
          <a:custGeom>
            <a:avLst/>
            <a:gdLst>
              <a:gd name="T0" fmla="*/ 16 w 36"/>
              <a:gd name="T1" fmla="*/ 168 h 168"/>
              <a:gd name="T2" fmla="*/ 0 w 36"/>
              <a:gd name="T3" fmla="*/ 168 h 168"/>
              <a:gd name="T4" fmla="*/ 0 w 36"/>
              <a:gd name="T5" fmla="*/ 152 h 168"/>
              <a:gd name="T6" fmla="*/ 20 w 36"/>
              <a:gd name="T7" fmla="*/ 0 h 168"/>
              <a:gd name="T8" fmla="*/ 36 w 36"/>
              <a:gd name="T9" fmla="*/ 0 h 168"/>
              <a:gd name="T10" fmla="*/ 36 w 36"/>
              <a:gd name="T11" fmla="*/ 16 h 168"/>
              <a:gd name="T12" fmla="*/ 16 w 36"/>
              <a:gd name="T13" fmla="*/ 168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68">
                <a:moveTo>
                  <a:pt x="16" y="168"/>
                </a:moveTo>
                <a:lnTo>
                  <a:pt x="0" y="168"/>
                </a:lnTo>
                <a:lnTo>
                  <a:pt x="0" y="15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6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7" name="Freeform 260"/>
          <p:cNvSpPr>
            <a:spLocks/>
          </p:cNvSpPr>
          <p:nvPr/>
        </p:nvSpPr>
        <p:spPr bwMode="auto">
          <a:xfrm>
            <a:off x="3177767" y="2236028"/>
            <a:ext cx="42863" cy="148546"/>
          </a:xfrm>
          <a:custGeom>
            <a:avLst/>
            <a:gdLst>
              <a:gd name="T0" fmla="*/ 16 w 36"/>
              <a:gd name="T1" fmla="*/ 108 h 108"/>
              <a:gd name="T2" fmla="*/ 0 w 36"/>
              <a:gd name="T3" fmla="*/ 108 h 108"/>
              <a:gd name="T4" fmla="*/ 0 w 36"/>
              <a:gd name="T5" fmla="*/ 92 h 108"/>
              <a:gd name="T6" fmla="*/ 20 w 36"/>
              <a:gd name="T7" fmla="*/ 0 h 108"/>
              <a:gd name="T8" fmla="*/ 36 w 36"/>
              <a:gd name="T9" fmla="*/ 0 h 108"/>
              <a:gd name="T10" fmla="*/ 36 w 36"/>
              <a:gd name="T11" fmla="*/ 16 h 108"/>
              <a:gd name="T12" fmla="*/ 16 w 36"/>
              <a:gd name="T13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08">
                <a:moveTo>
                  <a:pt x="16" y="108"/>
                </a:moveTo>
                <a:lnTo>
                  <a:pt x="0" y="108"/>
                </a:lnTo>
                <a:lnTo>
                  <a:pt x="0" y="9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0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8" name="Freeform 261"/>
          <p:cNvSpPr>
            <a:spLocks/>
          </p:cNvSpPr>
          <p:nvPr/>
        </p:nvSpPr>
        <p:spPr bwMode="auto">
          <a:xfrm>
            <a:off x="3201579" y="2103987"/>
            <a:ext cx="42863" cy="154048"/>
          </a:xfrm>
          <a:custGeom>
            <a:avLst/>
            <a:gdLst>
              <a:gd name="T0" fmla="*/ 16 w 36"/>
              <a:gd name="T1" fmla="*/ 112 h 112"/>
              <a:gd name="T2" fmla="*/ 0 w 36"/>
              <a:gd name="T3" fmla="*/ 112 h 112"/>
              <a:gd name="T4" fmla="*/ 0 w 36"/>
              <a:gd name="T5" fmla="*/ 96 h 112"/>
              <a:gd name="T6" fmla="*/ 20 w 36"/>
              <a:gd name="T7" fmla="*/ 0 h 112"/>
              <a:gd name="T8" fmla="*/ 36 w 36"/>
              <a:gd name="T9" fmla="*/ 0 h 112"/>
              <a:gd name="T10" fmla="*/ 36 w 36"/>
              <a:gd name="T11" fmla="*/ 16 h 112"/>
              <a:gd name="T12" fmla="*/ 16 w 36"/>
              <a:gd name="T1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12">
                <a:moveTo>
                  <a:pt x="16" y="112"/>
                </a:moveTo>
                <a:lnTo>
                  <a:pt x="0" y="112"/>
                </a:lnTo>
                <a:lnTo>
                  <a:pt x="0" y="9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1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9" name="Freeform 262"/>
          <p:cNvSpPr>
            <a:spLocks/>
          </p:cNvSpPr>
          <p:nvPr/>
        </p:nvSpPr>
        <p:spPr bwMode="auto">
          <a:xfrm>
            <a:off x="3225392" y="2051720"/>
            <a:ext cx="42863" cy="74273"/>
          </a:xfrm>
          <a:custGeom>
            <a:avLst/>
            <a:gdLst>
              <a:gd name="T0" fmla="*/ 16 w 36"/>
              <a:gd name="T1" fmla="*/ 54 h 54"/>
              <a:gd name="T2" fmla="*/ 0 w 36"/>
              <a:gd name="T3" fmla="*/ 54 h 54"/>
              <a:gd name="T4" fmla="*/ 0 w 36"/>
              <a:gd name="T5" fmla="*/ 38 h 54"/>
              <a:gd name="T6" fmla="*/ 20 w 36"/>
              <a:gd name="T7" fmla="*/ 0 h 54"/>
              <a:gd name="T8" fmla="*/ 36 w 36"/>
              <a:gd name="T9" fmla="*/ 0 h 54"/>
              <a:gd name="T10" fmla="*/ 36 w 36"/>
              <a:gd name="T11" fmla="*/ 16 h 54"/>
              <a:gd name="T12" fmla="*/ 16 w 36"/>
              <a:gd name="T13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4">
                <a:moveTo>
                  <a:pt x="16" y="54"/>
                </a:moveTo>
                <a:lnTo>
                  <a:pt x="0" y="54"/>
                </a:lnTo>
                <a:lnTo>
                  <a:pt x="0" y="3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5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0" name="Freeform 263"/>
          <p:cNvSpPr>
            <a:spLocks/>
          </p:cNvSpPr>
          <p:nvPr/>
        </p:nvSpPr>
        <p:spPr bwMode="auto">
          <a:xfrm>
            <a:off x="3249204" y="2040717"/>
            <a:ext cx="42863" cy="33010"/>
          </a:xfrm>
          <a:custGeom>
            <a:avLst/>
            <a:gdLst>
              <a:gd name="T0" fmla="*/ 16 w 36"/>
              <a:gd name="T1" fmla="*/ 24 h 24"/>
              <a:gd name="T2" fmla="*/ 0 w 36"/>
              <a:gd name="T3" fmla="*/ 24 h 24"/>
              <a:gd name="T4" fmla="*/ 0 w 36"/>
              <a:gd name="T5" fmla="*/ 8 h 24"/>
              <a:gd name="T6" fmla="*/ 20 w 36"/>
              <a:gd name="T7" fmla="*/ 0 h 24"/>
              <a:gd name="T8" fmla="*/ 36 w 36"/>
              <a:gd name="T9" fmla="*/ 0 h 24"/>
              <a:gd name="T10" fmla="*/ 36 w 36"/>
              <a:gd name="T11" fmla="*/ 16 h 24"/>
              <a:gd name="T12" fmla="*/ 16 w 36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4">
                <a:moveTo>
                  <a:pt x="16" y="24"/>
                </a:moveTo>
                <a:lnTo>
                  <a:pt x="0" y="24"/>
                </a:lnTo>
                <a:lnTo>
                  <a:pt x="0" y="8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4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1" name="Freeform 264"/>
          <p:cNvSpPr>
            <a:spLocks/>
          </p:cNvSpPr>
          <p:nvPr/>
        </p:nvSpPr>
        <p:spPr bwMode="auto">
          <a:xfrm>
            <a:off x="3273017" y="2040717"/>
            <a:ext cx="42863" cy="123789"/>
          </a:xfrm>
          <a:custGeom>
            <a:avLst/>
            <a:gdLst>
              <a:gd name="T0" fmla="*/ 0 w 36"/>
              <a:gd name="T1" fmla="*/ 16 h 90"/>
              <a:gd name="T2" fmla="*/ 0 w 36"/>
              <a:gd name="T3" fmla="*/ 0 h 90"/>
              <a:gd name="T4" fmla="*/ 16 w 36"/>
              <a:gd name="T5" fmla="*/ 0 h 90"/>
              <a:gd name="T6" fmla="*/ 36 w 36"/>
              <a:gd name="T7" fmla="*/ 74 h 90"/>
              <a:gd name="T8" fmla="*/ 36 w 36"/>
              <a:gd name="T9" fmla="*/ 90 h 90"/>
              <a:gd name="T10" fmla="*/ 20 w 36"/>
              <a:gd name="T11" fmla="*/ 90 h 90"/>
              <a:gd name="T12" fmla="*/ 0 w 36"/>
              <a:gd name="T13" fmla="*/ 16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9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74"/>
                </a:lnTo>
                <a:lnTo>
                  <a:pt x="36" y="90"/>
                </a:lnTo>
                <a:lnTo>
                  <a:pt x="20" y="9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" name="Freeform 265"/>
          <p:cNvSpPr>
            <a:spLocks/>
          </p:cNvSpPr>
          <p:nvPr/>
        </p:nvSpPr>
        <p:spPr bwMode="auto">
          <a:xfrm>
            <a:off x="3296829" y="2142499"/>
            <a:ext cx="42863" cy="165052"/>
          </a:xfrm>
          <a:custGeom>
            <a:avLst/>
            <a:gdLst>
              <a:gd name="T0" fmla="*/ 0 w 36"/>
              <a:gd name="T1" fmla="*/ 16 h 120"/>
              <a:gd name="T2" fmla="*/ 0 w 36"/>
              <a:gd name="T3" fmla="*/ 0 h 120"/>
              <a:gd name="T4" fmla="*/ 16 w 36"/>
              <a:gd name="T5" fmla="*/ 0 h 120"/>
              <a:gd name="T6" fmla="*/ 36 w 36"/>
              <a:gd name="T7" fmla="*/ 104 h 120"/>
              <a:gd name="T8" fmla="*/ 36 w 36"/>
              <a:gd name="T9" fmla="*/ 120 h 120"/>
              <a:gd name="T10" fmla="*/ 20 w 36"/>
              <a:gd name="T11" fmla="*/ 120 h 120"/>
              <a:gd name="T12" fmla="*/ 0 w 36"/>
              <a:gd name="T13" fmla="*/ 16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4"/>
                </a:lnTo>
                <a:lnTo>
                  <a:pt x="36" y="120"/>
                </a:lnTo>
                <a:lnTo>
                  <a:pt x="20" y="1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3" name="Freeform 266"/>
          <p:cNvSpPr>
            <a:spLocks/>
          </p:cNvSpPr>
          <p:nvPr/>
        </p:nvSpPr>
        <p:spPr bwMode="auto">
          <a:xfrm>
            <a:off x="3320642" y="2285543"/>
            <a:ext cx="42863" cy="228321"/>
          </a:xfrm>
          <a:custGeom>
            <a:avLst/>
            <a:gdLst>
              <a:gd name="T0" fmla="*/ 0 w 36"/>
              <a:gd name="T1" fmla="*/ 16 h 166"/>
              <a:gd name="T2" fmla="*/ 0 w 36"/>
              <a:gd name="T3" fmla="*/ 0 h 166"/>
              <a:gd name="T4" fmla="*/ 16 w 36"/>
              <a:gd name="T5" fmla="*/ 0 h 166"/>
              <a:gd name="T6" fmla="*/ 36 w 36"/>
              <a:gd name="T7" fmla="*/ 150 h 166"/>
              <a:gd name="T8" fmla="*/ 36 w 36"/>
              <a:gd name="T9" fmla="*/ 166 h 166"/>
              <a:gd name="T10" fmla="*/ 20 w 36"/>
              <a:gd name="T11" fmla="*/ 166 h 166"/>
              <a:gd name="T12" fmla="*/ 0 w 36"/>
              <a:gd name="T13" fmla="*/ 1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6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50"/>
                </a:lnTo>
                <a:lnTo>
                  <a:pt x="36" y="166"/>
                </a:lnTo>
                <a:lnTo>
                  <a:pt x="20" y="16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4" name="Freeform 267"/>
          <p:cNvSpPr>
            <a:spLocks/>
          </p:cNvSpPr>
          <p:nvPr/>
        </p:nvSpPr>
        <p:spPr bwMode="auto">
          <a:xfrm>
            <a:off x="3344454" y="2491858"/>
            <a:ext cx="42863" cy="319099"/>
          </a:xfrm>
          <a:custGeom>
            <a:avLst/>
            <a:gdLst>
              <a:gd name="T0" fmla="*/ 0 w 36"/>
              <a:gd name="T1" fmla="*/ 16 h 232"/>
              <a:gd name="T2" fmla="*/ 0 w 36"/>
              <a:gd name="T3" fmla="*/ 0 h 232"/>
              <a:gd name="T4" fmla="*/ 16 w 36"/>
              <a:gd name="T5" fmla="*/ 0 h 232"/>
              <a:gd name="T6" fmla="*/ 36 w 36"/>
              <a:gd name="T7" fmla="*/ 216 h 232"/>
              <a:gd name="T8" fmla="*/ 36 w 36"/>
              <a:gd name="T9" fmla="*/ 232 h 232"/>
              <a:gd name="T10" fmla="*/ 20 w 36"/>
              <a:gd name="T11" fmla="*/ 232 h 232"/>
              <a:gd name="T12" fmla="*/ 0 w 36"/>
              <a:gd name="T13" fmla="*/ 1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3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16"/>
                </a:lnTo>
                <a:lnTo>
                  <a:pt x="36" y="232"/>
                </a:lnTo>
                <a:lnTo>
                  <a:pt x="20" y="23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5" name="Freeform 268"/>
          <p:cNvSpPr>
            <a:spLocks/>
          </p:cNvSpPr>
          <p:nvPr/>
        </p:nvSpPr>
        <p:spPr bwMode="auto">
          <a:xfrm>
            <a:off x="3368267" y="2788951"/>
            <a:ext cx="42863" cy="354861"/>
          </a:xfrm>
          <a:custGeom>
            <a:avLst/>
            <a:gdLst>
              <a:gd name="T0" fmla="*/ 0 w 36"/>
              <a:gd name="T1" fmla="*/ 16 h 258"/>
              <a:gd name="T2" fmla="*/ 0 w 36"/>
              <a:gd name="T3" fmla="*/ 0 h 258"/>
              <a:gd name="T4" fmla="*/ 16 w 36"/>
              <a:gd name="T5" fmla="*/ 0 h 258"/>
              <a:gd name="T6" fmla="*/ 36 w 36"/>
              <a:gd name="T7" fmla="*/ 242 h 258"/>
              <a:gd name="T8" fmla="*/ 36 w 36"/>
              <a:gd name="T9" fmla="*/ 258 h 258"/>
              <a:gd name="T10" fmla="*/ 20 w 36"/>
              <a:gd name="T11" fmla="*/ 258 h 258"/>
              <a:gd name="T12" fmla="*/ 0 w 36"/>
              <a:gd name="T13" fmla="*/ 16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5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42"/>
                </a:lnTo>
                <a:lnTo>
                  <a:pt x="36" y="258"/>
                </a:lnTo>
                <a:lnTo>
                  <a:pt x="20" y="25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" name="Freeform 269"/>
          <p:cNvSpPr>
            <a:spLocks/>
          </p:cNvSpPr>
          <p:nvPr/>
        </p:nvSpPr>
        <p:spPr bwMode="auto">
          <a:xfrm>
            <a:off x="3392079" y="3121804"/>
            <a:ext cx="42863" cy="368615"/>
          </a:xfrm>
          <a:custGeom>
            <a:avLst/>
            <a:gdLst>
              <a:gd name="T0" fmla="*/ 0 w 36"/>
              <a:gd name="T1" fmla="*/ 16 h 268"/>
              <a:gd name="T2" fmla="*/ 0 w 36"/>
              <a:gd name="T3" fmla="*/ 0 h 268"/>
              <a:gd name="T4" fmla="*/ 16 w 36"/>
              <a:gd name="T5" fmla="*/ 0 h 268"/>
              <a:gd name="T6" fmla="*/ 36 w 36"/>
              <a:gd name="T7" fmla="*/ 252 h 268"/>
              <a:gd name="T8" fmla="*/ 36 w 36"/>
              <a:gd name="T9" fmla="*/ 268 h 268"/>
              <a:gd name="T10" fmla="*/ 20 w 36"/>
              <a:gd name="T11" fmla="*/ 268 h 268"/>
              <a:gd name="T12" fmla="*/ 0 w 36"/>
              <a:gd name="T13" fmla="*/ 16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52"/>
                </a:lnTo>
                <a:lnTo>
                  <a:pt x="36" y="268"/>
                </a:lnTo>
                <a:lnTo>
                  <a:pt x="20" y="26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7" name="Freeform 270"/>
          <p:cNvSpPr>
            <a:spLocks/>
          </p:cNvSpPr>
          <p:nvPr/>
        </p:nvSpPr>
        <p:spPr bwMode="auto">
          <a:xfrm>
            <a:off x="3415892" y="3468413"/>
            <a:ext cx="42863" cy="379618"/>
          </a:xfrm>
          <a:custGeom>
            <a:avLst/>
            <a:gdLst>
              <a:gd name="T0" fmla="*/ 0 w 36"/>
              <a:gd name="T1" fmla="*/ 16 h 276"/>
              <a:gd name="T2" fmla="*/ 0 w 36"/>
              <a:gd name="T3" fmla="*/ 0 h 276"/>
              <a:gd name="T4" fmla="*/ 16 w 36"/>
              <a:gd name="T5" fmla="*/ 0 h 276"/>
              <a:gd name="T6" fmla="*/ 36 w 36"/>
              <a:gd name="T7" fmla="*/ 260 h 276"/>
              <a:gd name="T8" fmla="*/ 36 w 36"/>
              <a:gd name="T9" fmla="*/ 276 h 276"/>
              <a:gd name="T10" fmla="*/ 20 w 36"/>
              <a:gd name="T11" fmla="*/ 276 h 276"/>
              <a:gd name="T12" fmla="*/ 0 w 36"/>
              <a:gd name="T13" fmla="*/ 16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76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60"/>
                </a:lnTo>
                <a:lnTo>
                  <a:pt x="36" y="276"/>
                </a:lnTo>
                <a:lnTo>
                  <a:pt x="20" y="276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8" name="Freeform 271"/>
          <p:cNvSpPr>
            <a:spLocks/>
          </p:cNvSpPr>
          <p:nvPr/>
        </p:nvSpPr>
        <p:spPr bwMode="auto">
          <a:xfrm>
            <a:off x="3439704" y="3826024"/>
            <a:ext cx="42863" cy="275086"/>
          </a:xfrm>
          <a:custGeom>
            <a:avLst/>
            <a:gdLst>
              <a:gd name="T0" fmla="*/ 0 w 36"/>
              <a:gd name="T1" fmla="*/ 16 h 200"/>
              <a:gd name="T2" fmla="*/ 0 w 36"/>
              <a:gd name="T3" fmla="*/ 0 h 200"/>
              <a:gd name="T4" fmla="*/ 16 w 36"/>
              <a:gd name="T5" fmla="*/ 0 h 200"/>
              <a:gd name="T6" fmla="*/ 36 w 36"/>
              <a:gd name="T7" fmla="*/ 184 h 200"/>
              <a:gd name="T8" fmla="*/ 36 w 36"/>
              <a:gd name="T9" fmla="*/ 200 h 200"/>
              <a:gd name="T10" fmla="*/ 20 w 36"/>
              <a:gd name="T11" fmla="*/ 200 h 200"/>
              <a:gd name="T12" fmla="*/ 0 w 36"/>
              <a:gd name="T13" fmla="*/ 16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0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84"/>
                </a:lnTo>
                <a:lnTo>
                  <a:pt x="36" y="200"/>
                </a:lnTo>
                <a:lnTo>
                  <a:pt x="20" y="20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9" name="Freeform 272"/>
          <p:cNvSpPr>
            <a:spLocks/>
          </p:cNvSpPr>
          <p:nvPr/>
        </p:nvSpPr>
        <p:spPr bwMode="auto">
          <a:xfrm>
            <a:off x="3463517" y="4079104"/>
            <a:ext cx="42863" cy="349359"/>
          </a:xfrm>
          <a:custGeom>
            <a:avLst/>
            <a:gdLst>
              <a:gd name="T0" fmla="*/ 0 w 36"/>
              <a:gd name="T1" fmla="*/ 16 h 254"/>
              <a:gd name="T2" fmla="*/ 0 w 36"/>
              <a:gd name="T3" fmla="*/ 0 h 254"/>
              <a:gd name="T4" fmla="*/ 16 w 36"/>
              <a:gd name="T5" fmla="*/ 0 h 254"/>
              <a:gd name="T6" fmla="*/ 36 w 36"/>
              <a:gd name="T7" fmla="*/ 238 h 254"/>
              <a:gd name="T8" fmla="*/ 36 w 36"/>
              <a:gd name="T9" fmla="*/ 254 h 254"/>
              <a:gd name="T10" fmla="*/ 20 w 36"/>
              <a:gd name="T11" fmla="*/ 254 h 254"/>
              <a:gd name="T12" fmla="*/ 0 w 36"/>
              <a:gd name="T13" fmla="*/ 16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5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238"/>
                </a:lnTo>
                <a:lnTo>
                  <a:pt x="36" y="254"/>
                </a:lnTo>
                <a:lnTo>
                  <a:pt x="20" y="254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0" name="Freeform 273"/>
          <p:cNvSpPr>
            <a:spLocks/>
          </p:cNvSpPr>
          <p:nvPr/>
        </p:nvSpPr>
        <p:spPr bwMode="auto">
          <a:xfrm>
            <a:off x="3487329" y="4406456"/>
            <a:ext cx="42863" cy="272335"/>
          </a:xfrm>
          <a:custGeom>
            <a:avLst/>
            <a:gdLst>
              <a:gd name="T0" fmla="*/ 0 w 36"/>
              <a:gd name="T1" fmla="*/ 16 h 198"/>
              <a:gd name="T2" fmla="*/ 0 w 36"/>
              <a:gd name="T3" fmla="*/ 0 h 198"/>
              <a:gd name="T4" fmla="*/ 16 w 36"/>
              <a:gd name="T5" fmla="*/ 0 h 198"/>
              <a:gd name="T6" fmla="*/ 36 w 36"/>
              <a:gd name="T7" fmla="*/ 182 h 198"/>
              <a:gd name="T8" fmla="*/ 36 w 36"/>
              <a:gd name="T9" fmla="*/ 198 h 198"/>
              <a:gd name="T10" fmla="*/ 20 w 36"/>
              <a:gd name="T11" fmla="*/ 198 h 198"/>
              <a:gd name="T12" fmla="*/ 0 w 36"/>
              <a:gd name="T13" fmla="*/ 16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9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82"/>
                </a:lnTo>
                <a:lnTo>
                  <a:pt x="36" y="198"/>
                </a:lnTo>
                <a:lnTo>
                  <a:pt x="20" y="198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1" name="Freeform 274"/>
          <p:cNvSpPr>
            <a:spLocks/>
          </p:cNvSpPr>
          <p:nvPr/>
        </p:nvSpPr>
        <p:spPr bwMode="auto">
          <a:xfrm>
            <a:off x="3511142" y="4615522"/>
            <a:ext cx="42863" cy="63270"/>
          </a:xfrm>
          <a:custGeom>
            <a:avLst/>
            <a:gdLst>
              <a:gd name="T0" fmla="*/ 16 w 36"/>
              <a:gd name="T1" fmla="*/ 46 h 46"/>
              <a:gd name="T2" fmla="*/ 0 w 36"/>
              <a:gd name="T3" fmla="*/ 46 h 46"/>
              <a:gd name="T4" fmla="*/ 0 w 36"/>
              <a:gd name="T5" fmla="*/ 30 h 46"/>
              <a:gd name="T6" fmla="*/ 20 w 36"/>
              <a:gd name="T7" fmla="*/ 0 h 46"/>
              <a:gd name="T8" fmla="*/ 36 w 36"/>
              <a:gd name="T9" fmla="*/ 0 h 46"/>
              <a:gd name="T10" fmla="*/ 36 w 36"/>
              <a:gd name="T11" fmla="*/ 16 h 46"/>
              <a:gd name="T12" fmla="*/ 16 w 36"/>
              <a:gd name="T13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46">
                <a:moveTo>
                  <a:pt x="16" y="46"/>
                </a:moveTo>
                <a:lnTo>
                  <a:pt x="0" y="46"/>
                </a:lnTo>
                <a:lnTo>
                  <a:pt x="0" y="3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4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2" name="Freeform 275"/>
          <p:cNvSpPr>
            <a:spLocks/>
          </p:cNvSpPr>
          <p:nvPr/>
        </p:nvSpPr>
        <p:spPr bwMode="auto">
          <a:xfrm>
            <a:off x="3534954" y="4615522"/>
            <a:ext cx="42863" cy="126539"/>
          </a:xfrm>
          <a:custGeom>
            <a:avLst/>
            <a:gdLst>
              <a:gd name="T0" fmla="*/ 0 w 36"/>
              <a:gd name="T1" fmla="*/ 16 h 92"/>
              <a:gd name="T2" fmla="*/ 0 w 36"/>
              <a:gd name="T3" fmla="*/ 0 h 92"/>
              <a:gd name="T4" fmla="*/ 16 w 36"/>
              <a:gd name="T5" fmla="*/ 0 h 92"/>
              <a:gd name="T6" fmla="*/ 36 w 36"/>
              <a:gd name="T7" fmla="*/ 76 h 92"/>
              <a:gd name="T8" fmla="*/ 36 w 36"/>
              <a:gd name="T9" fmla="*/ 92 h 92"/>
              <a:gd name="T10" fmla="*/ 20 w 36"/>
              <a:gd name="T11" fmla="*/ 92 h 92"/>
              <a:gd name="T12" fmla="*/ 0 w 36"/>
              <a:gd name="T13" fmla="*/ 16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9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76"/>
                </a:lnTo>
                <a:lnTo>
                  <a:pt x="36" y="92"/>
                </a:lnTo>
                <a:lnTo>
                  <a:pt x="20" y="9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3" name="Freeform 276"/>
          <p:cNvSpPr>
            <a:spLocks/>
          </p:cNvSpPr>
          <p:nvPr/>
        </p:nvSpPr>
        <p:spPr bwMode="auto">
          <a:xfrm>
            <a:off x="3558767" y="4720054"/>
            <a:ext cx="42863" cy="165052"/>
          </a:xfrm>
          <a:custGeom>
            <a:avLst/>
            <a:gdLst>
              <a:gd name="T0" fmla="*/ 0 w 36"/>
              <a:gd name="T1" fmla="*/ 16 h 120"/>
              <a:gd name="T2" fmla="*/ 0 w 36"/>
              <a:gd name="T3" fmla="*/ 0 h 120"/>
              <a:gd name="T4" fmla="*/ 16 w 36"/>
              <a:gd name="T5" fmla="*/ 0 h 120"/>
              <a:gd name="T6" fmla="*/ 36 w 36"/>
              <a:gd name="T7" fmla="*/ 104 h 120"/>
              <a:gd name="T8" fmla="*/ 36 w 36"/>
              <a:gd name="T9" fmla="*/ 120 h 120"/>
              <a:gd name="T10" fmla="*/ 20 w 36"/>
              <a:gd name="T11" fmla="*/ 120 h 120"/>
              <a:gd name="T12" fmla="*/ 0 w 36"/>
              <a:gd name="T13" fmla="*/ 16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104"/>
                </a:lnTo>
                <a:lnTo>
                  <a:pt x="36" y="120"/>
                </a:lnTo>
                <a:lnTo>
                  <a:pt x="20" y="1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4" name="Freeform 277"/>
          <p:cNvSpPr>
            <a:spLocks/>
          </p:cNvSpPr>
          <p:nvPr/>
        </p:nvSpPr>
        <p:spPr bwMode="auto">
          <a:xfrm>
            <a:off x="3582579" y="4780573"/>
            <a:ext cx="42863" cy="104533"/>
          </a:xfrm>
          <a:custGeom>
            <a:avLst/>
            <a:gdLst>
              <a:gd name="T0" fmla="*/ 16 w 36"/>
              <a:gd name="T1" fmla="*/ 76 h 76"/>
              <a:gd name="T2" fmla="*/ 0 w 36"/>
              <a:gd name="T3" fmla="*/ 76 h 76"/>
              <a:gd name="T4" fmla="*/ 0 w 36"/>
              <a:gd name="T5" fmla="*/ 60 h 76"/>
              <a:gd name="T6" fmla="*/ 20 w 36"/>
              <a:gd name="T7" fmla="*/ 0 h 76"/>
              <a:gd name="T8" fmla="*/ 36 w 36"/>
              <a:gd name="T9" fmla="*/ 0 h 76"/>
              <a:gd name="T10" fmla="*/ 36 w 36"/>
              <a:gd name="T11" fmla="*/ 16 h 76"/>
              <a:gd name="T12" fmla="*/ 16 w 36"/>
              <a:gd name="T13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76">
                <a:moveTo>
                  <a:pt x="16" y="76"/>
                </a:moveTo>
                <a:lnTo>
                  <a:pt x="0" y="76"/>
                </a:lnTo>
                <a:lnTo>
                  <a:pt x="0" y="6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7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5" name="Freeform 278"/>
          <p:cNvSpPr>
            <a:spLocks/>
          </p:cNvSpPr>
          <p:nvPr/>
        </p:nvSpPr>
        <p:spPr bwMode="auto">
          <a:xfrm>
            <a:off x="3606392" y="4766818"/>
            <a:ext cx="42863" cy="35761"/>
          </a:xfrm>
          <a:custGeom>
            <a:avLst/>
            <a:gdLst>
              <a:gd name="T0" fmla="*/ 16 w 36"/>
              <a:gd name="T1" fmla="*/ 26 h 26"/>
              <a:gd name="T2" fmla="*/ 0 w 36"/>
              <a:gd name="T3" fmla="*/ 26 h 26"/>
              <a:gd name="T4" fmla="*/ 0 w 36"/>
              <a:gd name="T5" fmla="*/ 10 h 26"/>
              <a:gd name="T6" fmla="*/ 20 w 36"/>
              <a:gd name="T7" fmla="*/ 0 h 26"/>
              <a:gd name="T8" fmla="*/ 36 w 36"/>
              <a:gd name="T9" fmla="*/ 0 h 26"/>
              <a:gd name="T10" fmla="*/ 36 w 36"/>
              <a:gd name="T11" fmla="*/ 16 h 26"/>
              <a:gd name="T12" fmla="*/ 16 w 36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6">
                <a:moveTo>
                  <a:pt x="16" y="26"/>
                </a:moveTo>
                <a:lnTo>
                  <a:pt x="0" y="26"/>
                </a:lnTo>
                <a:lnTo>
                  <a:pt x="0" y="10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2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" name="Freeform 279"/>
          <p:cNvSpPr>
            <a:spLocks/>
          </p:cNvSpPr>
          <p:nvPr/>
        </p:nvSpPr>
        <p:spPr bwMode="auto">
          <a:xfrm>
            <a:off x="3630204" y="4552252"/>
            <a:ext cx="42863" cy="236574"/>
          </a:xfrm>
          <a:custGeom>
            <a:avLst/>
            <a:gdLst>
              <a:gd name="T0" fmla="*/ 16 w 36"/>
              <a:gd name="T1" fmla="*/ 172 h 172"/>
              <a:gd name="T2" fmla="*/ 0 w 36"/>
              <a:gd name="T3" fmla="*/ 172 h 172"/>
              <a:gd name="T4" fmla="*/ 0 w 36"/>
              <a:gd name="T5" fmla="*/ 156 h 172"/>
              <a:gd name="T6" fmla="*/ 20 w 36"/>
              <a:gd name="T7" fmla="*/ 0 h 172"/>
              <a:gd name="T8" fmla="*/ 36 w 36"/>
              <a:gd name="T9" fmla="*/ 0 h 172"/>
              <a:gd name="T10" fmla="*/ 36 w 36"/>
              <a:gd name="T11" fmla="*/ 16 h 172"/>
              <a:gd name="T12" fmla="*/ 16 w 36"/>
              <a:gd name="T13" fmla="*/ 172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72">
                <a:moveTo>
                  <a:pt x="16" y="172"/>
                </a:moveTo>
                <a:lnTo>
                  <a:pt x="0" y="172"/>
                </a:lnTo>
                <a:lnTo>
                  <a:pt x="0" y="15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7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7" name="Freeform 280"/>
          <p:cNvSpPr>
            <a:spLocks/>
          </p:cNvSpPr>
          <p:nvPr/>
        </p:nvSpPr>
        <p:spPr bwMode="auto">
          <a:xfrm>
            <a:off x="3654017" y="4461473"/>
            <a:ext cx="42863" cy="112785"/>
          </a:xfrm>
          <a:custGeom>
            <a:avLst/>
            <a:gdLst>
              <a:gd name="T0" fmla="*/ 16 w 36"/>
              <a:gd name="T1" fmla="*/ 82 h 82"/>
              <a:gd name="T2" fmla="*/ 0 w 36"/>
              <a:gd name="T3" fmla="*/ 82 h 82"/>
              <a:gd name="T4" fmla="*/ 0 w 36"/>
              <a:gd name="T5" fmla="*/ 66 h 82"/>
              <a:gd name="T6" fmla="*/ 20 w 36"/>
              <a:gd name="T7" fmla="*/ 0 h 82"/>
              <a:gd name="T8" fmla="*/ 36 w 36"/>
              <a:gd name="T9" fmla="*/ 0 h 82"/>
              <a:gd name="T10" fmla="*/ 36 w 36"/>
              <a:gd name="T11" fmla="*/ 16 h 82"/>
              <a:gd name="T12" fmla="*/ 16 w 36"/>
              <a:gd name="T13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82">
                <a:moveTo>
                  <a:pt x="16" y="82"/>
                </a:moveTo>
                <a:lnTo>
                  <a:pt x="0" y="82"/>
                </a:lnTo>
                <a:lnTo>
                  <a:pt x="0" y="6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8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8" name="Freeform 281"/>
          <p:cNvSpPr>
            <a:spLocks/>
          </p:cNvSpPr>
          <p:nvPr/>
        </p:nvSpPr>
        <p:spPr bwMode="auto">
          <a:xfrm>
            <a:off x="3677829" y="4249657"/>
            <a:ext cx="42863" cy="233823"/>
          </a:xfrm>
          <a:custGeom>
            <a:avLst/>
            <a:gdLst>
              <a:gd name="T0" fmla="*/ 16 w 36"/>
              <a:gd name="T1" fmla="*/ 170 h 170"/>
              <a:gd name="T2" fmla="*/ 0 w 36"/>
              <a:gd name="T3" fmla="*/ 170 h 170"/>
              <a:gd name="T4" fmla="*/ 0 w 36"/>
              <a:gd name="T5" fmla="*/ 154 h 170"/>
              <a:gd name="T6" fmla="*/ 20 w 36"/>
              <a:gd name="T7" fmla="*/ 0 h 170"/>
              <a:gd name="T8" fmla="*/ 36 w 36"/>
              <a:gd name="T9" fmla="*/ 0 h 170"/>
              <a:gd name="T10" fmla="*/ 36 w 36"/>
              <a:gd name="T11" fmla="*/ 16 h 170"/>
              <a:gd name="T12" fmla="*/ 16 w 36"/>
              <a:gd name="T13" fmla="*/ 17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70">
                <a:moveTo>
                  <a:pt x="16" y="170"/>
                </a:moveTo>
                <a:lnTo>
                  <a:pt x="0" y="170"/>
                </a:lnTo>
                <a:lnTo>
                  <a:pt x="0" y="15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7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9" name="Freeform 282"/>
          <p:cNvSpPr>
            <a:spLocks/>
          </p:cNvSpPr>
          <p:nvPr/>
        </p:nvSpPr>
        <p:spPr bwMode="auto">
          <a:xfrm>
            <a:off x="3701642" y="4106612"/>
            <a:ext cx="42863" cy="165052"/>
          </a:xfrm>
          <a:custGeom>
            <a:avLst/>
            <a:gdLst>
              <a:gd name="T0" fmla="*/ 16 w 36"/>
              <a:gd name="T1" fmla="*/ 120 h 120"/>
              <a:gd name="T2" fmla="*/ 0 w 36"/>
              <a:gd name="T3" fmla="*/ 120 h 120"/>
              <a:gd name="T4" fmla="*/ 0 w 36"/>
              <a:gd name="T5" fmla="*/ 104 h 120"/>
              <a:gd name="T6" fmla="*/ 20 w 36"/>
              <a:gd name="T7" fmla="*/ 0 h 120"/>
              <a:gd name="T8" fmla="*/ 36 w 36"/>
              <a:gd name="T9" fmla="*/ 0 h 120"/>
              <a:gd name="T10" fmla="*/ 36 w 36"/>
              <a:gd name="T11" fmla="*/ 16 h 120"/>
              <a:gd name="T12" fmla="*/ 16 w 36"/>
              <a:gd name="T13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20">
                <a:moveTo>
                  <a:pt x="16" y="120"/>
                </a:moveTo>
                <a:lnTo>
                  <a:pt x="0" y="120"/>
                </a:lnTo>
                <a:lnTo>
                  <a:pt x="0" y="10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2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0" name="Freeform 283"/>
          <p:cNvSpPr>
            <a:spLocks/>
          </p:cNvSpPr>
          <p:nvPr/>
        </p:nvSpPr>
        <p:spPr bwMode="auto">
          <a:xfrm>
            <a:off x="3725454" y="3936059"/>
            <a:ext cx="42863" cy="192560"/>
          </a:xfrm>
          <a:custGeom>
            <a:avLst/>
            <a:gdLst>
              <a:gd name="T0" fmla="*/ 16 w 36"/>
              <a:gd name="T1" fmla="*/ 140 h 140"/>
              <a:gd name="T2" fmla="*/ 0 w 36"/>
              <a:gd name="T3" fmla="*/ 140 h 140"/>
              <a:gd name="T4" fmla="*/ 0 w 36"/>
              <a:gd name="T5" fmla="*/ 124 h 140"/>
              <a:gd name="T6" fmla="*/ 20 w 36"/>
              <a:gd name="T7" fmla="*/ 0 h 140"/>
              <a:gd name="T8" fmla="*/ 36 w 36"/>
              <a:gd name="T9" fmla="*/ 0 h 140"/>
              <a:gd name="T10" fmla="*/ 36 w 36"/>
              <a:gd name="T11" fmla="*/ 16 h 140"/>
              <a:gd name="T12" fmla="*/ 16 w 36"/>
              <a:gd name="T13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40">
                <a:moveTo>
                  <a:pt x="16" y="140"/>
                </a:moveTo>
                <a:lnTo>
                  <a:pt x="0" y="140"/>
                </a:lnTo>
                <a:lnTo>
                  <a:pt x="0" y="12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4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1" name="Freeform 284"/>
          <p:cNvSpPr>
            <a:spLocks/>
          </p:cNvSpPr>
          <p:nvPr/>
        </p:nvSpPr>
        <p:spPr bwMode="auto">
          <a:xfrm>
            <a:off x="3749267" y="3820523"/>
            <a:ext cx="42863" cy="137543"/>
          </a:xfrm>
          <a:custGeom>
            <a:avLst/>
            <a:gdLst>
              <a:gd name="T0" fmla="*/ 16 w 36"/>
              <a:gd name="T1" fmla="*/ 100 h 100"/>
              <a:gd name="T2" fmla="*/ 0 w 36"/>
              <a:gd name="T3" fmla="*/ 100 h 100"/>
              <a:gd name="T4" fmla="*/ 0 w 36"/>
              <a:gd name="T5" fmla="*/ 84 h 100"/>
              <a:gd name="T6" fmla="*/ 20 w 36"/>
              <a:gd name="T7" fmla="*/ 0 h 100"/>
              <a:gd name="T8" fmla="*/ 36 w 36"/>
              <a:gd name="T9" fmla="*/ 0 h 100"/>
              <a:gd name="T10" fmla="*/ 36 w 36"/>
              <a:gd name="T11" fmla="*/ 16 h 100"/>
              <a:gd name="T12" fmla="*/ 16 w 36"/>
              <a:gd name="T13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00">
                <a:moveTo>
                  <a:pt x="16" y="100"/>
                </a:moveTo>
                <a:lnTo>
                  <a:pt x="0" y="100"/>
                </a:lnTo>
                <a:lnTo>
                  <a:pt x="0" y="8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0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2" name="Freeform 285"/>
          <p:cNvSpPr>
            <a:spLocks/>
          </p:cNvSpPr>
          <p:nvPr/>
        </p:nvSpPr>
        <p:spPr bwMode="auto">
          <a:xfrm>
            <a:off x="3773079" y="3729745"/>
            <a:ext cx="42863" cy="112785"/>
          </a:xfrm>
          <a:custGeom>
            <a:avLst/>
            <a:gdLst>
              <a:gd name="T0" fmla="*/ 16 w 36"/>
              <a:gd name="T1" fmla="*/ 82 h 82"/>
              <a:gd name="T2" fmla="*/ 0 w 36"/>
              <a:gd name="T3" fmla="*/ 82 h 82"/>
              <a:gd name="T4" fmla="*/ 0 w 36"/>
              <a:gd name="T5" fmla="*/ 66 h 82"/>
              <a:gd name="T6" fmla="*/ 20 w 36"/>
              <a:gd name="T7" fmla="*/ 0 h 82"/>
              <a:gd name="T8" fmla="*/ 36 w 36"/>
              <a:gd name="T9" fmla="*/ 0 h 82"/>
              <a:gd name="T10" fmla="*/ 36 w 36"/>
              <a:gd name="T11" fmla="*/ 16 h 82"/>
              <a:gd name="T12" fmla="*/ 16 w 36"/>
              <a:gd name="T13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82">
                <a:moveTo>
                  <a:pt x="16" y="82"/>
                </a:moveTo>
                <a:lnTo>
                  <a:pt x="0" y="82"/>
                </a:lnTo>
                <a:lnTo>
                  <a:pt x="0" y="6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8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3" name="Freeform 286"/>
          <p:cNvSpPr>
            <a:spLocks/>
          </p:cNvSpPr>
          <p:nvPr/>
        </p:nvSpPr>
        <p:spPr bwMode="auto">
          <a:xfrm>
            <a:off x="3796892" y="3627963"/>
            <a:ext cx="42863" cy="123789"/>
          </a:xfrm>
          <a:custGeom>
            <a:avLst/>
            <a:gdLst>
              <a:gd name="T0" fmla="*/ 16 w 36"/>
              <a:gd name="T1" fmla="*/ 90 h 90"/>
              <a:gd name="T2" fmla="*/ 0 w 36"/>
              <a:gd name="T3" fmla="*/ 90 h 90"/>
              <a:gd name="T4" fmla="*/ 0 w 36"/>
              <a:gd name="T5" fmla="*/ 74 h 90"/>
              <a:gd name="T6" fmla="*/ 20 w 36"/>
              <a:gd name="T7" fmla="*/ 0 h 90"/>
              <a:gd name="T8" fmla="*/ 36 w 36"/>
              <a:gd name="T9" fmla="*/ 0 h 90"/>
              <a:gd name="T10" fmla="*/ 36 w 36"/>
              <a:gd name="T11" fmla="*/ 16 h 90"/>
              <a:gd name="T12" fmla="*/ 16 w 36"/>
              <a:gd name="T13" fmla="*/ 9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90">
                <a:moveTo>
                  <a:pt x="16" y="90"/>
                </a:moveTo>
                <a:lnTo>
                  <a:pt x="0" y="90"/>
                </a:lnTo>
                <a:lnTo>
                  <a:pt x="0" y="7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9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" name="Freeform 287"/>
          <p:cNvSpPr>
            <a:spLocks/>
          </p:cNvSpPr>
          <p:nvPr/>
        </p:nvSpPr>
        <p:spPr bwMode="auto">
          <a:xfrm>
            <a:off x="3820704" y="3608707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5" name="Freeform 288"/>
          <p:cNvSpPr>
            <a:spLocks/>
          </p:cNvSpPr>
          <p:nvPr/>
        </p:nvSpPr>
        <p:spPr bwMode="auto">
          <a:xfrm>
            <a:off x="3844517" y="3586700"/>
            <a:ext cx="42863" cy="44014"/>
          </a:xfrm>
          <a:custGeom>
            <a:avLst/>
            <a:gdLst>
              <a:gd name="T0" fmla="*/ 16 w 36"/>
              <a:gd name="T1" fmla="*/ 32 h 32"/>
              <a:gd name="T2" fmla="*/ 0 w 36"/>
              <a:gd name="T3" fmla="*/ 32 h 32"/>
              <a:gd name="T4" fmla="*/ 0 w 36"/>
              <a:gd name="T5" fmla="*/ 16 h 32"/>
              <a:gd name="T6" fmla="*/ 20 w 36"/>
              <a:gd name="T7" fmla="*/ 0 h 32"/>
              <a:gd name="T8" fmla="*/ 36 w 36"/>
              <a:gd name="T9" fmla="*/ 0 h 32"/>
              <a:gd name="T10" fmla="*/ 36 w 36"/>
              <a:gd name="T11" fmla="*/ 16 h 32"/>
              <a:gd name="T12" fmla="*/ 16 w 36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2">
                <a:moveTo>
                  <a:pt x="16" y="32"/>
                </a:moveTo>
                <a:lnTo>
                  <a:pt x="0" y="32"/>
                </a:lnTo>
                <a:lnTo>
                  <a:pt x="0" y="16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2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" name="Freeform 289"/>
          <p:cNvSpPr>
            <a:spLocks/>
          </p:cNvSpPr>
          <p:nvPr/>
        </p:nvSpPr>
        <p:spPr bwMode="auto">
          <a:xfrm>
            <a:off x="3868329" y="3567444"/>
            <a:ext cx="42863" cy="41263"/>
          </a:xfrm>
          <a:custGeom>
            <a:avLst/>
            <a:gdLst>
              <a:gd name="T0" fmla="*/ 16 w 36"/>
              <a:gd name="T1" fmla="*/ 30 h 30"/>
              <a:gd name="T2" fmla="*/ 0 w 36"/>
              <a:gd name="T3" fmla="*/ 30 h 30"/>
              <a:gd name="T4" fmla="*/ 0 w 36"/>
              <a:gd name="T5" fmla="*/ 14 h 30"/>
              <a:gd name="T6" fmla="*/ 20 w 36"/>
              <a:gd name="T7" fmla="*/ 0 h 30"/>
              <a:gd name="T8" fmla="*/ 36 w 36"/>
              <a:gd name="T9" fmla="*/ 0 h 30"/>
              <a:gd name="T10" fmla="*/ 36 w 36"/>
              <a:gd name="T11" fmla="*/ 16 h 30"/>
              <a:gd name="T12" fmla="*/ 16 w 36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30">
                <a:moveTo>
                  <a:pt x="16" y="30"/>
                </a:moveTo>
                <a:lnTo>
                  <a:pt x="0" y="30"/>
                </a:lnTo>
                <a:lnTo>
                  <a:pt x="0" y="14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30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7" name="Freeform 290"/>
          <p:cNvSpPr>
            <a:spLocks/>
          </p:cNvSpPr>
          <p:nvPr/>
        </p:nvSpPr>
        <p:spPr bwMode="auto">
          <a:xfrm>
            <a:off x="3892142" y="3567444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8" name="Freeform 291"/>
          <p:cNvSpPr>
            <a:spLocks/>
          </p:cNvSpPr>
          <p:nvPr/>
        </p:nvSpPr>
        <p:spPr bwMode="auto">
          <a:xfrm>
            <a:off x="3915954" y="3575696"/>
            <a:ext cx="42863" cy="30259"/>
          </a:xfrm>
          <a:custGeom>
            <a:avLst/>
            <a:gdLst>
              <a:gd name="T0" fmla="*/ 0 w 36"/>
              <a:gd name="T1" fmla="*/ 16 h 22"/>
              <a:gd name="T2" fmla="*/ 0 w 36"/>
              <a:gd name="T3" fmla="*/ 0 h 22"/>
              <a:gd name="T4" fmla="*/ 16 w 36"/>
              <a:gd name="T5" fmla="*/ 0 h 22"/>
              <a:gd name="T6" fmla="*/ 36 w 36"/>
              <a:gd name="T7" fmla="*/ 6 h 22"/>
              <a:gd name="T8" fmla="*/ 36 w 36"/>
              <a:gd name="T9" fmla="*/ 22 h 22"/>
              <a:gd name="T10" fmla="*/ 20 w 36"/>
              <a:gd name="T11" fmla="*/ 22 h 22"/>
              <a:gd name="T12" fmla="*/ 0 w 36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36" y="6"/>
                </a:lnTo>
                <a:lnTo>
                  <a:pt x="36" y="22"/>
                </a:lnTo>
                <a:lnTo>
                  <a:pt x="20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" name="Freeform 292"/>
          <p:cNvSpPr>
            <a:spLocks/>
          </p:cNvSpPr>
          <p:nvPr/>
        </p:nvSpPr>
        <p:spPr bwMode="auto">
          <a:xfrm>
            <a:off x="3939767" y="3581198"/>
            <a:ext cx="42863" cy="24757"/>
          </a:xfrm>
          <a:custGeom>
            <a:avLst/>
            <a:gdLst>
              <a:gd name="T0" fmla="*/ 16 w 36"/>
              <a:gd name="T1" fmla="*/ 18 h 18"/>
              <a:gd name="T2" fmla="*/ 0 w 36"/>
              <a:gd name="T3" fmla="*/ 18 h 18"/>
              <a:gd name="T4" fmla="*/ 0 w 36"/>
              <a:gd name="T5" fmla="*/ 2 h 18"/>
              <a:gd name="T6" fmla="*/ 20 w 36"/>
              <a:gd name="T7" fmla="*/ 0 h 18"/>
              <a:gd name="T8" fmla="*/ 36 w 36"/>
              <a:gd name="T9" fmla="*/ 0 h 18"/>
              <a:gd name="T10" fmla="*/ 36 w 36"/>
              <a:gd name="T11" fmla="*/ 16 h 18"/>
              <a:gd name="T12" fmla="*/ 16 w 36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18">
                <a:moveTo>
                  <a:pt x="16" y="18"/>
                </a:moveTo>
                <a:lnTo>
                  <a:pt x="0" y="18"/>
                </a:lnTo>
                <a:lnTo>
                  <a:pt x="0" y="2"/>
                </a:lnTo>
                <a:lnTo>
                  <a:pt x="20" y="0"/>
                </a:lnTo>
                <a:lnTo>
                  <a:pt x="36" y="0"/>
                </a:lnTo>
                <a:lnTo>
                  <a:pt x="36" y="16"/>
                </a:lnTo>
                <a:lnTo>
                  <a:pt x="16" y="18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6" name="Rectangle 380"/>
          <p:cNvSpPr>
            <a:spLocks noChangeArrowheads="1"/>
          </p:cNvSpPr>
          <p:nvPr/>
        </p:nvSpPr>
        <p:spPr bwMode="auto">
          <a:xfrm>
            <a:off x="940582" y="2546875"/>
            <a:ext cx="342900" cy="22007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7" name="Rectangle 381"/>
          <p:cNvSpPr>
            <a:spLocks noChangeArrowheads="1"/>
          </p:cNvSpPr>
          <p:nvPr/>
        </p:nvSpPr>
        <p:spPr bwMode="auto">
          <a:xfrm>
            <a:off x="1312057" y="2472601"/>
            <a:ext cx="78988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0705"/>
                </a:solidFill>
                <a:effectLst/>
                <a:latin typeface="Arial" pitchFamily="34" charset="0"/>
                <a:cs typeface="Arial" pitchFamily="34" charset="0"/>
              </a:rPr>
              <a:t>predicted tide 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" name="Rectangle 382"/>
          <p:cNvSpPr>
            <a:spLocks noChangeArrowheads="1"/>
          </p:cNvSpPr>
          <p:nvPr/>
        </p:nvSpPr>
        <p:spPr bwMode="auto">
          <a:xfrm>
            <a:off x="940582" y="2799954"/>
            <a:ext cx="342900" cy="22007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9" name="Rectangle 383"/>
          <p:cNvSpPr>
            <a:spLocks noChangeArrowheads="1"/>
          </p:cNvSpPr>
          <p:nvPr/>
        </p:nvSpPr>
        <p:spPr bwMode="auto">
          <a:xfrm>
            <a:off x="1312057" y="2725681"/>
            <a:ext cx="82554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rgbClr val="FFFA98"/>
                </a:solidFill>
                <a:effectLst/>
                <a:latin typeface="Arial" pitchFamily="34" charset="0"/>
                <a:cs typeface="Arial" pitchFamily="34" charset="0"/>
              </a:rPr>
              <a:t>surge+tide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FA98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3" name="Group 352"/>
          <p:cNvGrpSpPr/>
          <p:nvPr/>
        </p:nvGrpSpPr>
        <p:grpSpPr>
          <a:xfrm>
            <a:off x="3939254" y="1705915"/>
            <a:ext cx="59531" cy="3283528"/>
            <a:chOff x="6764338" y="1466850"/>
            <a:chExt cx="79375" cy="3787775"/>
          </a:xfrm>
        </p:grpSpPr>
        <p:sp>
          <p:nvSpPr>
            <p:cNvPr id="354" name="Freeform 37"/>
            <p:cNvSpPr>
              <a:spLocks/>
            </p:cNvSpPr>
            <p:nvPr/>
          </p:nvSpPr>
          <p:spPr bwMode="auto">
            <a:xfrm>
              <a:off x="6764338" y="52546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38"/>
            <p:cNvSpPr>
              <a:spLocks/>
            </p:cNvSpPr>
            <p:nvPr/>
          </p:nvSpPr>
          <p:spPr bwMode="auto">
            <a:xfrm>
              <a:off x="6764338" y="474980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39"/>
            <p:cNvSpPr>
              <a:spLocks/>
            </p:cNvSpPr>
            <p:nvPr/>
          </p:nvSpPr>
          <p:spPr bwMode="auto">
            <a:xfrm>
              <a:off x="6764338" y="424497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40"/>
            <p:cNvSpPr>
              <a:spLocks/>
            </p:cNvSpPr>
            <p:nvPr/>
          </p:nvSpPr>
          <p:spPr bwMode="auto">
            <a:xfrm>
              <a:off x="6764338" y="374015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41"/>
            <p:cNvSpPr>
              <a:spLocks/>
            </p:cNvSpPr>
            <p:nvPr/>
          </p:nvSpPr>
          <p:spPr bwMode="auto">
            <a:xfrm>
              <a:off x="6764338" y="32353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42"/>
            <p:cNvSpPr>
              <a:spLocks/>
            </p:cNvSpPr>
            <p:nvPr/>
          </p:nvSpPr>
          <p:spPr bwMode="auto">
            <a:xfrm>
              <a:off x="6764338" y="273050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43"/>
            <p:cNvSpPr>
              <a:spLocks/>
            </p:cNvSpPr>
            <p:nvPr/>
          </p:nvSpPr>
          <p:spPr bwMode="auto">
            <a:xfrm>
              <a:off x="6764338" y="222885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44"/>
            <p:cNvSpPr>
              <a:spLocks/>
            </p:cNvSpPr>
            <p:nvPr/>
          </p:nvSpPr>
          <p:spPr bwMode="auto">
            <a:xfrm>
              <a:off x="6764338" y="17240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45"/>
            <p:cNvSpPr>
              <a:spLocks/>
            </p:cNvSpPr>
            <p:nvPr/>
          </p:nvSpPr>
          <p:spPr bwMode="auto">
            <a:xfrm>
              <a:off x="6802438" y="51276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46"/>
            <p:cNvSpPr>
              <a:spLocks/>
            </p:cNvSpPr>
            <p:nvPr/>
          </p:nvSpPr>
          <p:spPr bwMode="auto">
            <a:xfrm>
              <a:off x="6802438" y="50038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47"/>
            <p:cNvSpPr>
              <a:spLocks/>
            </p:cNvSpPr>
            <p:nvPr/>
          </p:nvSpPr>
          <p:spPr bwMode="auto">
            <a:xfrm>
              <a:off x="6802438" y="48768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48"/>
            <p:cNvSpPr>
              <a:spLocks/>
            </p:cNvSpPr>
            <p:nvPr/>
          </p:nvSpPr>
          <p:spPr bwMode="auto">
            <a:xfrm>
              <a:off x="6802438" y="46228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49"/>
            <p:cNvSpPr>
              <a:spLocks/>
            </p:cNvSpPr>
            <p:nvPr/>
          </p:nvSpPr>
          <p:spPr bwMode="auto">
            <a:xfrm>
              <a:off x="6802438" y="44989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50"/>
            <p:cNvSpPr>
              <a:spLocks/>
            </p:cNvSpPr>
            <p:nvPr/>
          </p:nvSpPr>
          <p:spPr bwMode="auto">
            <a:xfrm>
              <a:off x="6802438" y="43719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51"/>
            <p:cNvSpPr>
              <a:spLocks/>
            </p:cNvSpPr>
            <p:nvPr/>
          </p:nvSpPr>
          <p:spPr bwMode="auto">
            <a:xfrm>
              <a:off x="6802438" y="4121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52"/>
            <p:cNvSpPr>
              <a:spLocks/>
            </p:cNvSpPr>
            <p:nvPr/>
          </p:nvSpPr>
          <p:spPr bwMode="auto">
            <a:xfrm>
              <a:off x="6802438" y="3994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53"/>
            <p:cNvSpPr>
              <a:spLocks/>
            </p:cNvSpPr>
            <p:nvPr/>
          </p:nvSpPr>
          <p:spPr bwMode="auto">
            <a:xfrm>
              <a:off x="6802438" y="3867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1" name="Freeform 54"/>
            <p:cNvSpPr>
              <a:spLocks/>
            </p:cNvSpPr>
            <p:nvPr/>
          </p:nvSpPr>
          <p:spPr bwMode="auto">
            <a:xfrm>
              <a:off x="6802438" y="36163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55"/>
            <p:cNvSpPr>
              <a:spLocks/>
            </p:cNvSpPr>
            <p:nvPr/>
          </p:nvSpPr>
          <p:spPr bwMode="auto">
            <a:xfrm>
              <a:off x="6802438" y="34893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56"/>
            <p:cNvSpPr>
              <a:spLocks/>
            </p:cNvSpPr>
            <p:nvPr/>
          </p:nvSpPr>
          <p:spPr bwMode="auto">
            <a:xfrm>
              <a:off x="6802438" y="33623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57"/>
            <p:cNvSpPr>
              <a:spLocks/>
            </p:cNvSpPr>
            <p:nvPr/>
          </p:nvSpPr>
          <p:spPr bwMode="auto">
            <a:xfrm>
              <a:off x="6802438" y="31115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58"/>
            <p:cNvSpPr>
              <a:spLocks/>
            </p:cNvSpPr>
            <p:nvPr/>
          </p:nvSpPr>
          <p:spPr bwMode="auto">
            <a:xfrm>
              <a:off x="6802438" y="29845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59"/>
            <p:cNvSpPr>
              <a:spLocks/>
            </p:cNvSpPr>
            <p:nvPr/>
          </p:nvSpPr>
          <p:spPr bwMode="auto">
            <a:xfrm>
              <a:off x="6802438" y="28575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60"/>
            <p:cNvSpPr>
              <a:spLocks/>
            </p:cNvSpPr>
            <p:nvPr/>
          </p:nvSpPr>
          <p:spPr bwMode="auto">
            <a:xfrm>
              <a:off x="6802438" y="26066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61"/>
            <p:cNvSpPr>
              <a:spLocks/>
            </p:cNvSpPr>
            <p:nvPr/>
          </p:nvSpPr>
          <p:spPr bwMode="auto">
            <a:xfrm>
              <a:off x="6802438" y="24796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62"/>
            <p:cNvSpPr>
              <a:spLocks/>
            </p:cNvSpPr>
            <p:nvPr/>
          </p:nvSpPr>
          <p:spPr bwMode="auto">
            <a:xfrm>
              <a:off x="6802438" y="23526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63"/>
            <p:cNvSpPr>
              <a:spLocks/>
            </p:cNvSpPr>
            <p:nvPr/>
          </p:nvSpPr>
          <p:spPr bwMode="auto">
            <a:xfrm>
              <a:off x="6802438" y="2101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64"/>
            <p:cNvSpPr>
              <a:spLocks/>
            </p:cNvSpPr>
            <p:nvPr/>
          </p:nvSpPr>
          <p:spPr bwMode="auto">
            <a:xfrm>
              <a:off x="6802438" y="1974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65"/>
            <p:cNvSpPr>
              <a:spLocks/>
            </p:cNvSpPr>
            <p:nvPr/>
          </p:nvSpPr>
          <p:spPr bwMode="auto">
            <a:xfrm>
              <a:off x="6802438" y="1847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66"/>
            <p:cNvSpPr>
              <a:spLocks/>
            </p:cNvSpPr>
            <p:nvPr/>
          </p:nvSpPr>
          <p:spPr bwMode="auto">
            <a:xfrm>
              <a:off x="6802438" y="15970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4" name="Freeform 67"/>
            <p:cNvSpPr>
              <a:spLocks/>
            </p:cNvSpPr>
            <p:nvPr/>
          </p:nvSpPr>
          <p:spPr bwMode="auto">
            <a:xfrm>
              <a:off x="6802438" y="14700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69"/>
            <p:cNvSpPr>
              <a:spLocks/>
            </p:cNvSpPr>
            <p:nvPr/>
          </p:nvSpPr>
          <p:spPr bwMode="auto">
            <a:xfrm>
              <a:off x="6843713" y="1466850"/>
              <a:ext cx="0" cy="3787775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6" name="Rectangle 74"/>
          <p:cNvSpPr>
            <a:spLocks noChangeArrowheads="1"/>
          </p:cNvSpPr>
          <p:nvPr/>
        </p:nvSpPr>
        <p:spPr bwMode="auto">
          <a:xfrm flipH="1">
            <a:off x="4108415" y="4896973"/>
            <a:ext cx="119024" cy="18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-3</a:t>
            </a:r>
          </a:p>
        </p:txBody>
      </p:sp>
      <p:sp>
        <p:nvSpPr>
          <p:cNvPr id="387" name="Rectangle 75"/>
          <p:cNvSpPr>
            <a:spLocks noChangeArrowheads="1"/>
          </p:cNvSpPr>
          <p:nvPr/>
        </p:nvSpPr>
        <p:spPr bwMode="auto">
          <a:xfrm flipH="1">
            <a:off x="4108415" y="4459353"/>
            <a:ext cx="119024" cy="18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-2</a:t>
            </a:r>
          </a:p>
        </p:txBody>
      </p:sp>
      <p:sp>
        <p:nvSpPr>
          <p:cNvPr id="388" name="Rectangle 76"/>
          <p:cNvSpPr>
            <a:spLocks noChangeArrowheads="1"/>
          </p:cNvSpPr>
          <p:nvPr/>
        </p:nvSpPr>
        <p:spPr bwMode="auto">
          <a:xfrm flipH="1">
            <a:off x="4108415" y="4021732"/>
            <a:ext cx="119024" cy="18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-1</a:t>
            </a:r>
          </a:p>
        </p:txBody>
      </p:sp>
      <p:sp>
        <p:nvSpPr>
          <p:cNvPr id="389" name="Rectangle 77"/>
          <p:cNvSpPr>
            <a:spLocks noChangeArrowheads="1"/>
          </p:cNvSpPr>
          <p:nvPr/>
        </p:nvSpPr>
        <p:spPr bwMode="auto">
          <a:xfrm flipH="1">
            <a:off x="4114799" y="3584113"/>
            <a:ext cx="74540" cy="18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390" name="Rectangle 78"/>
          <p:cNvSpPr>
            <a:spLocks noChangeArrowheads="1"/>
          </p:cNvSpPr>
          <p:nvPr/>
        </p:nvSpPr>
        <p:spPr bwMode="auto">
          <a:xfrm flipH="1">
            <a:off x="4114799" y="3146492"/>
            <a:ext cx="74540" cy="18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1" name="Rectangle 79"/>
          <p:cNvSpPr>
            <a:spLocks noChangeArrowheads="1"/>
          </p:cNvSpPr>
          <p:nvPr/>
        </p:nvSpPr>
        <p:spPr bwMode="auto">
          <a:xfrm flipH="1">
            <a:off x="4114799" y="2708872"/>
            <a:ext cx="74540" cy="18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92" name="Rectangle 80"/>
          <p:cNvSpPr>
            <a:spLocks noChangeArrowheads="1"/>
          </p:cNvSpPr>
          <p:nvPr/>
        </p:nvSpPr>
        <p:spPr bwMode="auto">
          <a:xfrm flipH="1">
            <a:off x="4114799" y="2271252"/>
            <a:ext cx="74540" cy="18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93" name="Rectangle 81"/>
          <p:cNvSpPr>
            <a:spLocks noChangeArrowheads="1"/>
          </p:cNvSpPr>
          <p:nvPr/>
        </p:nvSpPr>
        <p:spPr bwMode="auto">
          <a:xfrm flipH="1">
            <a:off x="4114799" y="1833631"/>
            <a:ext cx="74540" cy="18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94" name="Rectangle 384"/>
          <p:cNvSpPr>
            <a:spLocks noChangeArrowheads="1"/>
          </p:cNvSpPr>
          <p:nvPr/>
        </p:nvSpPr>
        <p:spPr bwMode="auto">
          <a:xfrm rot="5400000" flipH="1">
            <a:off x="2341727" y="3335351"/>
            <a:ext cx="413068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Water level relative to mean sea level in 1821 (</a:t>
            </a:r>
            <a:r>
              <a:rPr lang="en-US" sz="1400" b="1" baseline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96" name="Freeform 6"/>
          <p:cNvSpPr>
            <a:spLocks/>
          </p:cNvSpPr>
          <p:nvPr/>
        </p:nvSpPr>
        <p:spPr bwMode="auto">
          <a:xfrm>
            <a:off x="5011815" y="3917288"/>
            <a:ext cx="33338" cy="31064"/>
          </a:xfrm>
          <a:custGeom>
            <a:avLst/>
            <a:gdLst>
              <a:gd name="T0" fmla="*/ 0 w 28"/>
              <a:gd name="T1" fmla="*/ 16 h 28"/>
              <a:gd name="T2" fmla="*/ 0 w 28"/>
              <a:gd name="T3" fmla="*/ 0 h 28"/>
              <a:gd name="T4" fmla="*/ 16 w 28"/>
              <a:gd name="T5" fmla="*/ 0 h 28"/>
              <a:gd name="T6" fmla="*/ 28 w 28"/>
              <a:gd name="T7" fmla="*/ 12 h 28"/>
              <a:gd name="T8" fmla="*/ 28 w 28"/>
              <a:gd name="T9" fmla="*/ 28 h 28"/>
              <a:gd name="T10" fmla="*/ 12 w 28"/>
              <a:gd name="T11" fmla="*/ 28 h 28"/>
              <a:gd name="T12" fmla="*/ 0 w 28"/>
              <a:gd name="T13" fmla="*/ 16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8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12"/>
                </a:lnTo>
                <a:lnTo>
                  <a:pt x="28" y="28"/>
                </a:lnTo>
                <a:lnTo>
                  <a:pt x="12" y="28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7" name="Freeform 7"/>
          <p:cNvSpPr>
            <a:spLocks/>
          </p:cNvSpPr>
          <p:nvPr/>
        </p:nvSpPr>
        <p:spPr bwMode="auto">
          <a:xfrm>
            <a:off x="5026103" y="3930600"/>
            <a:ext cx="33338" cy="26626"/>
          </a:xfrm>
          <a:custGeom>
            <a:avLst/>
            <a:gdLst>
              <a:gd name="T0" fmla="*/ 0 w 28"/>
              <a:gd name="T1" fmla="*/ 16 h 24"/>
              <a:gd name="T2" fmla="*/ 0 w 28"/>
              <a:gd name="T3" fmla="*/ 0 h 24"/>
              <a:gd name="T4" fmla="*/ 16 w 28"/>
              <a:gd name="T5" fmla="*/ 0 h 24"/>
              <a:gd name="T6" fmla="*/ 28 w 28"/>
              <a:gd name="T7" fmla="*/ 8 h 24"/>
              <a:gd name="T8" fmla="*/ 28 w 28"/>
              <a:gd name="T9" fmla="*/ 24 h 24"/>
              <a:gd name="T10" fmla="*/ 12 w 28"/>
              <a:gd name="T11" fmla="*/ 24 h 24"/>
              <a:gd name="T12" fmla="*/ 0 w 28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8"/>
                </a:lnTo>
                <a:lnTo>
                  <a:pt x="28" y="24"/>
                </a:lnTo>
                <a:lnTo>
                  <a:pt x="12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8" name="Freeform 8"/>
          <p:cNvSpPr>
            <a:spLocks/>
          </p:cNvSpPr>
          <p:nvPr/>
        </p:nvSpPr>
        <p:spPr bwMode="auto">
          <a:xfrm>
            <a:off x="5040390" y="3939476"/>
            <a:ext cx="33338" cy="26626"/>
          </a:xfrm>
          <a:custGeom>
            <a:avLst/>
            <a:gdLst>
              <a:gd name="T0" fmla="*/ 0 w 28"/>
              <a:gd name="T1" fmla="*/ 16 h 24"/>
              <a:gd name="T2" fmla="*/ 0 w 28"/>
              <a:gd name="T3" fmla="*/ 0 h 24"/>
              <a:gd name="T4" fmla="*/ 16 w 28"/>
              <a:gd name="T5" fmla="*/ 0 h 24"/>
              <a:gd name="T6" fmla="*/ 28 w 28"/>
              <a:gd name="T7" fmla="*/ 8 h 24"/>
              <a:gd name="T8" fmla="*/ 28 w 28"/>
              <a:gd name="T9" fmla="*/ 24 h 24"/>
              <a:gd name="T10" fmla="*/ 12 w 28"/>
              <a:gd name="T11" fmla="*/ 24 h 24"/>
              <a:gd name="T12" fmla="*/ 0 w 28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8"/>
                </a:lnTo>
                <a:lnTo>
                  <a:pt x="28" y="24"/>
                </a:lnTo>
                <a:lnTo>
                  <a:pt x="12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" name="Freeform 9"/>
          <p:cNvSpPr>
            <a:spLocks/>
          </p:cNvSpPr>
          <p:nvPr/>
        </p:nvSpPr>
        <p:spPr bwMode="auto">
          <a:xfrm>
            <a:off x="5054678" y="3948351"/>
            <a:ext cx="33338" cy="26626"/>
          </a:xfrm>
          <a:custGeom>
            <a:avLst/>
            <a:gdLst>
              <a:gd name="T0" fmla="*/ 0 w 28"/>
              <a:gd name="T1" fmla="*/ 16 h 24"/>
              <a:gd name="T2" fmla="*/ 0 w 28"/>
              <a:gd name="T3" fmla="*/ 0 h 24"/>
              <a:gd name="T4" fmla="*/ 16 w 28"/>
              <a:gd name="T5" fmla="*/ 0 h 24"/>
              <a:gd name="T6" fmla="*/ 28 w 28"/>
              <a:gd name="T7" fmla="*/ 8 h 24"/>
              <a:gd name="T8" fmla="*/ 28 w 28"/>
              <a:gd name="T9" fmla="*/ 24 h 24"/>
              <a:gd name="T10" fmla="*/ 12 w 28"/>
              <a:gd name="T11" fmla="*/ 24 h 24"/>
              <a:gd name="T12" fmla="*/ 0 w 28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8"/>
                </a:lnTo>
                <a:lnTo>
                  <a:pt x="28" y="24"/>
                </a:lnTo>
                <a:lnTo>
                  <a:pt x="12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0" name="Freeform 10"/>
          <p:cNvSpPr>
            <a:spLocks/>
          </p:cNvSpPr>
          <p:nvPr/>
        </p:nvSpPr>
        <p:spPr bwMode="auto">
          <a:xfrm>
            <a:off x="5068965" y="3957227"/>
            <a:ext cx="33338" cy="26626"/>
          </a:xfrm>
          <a:custGeom>
            <a:avLst/>
            <a:gdLst>
              <a:gd name="T0" fmla="*/ 0 w 28"/>
              <a:gd name="T1" fmla="*/ 16 h 24"/>
              <a:gd name="T2" fmla="*/ 0 w 28"/>
              <a:gd name="T3" fmla="*/ 0 h 24"/>
              <a:gd name="T4" fmla="*/ 16 w 28"/>
              <a:gd name="T5" fmla="*/ 0 h 24"/>
              <a:gd name="T6" fmla="*/ 28 w 28"/>
              <a:gd name="T7" fmla="*/ 8 h 24"/>
              <a:gd name="T8" fmla="*/ 28 w 28"/>
              <a:gd name="T9" fmla="*/ 24 h 24"/>
              <a:gd name="T10" fmla="*/ 12 w 28"/>
              <a:gd name="T11" fmla="*/ 24 h 24"/>
              <a:gd name="T12" fmla="*/ 0 w 28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8"/>
                </a:lnTo>
                <a:lnTo>
                  <a:pt x="28" y="24"/>
                </a:lnTo>
                <a:lnTo>
                  <a:pt x="12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1" name="Freeform 11"/>
          <p:cNvSpPr>
            <a:spLocks/>
          </p:cNvSpPr>
          <p:nvPr/>
        </p:nvSpPr>
        <p:spPr bwMode="auto">
          <a:xfrm>
            <a:off x="5083253" y="3966102"/>
            <a:ext cx="33338" cy="26626"/>
          </a:xfrm>
          <a:custGeom>
            <a:avLst/>
            <a:gdLst>
              <a:gd name="T0" fmla="*/ 0 w 28"/>
              <a:gd name="T1" fmla="*/ 16 h 24"/>
              <a:gd name="T2" fmla="*/ 0 w 28"/>
              <a:gd name="T3" fmla="*/ 0 h 24"/>
              <a:gd name="T4" fmla="*/ 16 w 28"/>
              <a:gd name="T5" fmla="*/ 0 h 24"/>
              <a:gd name="T6" fmla="*/ 28 w 28"/>
              <a:gd name="T7" fmla="*/ 8 h 24"/>
              <a:gd name="T8" fmla="*/ 28 w 28"/>
              <a:gd name="T9" fmla="*/ 24 h 24"/>
              <a:gd name="T10" fmla="*/ 12 w 28"/>
              <a:gd name="T11" fmla="*/ 24 h 24"/>
              <a:gd name="T12" fmla="*/ 0 w 28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8"/>
                </a:lnTo>
                <a:lnTo>
                  <a:pt x="28" y="24"/>
                </a:lnTo>
                <a:lnTo>
                  <a:pt x="12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2" name="Freeform 12"/>
          <p:cNvSpPr>
            <a:spLocks/>
          </p:cNvSpPr>
          <p:nvPr/>
        </p:nvSpPr>
        <p:spPr bwMode="auto">
          <a:xfrm>
            <a:off x="5097540" y="3974978"/>
            <a:ext cx="33338" cy="24408"/>
          </a:xfrm>
          <a:custGeom>
            <a:avLst/>
            <a:gdLst>
              <a:gd name="T0" fmla="*/ 0 w 28"/>
              <a:gd name="T1" fmla="*/ 16 h 22"/>
              <a:gd name="T2" fmla="*/ 0 w 28"/>
              <a:gd name="T3" fmla="*/ 0 h 22"/>
              <a:gd name="T4" fmla="*/ 16 w 28"/>
              <a:gd name="T5" fmla="*/ 0 h 22"/>
              <a:gd name="T6" fmla="*/ 28 w 28"/>
              <a:gd name="T7" fmla="*/ 6 h 22"/>
              <a:gd name="T8" fmla="*/ 28 w 28"/>
              <a:gd name="T9" fmla="*/ 22 h 22"/>
              <a:gd name="T10" fmla="*/ 12 w 28"/>
              <a:gd name="T11" fmla="*/ 22 h 22"/>
              <a:gd name="T12" fmla="*/ 0 w 28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6"/>
                </a:lnTo>
                <a:lnTo>
                  <a:pt x="28" y="22"/>
                </a:lnTo>
                <a:lnTo>
                  <a:pt x="12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3" name="Rectangle 246"/>
          <p:cNvSpPr>
            <a:spLocks noChangeArrowheads="1"/>
          </p:cNvSpPr>
          <p:nvPr/>
        </p:nvSpPr>
        <p:spPr bwMode="auto">
          <a:xfrm>
            <a:off x="5011815" y="3500143"/>
            <a:ext cx="33338" cy="17751"/>
          </a:xfrm>
          <a:prstGeom prst="rect">
            <a:avLst/>
          </a:pr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4" name="Freeform 247"/>
          <p:cNvSpPr>
            <a:spLocks/>
          </p:cNvSpPr>
          <p:nvPr/>
        </p:nvSpPr>
        <p:spPr bwMode="auto">
          <a:xfrm>
            <a:off x="5026103" y="3500143"/>
            <a:ext cx="33338" cy="26626"/>
          </a:xfrm>
          <a:custGeom>
            <a:avLst/>
            <a:gdLst>
              <a:gd name="T0" fmla="*/ 0 w 28"/>
              <a:gd name="T1" fmla="*/ 16 h 24"/>
              <a:gd name="T2" fmla="*/ 0 w 28"/>
              <a:gd name="T3" fmla="*/ 0 h 24"/>
              <a:gd name="T4" fmla="*/ 16 w 28"/>
              <a:gd name="T5" fmla="*/ 0 h 24"/>
              <a:gd name="T6" fmla="*/ 28 w 28"/>
              <a:gd name="T7" fmla="*/ 8 h 24"/>
              <a:gd name="T8" fmla="*/ 28 w 28"/>
              <a:gd name="T9" fmla="*/ 24 h 24"/>
              <a:gd name="T10" fmla="*/ 12 w 28"/>
              <a:gd name="T11" fmla="*/ 24 h 24"/>
              <a:gd name="T12" fmla="*/ 0 w 28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8"/>
                </a:lnTo>
                <a:lnTo>
                  <a:pt x="28" y="24"/>
                </a:lnTo>
                <a:lnTo>
                  <a:pt x="12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5" name="Freeform 248"/>
          <p:cNvSpPr>
            <a:spLocks/>
          </p:cNvSpPr>
          <p:nvPr/>
        </p:nvSpPr>
        <p:spPr bwMode="auto">
          <a:xfrm>
            <a:off x="5040390" y="3509018"/>
            <a:ext cx="33338" cy="24408"/>
          </a:xfrm>
          <a:custGeom>
            <a:avLst/>
            <a:gdLst>
              <a:gd name="T0" fmla="*/ 0 w 28"/>
              <a:gd name="T1" fmla="*/ 16 h 22"/>
              <a:gd name="T2" fmla="*/ 0 w 28"/>
              <a:gd name="T3" fmla="*/ 0 h 22"/>
              <a:gd name="T4" fmla="*/ 16 w 28"/>
              <a:gd name="T5" fmla="*/ 0 h 22"/>
              <a:gd name="T6" fmla="*/ 28 w 28"/>
              <a:gd name="T7" fmla="*/ 6 h 22"/>
              <a:gd name="T8" fmla="*/ 28 w 28"/>
              <a:gd name="T9" fmla="*/ 22 h 22"/>
              <a:gd name="T10" fmla="*/ 12 w 28"/>
              <a:gd name="T11" fmla="*/ 22 h 22"/>
              <a:gd name="T12" fmla="*/ 0 w 28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6"/>
                </a:lnTo>
                <a:lnTo>
                  <a:pt x="28" y="22"/>
                </a:lnTo>
                <a:lnTo>
                  <a:pt x="12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6" name="Freeform 249"/>
          <p:cNvSpPr>
            <a:spLocks/>
          </p:cNvSpPr>
          <p:nvPr/>
        </p:nvSpPr>
        <p:spPr bwMode="auto">
          <a:xfrm>
            <a:off x="5054678" y="3515675"/>
            <a:ext cx="33338" cy="26626"/>
          </a:xfrm>
          <a:custGeom>
            <a:avLst/>
            <a:gdLst>
              <a:gd name="T0" fmla="*/ 0 w 28"/>
              <a:gd name="T1" fmla="*/ 16 h 24"/>
              <a:gd name="T2" fmla="*/ 0 w 28"/>
              <a:gd name="T3" fmla="*/ 0 h 24"/>
              <a:gd name="T4" fmla="*/ 16 w 28"/>
              <a:gd name="T5" fmla="*/ 0 h 24"/>
              <a:gd name="T6" fmla="*/ 28 w 28"/>
              <a:gd name="T7" fmla="*/ 8 h 24"/>
              <a:gd name="T8" fmla="*/ 28 w 28"/>
              <a:gd name="T9" fmla="*/ 24 h 24"/>
              <a:gd name="T10" fmla="*/ 12 w 28"/>
              <a:gd name="T11" fmla="*/ 24 h 24"/>
              <a:gd name="T12" fmla="*/ 0 w 28"/>
              <a:gd name="T13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4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8"/>
                </a:lnTo>
                <a:lnTo>
                  <a:pt x="28" y="24"/>
                </a:lnTo>
                <a:lnTo>
                  <a:pt x="12" y="24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7" name="Freeform 250"/>
          <p:cNvSpPr>
            <a:spLocks/>
          </p:cNvSpPr>
          <p:nvPr/>
        </p:nvSpPr>
        <p:spPr bwMode="auto">
          <a:xfrm>
            <a:off x="5068965" y="3524550"/>
            <a:ext cx="33338" cy="24408"/>
          </a:xfrm>
          <a:custGeom>
            <a:avLst/>
            <a:gdLst>
              <a:gd name="T0" fmla="*/ 0 w 28"/>
              <a:gd name="T1" fmla="*/ 16 h 22"/>
              <a:gd name="T2" fmla="*/ 0 w 28"/>
              <a:gd name="T3" fmla="*/ 0 h 22"/>
              <a:gd name="T4" fmla="*/ 16 w 28"/>
              <a:gd name="T5" fmla="*/ 0 h 22"/>
              <a:gd name="T6" fmla="*/ 28 w 28"/>
              <a:gd name="T7" fmla="*/ 6 h 22"/>
              <a:gd name="T8" fmla="*/ 28 w 28"/>
              <a:gd name="T9" fmla="*/ 22 h 22"/>
              <a:gd name="T10" fmla="*/ 12 w 28"/>
              <a:gd name="T11" fmla="*/ 22 h 22"/>
              <a:gd name="T12" fmla="*/ 0 w 28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6"/>
                </a:lnTo>
                <a:lnTo>
                  <a:pt x="28" y="22"/>
                </a:lnTo>
                <a:lnTo>
                  <a:pt x="12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8" name="Freeform 251"/>
          <p:cNvSpPr>
            <a:spLocks/>
          </p:cNvSpPr>
          <p:nvPr/>
        </p:nvSpPr>
        <p:spPr bwMode="auto">
          <a:xfrm>
            <a:off x="5083253" y="3531206"/>
            <a:ext cx="33338" cy="22189"/>
          </a:xfrm>
          <a:custGeom>
            <a:avLst/>
            <a:gdLst>
              <a:gd name="T0" fmla="*/ 0 w 28"/>
              <a:gd name="T1" fmla="*/ 16 h 20"/>
              <a:gd name="T2" fmla="*/ 0 w 28"/>
              <a:gd name="T3" fmla="*/ 0 h 20"/>
              <a:gd name="T4" fmla="*/ 16 w 28"/>
              <a:gd name="T5" fmla="*/ 0 h 20"/>
              <a:gd name="T6" fmla="*/ 28 w 28"/>
              <a:gd name="T7" fmla="*/ 4 h 20"/>
              <a:gd name="T8" fmla="*/ 28 w 28"/>
              <a:gd name="T9" fmla="*/ 20 h 20"/>
              <a:gd name="T10" fmla="*/ 12 w 28"/>
              <a:gd name="T11" fmla="*/ 20 h 20"/>
              <a:gd name="T12" fmla="*/ 0 w 28"/>
              <a:gd name="T13" fmla="*/ 16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0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4"/>
                </a:lnTo>
                <a:lnTo>
                  <a:pt x="28" y="20"/>
                </a:lnTo>
                <a:lnTo>
                  <a:pt x="12" y="20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" name="Freeform 252"/>
          <p:cNvSpPr>
            <a:spLocks/>
          </p:cNvSpPr>
          <p:nvPr/>
        </p:nvSpPr>
        <p:spPr bwMode="auto">
          <a:xfrm>
            <a:off x="5097540" y="3535644"/>
            <a:ext cx="33338" cy="24408"/>
          </a:xfrm>
          <a:custGeom>
            <a:avLst/>
            <a:gdLst>
              <a:gd name="T0" fmla="*/ 0 w 28"/>
              <a:gd name="T1" fmla="*/ 16 h 22"/>
              <a:gd name="T2" fmla="*/ 0 w 28"/>
              <a:gd name="T3" fmla="*/ 0 h 22"/>
              <a:gd name="T4" fmla="*/ 16 w 28"/>
              <a:gd name="T5" fmla="*/ 0 h 22"/>
              <a:gd name="T6" fmla="*/ 28 w 28"/>
              <a:gd name="T7" fmla="*/ 6 h 22"/>
              <a:gd name="T8" fmla="*/ 28 w 28"/>
              <a:gd name="T9" fmla="*/ 22 h 22"/>
              <a:gd name="T10" fmla="*/ 12 w 28"/>
              <a:gd name="T11" fmla="*/ 22 h 22"/>
              <a:gd name="T12" fmla="*/ 0 w 28"/>
              <a:gd name="T13" fmla="*/ 1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22">
                <a:moveTo>
                  <a:pt x="0" y="16"/>
                </a:moveTo>
                <a:lnTo>
                  <a:pt x="0" y="0"/>
                </a:lnTo>
                <a:lnTo>
                  <a:pt x="16" y="0"/>
                </a:lnTo>
                <a:lnTo>
                  <a:pt x="28" y="6"/>
                </a:lnTo>
                <a:lnTo>
                  <a:pt x="28" y="22"/>
                </a:lnTo>
                <a:lnTo>
                  <a:pt x="12" y="22"/>
                </a:lnTo>
                <a:lnTo>
                  <a:pt x="0" y="16"/>
                </a:lnTo>
                <a:close/>
              </a:path>
            </a:pathLst>
          </a:custGeom>
          <a:solidFill>
            <a:srgbClr val="FFFA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13" name="Group 1012"/>
          <p:cNvGrpSpPr/>
          <p:nvPr/>
        </p:nvGrpSpPr>
        <p:grpSpPr>
          <a:xfrm>
            <a:off x="4914184" y="5166674"/>
            <a:ext cx="3685441" cy="479557"/>
            <a:chOff x="4914184" y="5689174"/>
            <a:chExt cx="3685441" cy="479557"/>
          </a:xfrm>
        </p:grpSpPr>
        <p:grpSp>
          <p:nvGrpSpPr>
            <p:cNvPr id="419" name="Group 418"/>
            <p:cNvGrpSpPr/>
            <p:nvPr/>
          </p:nvGrpSpPr>
          <p:grpSpPr>
            <a:xfrm>
              <a:off x="5021340" y="5689174"/>
              <a:ext cx="3430191" cy="55471"/>
              <a:chOff x="2514600" y="5429250"/>
              <a:chExt cx="4573588" cy="79375"/>
            </a:xfrm>
          </p:grpSpPr>
          <p:sp>
            <p:nvSpPr>
              <p:cNvPr id="420" name="Freeform 480"/>
              <p:cNvSpPr>
                <a:spLocks/>
              </p:cNvSpPr>
              <p:nvPr/>
            </p:nvSpPr>
            <p:spPr bwMode="auto">
              <a:xfrm>
                <a:off x="2514600" y="5508625"/>
                <a:ext cx="79375" cy="0"/>
              </a:xfrm>
              <a:custGeom>
                <a:avLst/>
                <a:gdLst>
                  <a:gd name="T0" fmla="*/ 0 w 25"/>
                  <a:gd name="T1" fmla="*/ 24 w 25"/>
                  <a:gd name="T2" fmla="*/ 25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0" y="0"/>
                    </a:moveTo>
                    <a:lnTo>
                      <a:pt x="24" y="0"/>
                    </a:lnTo>
                    <a:lnTo>
                      <a:pt x="25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501"/>
              <p:cNvSpPr>
                <a:spLocks/>
              </p:cNvSpPr>
              <p:nvPr/>
            </p:nvSpPr>
            <p:spPr bwMode="auto">
              <a:xfrm>
                <a:off x="7005638" y="5508625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522"/>
              <p:cNvSpPr>
                <a:spLocks/>
              </p:cNvSpPr>
              <p:nvPr/>
            </p:nvSpPr>
            <p:spPr bwMode="auto">
              <a:xfrm>
                <a:off x="2514600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523"/>
              <p:cNvSpPr>
                <a:spLocks/>
              </p:cNvSpPr>
              <p:nvPr/>
            </p:nvSpPr>
            <p:spPr bwMode="auto">
              <a:xfrm>
                <a:off x="2895600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524"/>
              <p:cNvSpPr>
                <a:spLocks/>
              </p:cNvSpPr>
              <p:nvPr/>
            </p:nvSpPr>
            <p:spPr bwMode="auto">
              <a:xfrm>
                <a:off x="3276600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525"/>
              <p:cNvSpPr>
                <a:spLocks/>
              </p:cNvSpPr>
              <p:nvPr/>
            </p:nvSpPr>
            <p:spPr bwMode="auto">
              <a:xfrm>
                <a:off x="3657600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526"/>
              <p:cNvSpPr>
                <a:spLocks/>
              </p:cNvSpPr>
              <p:nvPr/>
            </p:nvSpPr>
            <p:spPr bwMode="auto">
              <a:xfrm>
                <a:off x="4038600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527"/>
              <p:cNvSpPr>
                <a:spLocks/>
              </p:cNvSpPr>
              <p:nvPr/>
            </p:nvSpPr>
            <p:spPr bwMode="auto">
              <a:xfrm>
                <a:off x="4419600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528"/>
              <p:cNvSpPr>
                <a:spLocks/>
              </p:cNvSpPr>
              <p:nvPr/>
            </p:nvSpPr>
            <p:spPr bwMode="auto">
              <a:xfrm>
                <a:off x="4800600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529"/>
              <p:cNvSpPr>
                <a:spLocks/>
              </p:cNvSpPr>
              <p:nvPr/>
            </p:nvSpPr>
            <p:spPr bwMode="auto">
              <a:xfrm>
                <a:off x="5181600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530"/>
              <p:cNvSpPr>
                <a:spLocks/>
              </p:cNvSpPr>
              <p:nvPr/>
            </p:nvSpPr>
            <p:spPr bwMode="auto">
              <a:xfrm>
                <a:off x="5561013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531"/>
              <p:cNvSpPr>
                <a:spLocks/>
              </p:cNvSpPr>
              <p:nvPr/>
            </p:nvSpPr>
            <p:spPr bwMode="auto">
              <a:xfrm>
                <a:off x="5942013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532"/>
              <p:cNvSpPr>
                <a:spLocks/>
              </p:cNvSpPr>
              <p:nvPr/>
            </p:nvSpPr>
            <p:spPr bwMode="auto">
              <a:xfrm>
                <a:off x="6323013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533"/>
              <p:cNvSpPr>
                <a:spLocks/>
              </p:cNvSpPr>
              <p:nvPr/>
            </p:nvSpPr>
            <p:spPr bwMode="auto">
              <a:xfrm>
                <a:off x="6704013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534"/>
              <p:cNvSpPr>
                <a:spLocks/>
              </p:cNvSpPr>
              <p:nvPr/>
            </p:nvSpPr>
            <p:spPr bwMode="auto">
              <a:xfrm>
                <a:off x="7085013" y="5429250"/>
                <a:ext cx="0" cy="79375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537"/>
              <p:cNvSpPr>
                <a:spLocks/>
              </p:cNvSpPr>
              <p:nvPr/>
            </p:nvSpPr>
            <p:spPr bwMode="auto">
              <a:xfrm>
                <a:off x="2514600" y="5508625"/>
                <a:ext cx="4573588" cy="0"/>
              </a:xfrm>
              <a:custGeom>
                <a:avLst/>
                <a:gdLst>
                  <a:gd name="T0" fmla="*/ 0 w 1441"/>
                  <a:gd name="T1" fmla="*/ 1440 w 1441"/>
                  <a:gd name="T2" fmla="*/ 1441 w 144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441">
                    <a:moveTo>
                      <a:pt x="0" y="0"/>
                    </a:moveTo>
                    <a:lnTo>
                      <a:pt x="1440" y="0"/>
                    </a:lnTo>
                    <a:lnTo>
                      <a:pt x="1441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55" name="Rectangle 367"/>
            <p:cNvSpPr>
              <a:spLocks noChangeArrowheads="1"/>
            </p:cNvSpPr>
            <p:nvPr/>
          </p:nvSpPr>
          <p:spPr bwMode="auto">
            <a:xfrm>
              <a:off x="4914184" y="5800037"/>
              <a:ext cx="229631" cy="14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6" name="Rectangle 368"/>
            <p:cNvSpPr>
              <a:spLocks noChangeArrowheads="1"/>
            </p:cNvSpPr>
            <p:nvPr/>
          </p:nvSpPr>
          <p:spPr bwMode="auto">
            <a:xfrm>
              <a:off x="5485684" y="5800037"/>
              <a:ext cx="229631" cy="14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4:00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7" name="Rectangle 369"/>
            <p:cNvSpPr>
              <a:spLocks noChangeArrowheads="1"/>
            </p:cNvSpPr>
            <p:nvPr/>
          </p:nvSpPr>
          <p:spPr bwMode="auto">
            <a:xfrm>
              <a:off x="6057184" y="5800037"/>
              <a:ext cx="229631" cy="14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8:00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8" name="Rectangle 370"/>
            <p:cNvSpPr>
              <a:spLocks noChangeArrowheads="1"/>
            </p:cNvSpPr>
            <p:nvPr/>
          </p:nvSpPr>
          <p:spPr bwMode="auto">
            <a:xfrm>
              <a:off x="6592965" y="5800037"/>
              <a:ext cx="293350" cy="14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12:00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9" name="Rectangle 371"/>
            <p:cNvSpPr>
              <a:spLocks noChangeArrowheads="1"/>
            </p:cNvSpPr>
            <p:nvPr/>
          </p:nvSpPr>
          <p:spPr bwMode="auto">
            <a:xfrm>
              <a:off x="7164465" y="5800037"/>
              <a:ext cx="293350" cy="14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16:00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0" name="Rectangle 372"/>
            <p:cNvSpPr>
              <a:spLocks noChangeArrowheads="1"/>
            </p:cNvSpPr>
            <p:nvPr/>
          </p:nvSpPr>
          <p:spPr bwMode="auto">
            <a:xfrm>
              <a:off x="7734775" y="5800037"/>
              <a:ext cx="293350" cy="14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20:00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1" name="Rectangle 373"/>
            <p:cNvSpPr>
              <a:spLocks noChangeArrowheads="1"/>
            </p:cNvSpPr>
            <p:nvPr/>
          </p:nvSpPr>
          <p:spPr bwMode="auto">
            <a:xfrm>
              <a:off x="8306275" y="5800037"/>
              <a:ext cx="293350" cy="149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24:00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2" name="Rectangle 385"/>
            <p:cNvSpPr>
              <a:spLocks noChangeArrowheads="1"/>
            </p:cNvSpPr>
            <p:nvPr/>
          </p:nvSpPr>
          <p:spPr bwMode="auto">
            <a:xfrm>
              <a:off x="5997484" y="6018167"/>
              <a:ext cx="1422216" cy="150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Time </a:t>
              </a:r>
              <a:r>
                <a:rPr lang="en-US" sz="1400" b="1" baseline="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October 29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, 2012</a:t>
              </a:r>
            </a:p>
          </p:txBody>
        </p:sp>
      </p:grpSp>
      <p:sp>
        <p:nvSpPr>
          <p:cNvPr id="464" name="Rectangle 381"/>
          <p:cNvSpPr>
            <a:spLocks noChangeArrowheads="1"/>
          </p:cNvSpPr>
          <p:nvPr/>
        </p:nvSpPr>
        <p:spPr bwMode="auto">
          <a:xfrm>
            <a:off x="6111680" y="2028994"/>
            <a:ext cx="789880" cy="12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0705"/>
                </a:solidFill>
                <a:effectLst/>
                <a:latin typeface="Arial" pitchFamily="34" charset="0"/>
                <a:cs typeface="Arial" pitchFamily="34" charset="0"/>
              </a:rPr>
              <a:t>predicted tide 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5" name="Group 464"/>
          <p:cNvGrpSpPr/>
          <p:nvPr/>
        </p:nvGrpSpPr>
        <p:grpSpPr>
          <a:xfrm>
            <a:off x="5111828" y="2098202"/>
            <a:ext cx="3337322" cy="1923372"/>
            <a:chOff x="2635250" y="2299240"/>
            <a:chExt cx="4449763" cy="2752185"/>
          </a:xfrm>
        </p:grpSpPr>
        <p:sp>
          <p:nvSpPr>
            <p:cNvPr id="466" name="Freeform 13"/>
            <p:cNvSpPr>
              <a:spLocks/>
            </p:cNvSpPr>
            <p:nvPr/>
          </p:nvSpPr>
          <p:spPr bwMode="auto">
            <a:xfrm>
              <a:off x="2635250" y="4994275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14"/>
            <p:cNvSpPr>
              <a:spLocks/>
            </p:cNvSpPr>
            <p:nvPr/>
          </p:nvSpPr>
          <p:spPr bwMode="auto">
            <a:xfrm>
              <a:off x="2654300" y="500380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15"/>
            <p:cNvSpPr>
              <a:spLocks/>
            </p:cNvSpPr>
            <p:nvPr/>
          </p:nvSpPr>
          <p:spPr bwMode="auto">
            <a:xfrm>
              <a:off x="2673350" y="501015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16"/>
            <p:cNvSpPr>
              <a:spLocks/>
            </p:cNvSpPr>
            <p:nvPr/>
          </p:nvSpPr>
          <p:spPr bwMode="auto">
            <a:xfrm>
              <a:off x="2692400" y="501650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17"/>
            <p:cNvSpPr>
              <a:spLocks/>
            </p:cNvSpPr>
            <p:nvPr/>
          </p:nvSpPr>
          <p:spPr bwMode="auto">
            <a:xfrm>
              <a:off x="2711450" y="5022850"/>
              <a:ext cx="44450" cy="28575"/>
            </a:xfrm>
            <a:custGeom>
              <a:avLst/>
              <a:gdLst>
                <a:gd name="T0" fmla="*/ 0 w 28"/>
                <a:gd name="T1" fmla="*/ 16 h 18"/>
                <a:gd name="T2" fmla="*/ 0 w 28"/>
                <a:gd name="T3" fmla="*/ 0 h 18"/>
                <a:gd name="T4" fmla="*/ 16 w 28"/>
                <a:gd name="T5" fmla="*/ 0 h 18"/>
                <a:gd name="T6" fmla="*/ 28 w 28"/>
                <a:gd name="T7" fmla="*/ 2 h 18"/>
                <a:gd name="T8" fmla="*/ 28 w 28"/>
                <a:gd name="T9" fmla="*/ 18 h 18"/>
                <a:gd name="T10" fmla="*/ 12 w 28"/>
                <a:gd name="T11" fmla="*/ 18 h 18"/>
                <a:gd name="T12" fmla="*/ 0 w 28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"/>
                  </a:lnTo>
                  <a:lnTo>
                    <a:pt x="28" y="18"/>
                  </a:lnTo>
                  <a:lnTo>
                    <a:pt x="12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Rectangle 18"/>
            <p:cNvSpPr>
              <a:spLocks noChangeArrowheads="1"/>
            </p:cNvSpPr>
            <p:nvPr/>
          </p:nvSpPr>
          <p:spPr bwMode="auto">
            <a:xfrm>
              <a:off x="2730500" y="5026025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Rectangle 19"/>
            <p:cNvSpPr>
              <a:spLocks noChangeArrowheads="1"/>
            </p:cNvSpPr>
            <p:nvPr/>
          </p:nvSpPr>
          <p:spPr bwMode="auto">
            <a:xfrm>
              <a:off x="2749550" y="5026025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Rectangle 20"/>
            <p:cNvSpPr>
              <a:spLocks noChangeArrowheads="1"/>
            </p:cNvSpPr>
            <p:nvPr/>
          </p:nvSpPr>
          <p:spPr bwMode="auto">
            <a:xfrm>
              <a:off x="2768600" y="5026025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Freeform 21"/>
            <p:cNvSpPr>
              <a:spLocks/>
            </p:cNvSpPr>
            <p:nvPr/>
          </p:nvSpPr>
          <p:spPr bwMode="auto">
            <a:xfrm>
              <a:off x="2787650" y="5022850"/>
              <a:ext cx="44450" cy="28575"/>
            </a:xfrm>
            <a:custGeom>
              <a:avLst/>
              <a:gdLst>
                <a:gd name="T0" fmla="*/ 16 w 28"/>
                <a:gd name="T1" fmla="*/ 18 h 18"/>
                <a:gd name="T2" fmla="*/ 0 w 28"/>
                <a:gd name="T3" fmla="*/ 18 h 18"/>
                <a:gd name="T4" fmla="*/ 0 w 28"/>
                <a:gd name="T5" fmla="*/ 2 h 18"/>
                <a:gd name="T6" fmla="*/ 12 w 28"/>
                <a:gd name="T7" fmla="*/ 0 h 18"/>
                <a:gd name="T8" fmla="*/ 28 w 28"/>
                <a:gd name="T9" fmla="*/ 0 h 18"/>
                <a:gd name="T10" fmla="*/ 28 w 28"/>
                <a:gd name="T11" fmla="*/ 16 h 18"/>
                <a:gd name="T12" fmla="*/ 16 w 2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22"/>
            <p:cNvSpPr>
              <a:spLocks/>
            </p:cNvSpPr>
            <p:nvPr/>
          </p:nvSpPr>
          <p:spPr bwMode="auto">
            <a:xfrm>
              <a:off x="2806700" y="5016500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2825750" y="5010150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2844800" y="5000625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2863850" y="4987925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2882900" y="4975225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2901950" y="4962525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2921000" y="4946650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Freeform 29"/>
            <p:cNvSpPr>
              <a:spLocks/>
            </p:cNvSpPr>
            <p:nvPr/>
          </p:nvSpPr>
          <p:spPr bwMode="auto">
            <a:xfrm>
              <a:off x="2940050" y="493077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30"/>
            <p:cNvSpPr>
              <a:spLocks/>
            </p:cNvSpPr>
            <p:nvPr/>
          </p:nvSpPr>
          <p:spPr bwMode="auto">
            <a:xfrm>
              <a:off x="2959100" y="491172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Freeform 31"/>
            <p:cNvSpPr>
              <a:spLocks/>
            </p:cNvSpPr>
            <p:nvPr/>
          </p:nvSpPr>
          <p:spPr bwMode="auto">
            <a:xfrm>
              <a:off x="2978150" y="489267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Freeform 32"/>
            <p:cNvSpPr>
              <a:spLocks/>
            </p:cNvSpPr>
            <p:nvPr/>
          </p:nvSpPr>
          <p:spPr bwMode="auto">
            <a:xfrm>
              <a:off x="2997200" y="487362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Freeform 33"/>
            <p:cNvSpPr>
              <a:spLocks/>
            </p:cNvSpPr>
            <p:nvPr/>
          </p:nvSpPr>
          <p:spPr bwMode="auto">
            <a:xfrm>
              <a:off x="3016250" y="485140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Freeform 34"/>
            <p:cNvSpPr>
              <a:spLocks/>
            </p:cNvSpPr>
            <p:nvPr/>
          </p:nvSpPr>
          <p:spPr bwMode="auto">
            <a:xfrm>
              <a:off x="3035300" y="482917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Freeform 35"/>
            <p:cNvSpPr>
              <a:spLocks/>
            </p:cNvSpPr>
            <p:nvPr/>
          </p:nvSpPr>
          <p:spPr bwMode="auto">
            <a:xfrm>
              <a:off x="3054350" y="480695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36"/>
            <p:cNvSpPr>
              <a:spLocks/>
            </p:cNvSpPr>
            <p:nvPr/>
          </p:nvSpPr>
          <p:spPr bwMode="auto">
            <a:xfrm>
              <a:off x="3073400" y="478155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Freeform 37"/>
            <p:cNvSpPr>
              <a:spLocks/>
            </p:cNvSpPr>
            <p:nvPr/>
          </p:nvSpPr>
          <p:spPr bwMode="auto">
            <a:xfrm>
              <a:off x="3092450" y="475615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Freeform 38"/>
            <p:cNvSpPr>
              <a:spLocks/>
            </p:cNvSpPr>
            <p:nvPr/>
          </p:nvSpPr>
          <p:spPr bwMode="auto">
            <a:xfrm>
              <a:off x="3111500" y="473075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Freeform 39"/>
            <p:cNvSpPr>
              <a:spLocks/>
            </p:cNvSpPr>
            <p:nvPr/>
          </p:nvSpPr>
          <p:spPr bwMode="auto">
            <a:xfrm>
              <a:off x="3130550" y="470852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Freeform 40"/>
            <p:cNvSpPr>
              <a:spLocks/>
            </p:cNvSpPr>
            <p:nvPr/>
          </p:nvSpPr>
          <p:spPr bwMode="auto">
            <a:xfrm>
              <a:off x="3149600" y="4679950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Freeform 41"/>
            <p:cNvSpPr>
              <a:spLocks/>
            </p:cNvSpPr>
            <p:nvPr/>
          </p:nvSpPr>
          <p:spPr bwMode="auto">
            <a:xfrm>
              <a:off x="3168650" y="465772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Freeform 42"/>
            <p:cNvSpPr>
              <a:spLocks/>
            </p:cNvSpPr>
            <p:nvPr/>
          </p:nvSpPr>
          <p:spPr bwMode="auto">
            <a:xfrm>
              <a:off x="3187700" y="4629150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Freeform 43"/>
            <p:cNvSpPr>
              <a:spLocks/>
            </p:cNvSpPr>
            <p:nvPr/>
          </p:nvSpPr>
          <p:spPr bwMode="auto">
            <a:xfrm>
              <a:off x="3206750" y="460692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Freeform 44"/>
            <p:cNvSpPr>
              <a:spLocks/>
            </p:cNvSpPr>
            <p:nvPr/>
          </p:nvSpPr>
          <p:spPr bwMode="auto">
            <a:xfrm>
              <a:off x="3225800" y="4578350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Freeform 45"/>
            <p:cNvSpPr>
              <a:spLocks/>
            </p:cNvSpPr>
            <p:nvPr/>
          </p:nvSpPr>
          <p:spPr bwMode="auto">
            <a:xfrm>
              <a:off x="3244850" y="455295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Freeform 46"/>
            <p:cNvSpPr>
              <a:spLocks/>
            </p:cNvSpPr>
            <p:nvPr/>
          </p:nvSpPr>
          <p:spPr bwMode="auto">
            <a:xfrm>
              <a:off x="3263900" y="453072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Freeform 47"/>
            <p:cNvSpPr>
              <a:spLocks/>
            </p:cNvSpPr>
            <p:nvPr/>
          </p:nvSpPr>
          <p:spPr bwMode="auto">
            <a:xfrm>
              <a:off x="3282950" y="4505325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Freeform 48"/>
            <p:cNvSpPr>
              <a:spLocks/>
            </p:cNvSpPr>
            <p:nvPr/>
          </p:nvSpPr>
          <p:spPr bwMode="auto">
            <a:xfrm>
              <a:off x="3302000" y="4479925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Freeform 49"/>
            <p:cNvSpPr>
              <a:spLocks/>
            </p:cNvSpPr>
            <p:nvPr/>
          </p:nvSpPr>
          <p:spPr bwMode="auto">
            <a:xfrm>
              <a:off x="3321050" y="4454525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Freeform 50"/>
            <p:cNvSpPr>
              <a:spLocks/>
            </p:cNvSpPr>
            <p:nvPr/>
          </p:nvSpPr>
          <p:spPr bwMode="auto">
            <a:xfrm>
              <a:off x="3340100" y="443230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Freeform 51"/>
            <p:cNvSpPr>
              <a:spLocks/>
            </p:cNvSpPr>
            <p:nvPr/>
          </p:nvSpPr>
          <p:spPr bwMode="auto">
            <a:xfrm>
              <a:off x="3359150" y="441007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Freeform 52"/>
            <p:cNvSpPr>
              <a:spLocks/>
            </p:cNvSpPr>
            <p:nvPr/>
          </p:nvSpPr>
          <p:spPr bwMode="auto">
            <a:xfrm>
              <a:off x="3378200" y="438785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6" name="Freeform 53"/>
            <p:cNvSpPr>
              <a:spLocks/>
            </p:cNvSpPr>
            <p:nvPr/>
          </p:nvSpPr>
          <p:spPr bwMode="auto">
            <a:xfrm>
              <a:off x="3397250" y="436562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Freeform 54"/>
            <p:cNvSpPr>
              <a:spLocks/>
            </p:cNvSpPr>
            <p:nvPr/>
          </p:nvSpPr>
          <p:spPr bwMode="auto">
            <a:xfrm>
              <a:off x="3416300" y="434340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Freeform 55"/>
            <p:cNvSpPr>
              <a:spLocks/>
            </p:cNvSpPr>
            <p:nvPr/>
          </p:nvSpPr>
          <p:spPr bwMode="auto">
            <a:xfrm>
              <a:off x="3435350" y="432117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Freeform 56"/>
            <p:cNvSpPr>
              <a:spLocks/>
            </p:cNvSpPr>
            <p:nvPr/>
          </p:nvSpPr>
          <p:spPr bwMode="auto">
            <a:xfrm>
              <a:off x="3454400" y="430212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Freeform 57"/>
            <p:cNvSpPr>
              <a:spLocks/>
            </p:cNvSpPr>
            <p:nvPr/>
          </p:nvSpPr>
          <p:spPr bwMode="auto">
            <a:xfrm>
              <a:off x="3473450" y="427990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Freeform 58"/>
            <p:cNvSpPr>
              <a:spLocks/>
            </p:cNvSpPr>
            <p:nvPr/>
          </p:nvSpPr>
          <p:spPr bwMode="auto">
            <a:xfrm>
              <a:off x="3492500" y="426085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Freeform 59"/>
            <p:cNvSpPr>
              <a:spLocks/>
            </p:cNvSpPr>
            <p:nvPr/>
          </p:nvSpPr>
          <p:spPr bwMode="auto">
            <a:xfrm>
              <a:off x="3511550" y="424180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Freeform 60"/>
            <p:cNvSpPr>
              <a:spLocks/>
            </p:cNvSpPr>
            <p:nvPr/>
          </p:nvSpPr>
          <p:spPr bwMode="auto">
            <a:xfrm>
              <a:off x="3530600" y="422275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Freeform 61"/>
            <p:cNvSpPr>
              <a:spLocks/>
            </p:cNvSpPr>
            <p:nvPr/>
          </p:nvSpPr>
          <p:spPr bwMode="auto">
            <a:xfrm>
              <a:off x="3549650" y="420687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Freeform 62"/>
            <p:cNvSpPr>
              <a:spLocks/>
            </p:cNvSpPr>
            <p:nvPr/>
          </p:nvSpPr>
          <p:spPr bwMode="auto">
            <a:xfrm>
              <a:off x="3568700" y="418782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" name="Freeform 63"/>
            <p:cNvSpPr>
              <a:spLocks/>
            </p:cNvSpPr>
            <p:nvPr/>
          </p:nvSpPr>
          <p:spPr bwMode="auto">
            <a:xfrm>
              <a:off x="3587750" y="4171950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Freeform 64"/>
            <p:cNvSpPr>
              <a:spLocks/>
            </p:cNvSpPr>
            <p:nvPr/>
          </p:nvSpPr>
          <p:spPr bwMode="auto">
            <a:xfrm>
              <a:off x="3606800" y="415290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Freeform 65"/>
            <p:cNvSpPr>
              <a:spLocks/>
            </p:cNvSpPr>
            <p:nvPr/>
          </p:nvSpPr>
          <p:spPr bwMode="auto">
            <a:xfrm>
              <a:off x="3625850" y="4140200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Freeform 66"/>
            <p:cNvSpPr>
              <a:spLocks/>
            </p:cNvSpPr>
            <p:nvPr/>
          </p:nvSpPr>
          <p:spPr bwMode="auto">
            <a:xfrm>
              <a:off x="3644900" y="4127500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" name="Freeform 67"/>
            <p:cNvSpPr>
              <a:spLocks/>
            </p:cNvSpPr>
            <p:nvPr/>
          </p:nvSpPr>
          <p:spPr bwMode="auto">
            <a:xfrm>
              <a:off x="3663950" y="411162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" name="Freeform 68"/>
            <p:cNvSpPr>
              <a:spLocks/>
            </p:cNvSpPr>
            <p:nvPr/>
          </p:nvSpPr>
          <p:spPr bwMode="auto">
            <a:xfrm>
              <a:off x="3683000" y="4098925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Freeform 69"/>
            <p:cNvSpPr>
              <a:spLocks/>
            </p:cNvSpPr>
            <p:nvPr/>
          </p:nvSpPr>
          <p:spPr bwMode="auto">
            <a:xfrm>
              <a:off x="3702050" y="4086225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Freeform 70"/>
            <p:cNvSpPr>
              <a:spLocks/>
            </p:cNvSpPr>
            <p:nvPr/>
          </p:nvSpPr>
          <p:spPr bwMode="auto">
            <a:xfrm>
              <a:off x="3721100" y="4076700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Freeform 71"/>
            <p:cNvSpPr>
              <a:spLocks/>
            </p:cNvSpPr>
            <p:nvPr/>
          </p:nvSpPr>
          <p:spPr bwMode="auto">
            <a:xfrm>
              <a:off x="3740150" y="4064000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Freeform 72"/>
            <p:cNvSpPr>
              <a:spLocks/>
            </p:cNvSpPr>
            <p:nvPr/>
          </p:nvSpPr>
          <p:spPr bwMode="auto">
            <a:xfrm>
              <a:off x="3759200" y="4057650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73"/>
            <p:cNvSpPr>
              <a:spLocks/>
            </p:cNvSpPr>
            <p:nvPr/>
          </p:nvSpPr>
          <p:spPr bwMode="auto">
            <a:xfrm>
              <a:off x="3778250" y="4048125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Freeform 74"/>
            <p:cNvSpPr>
              <a:spLocks/>
            </p:cNvSpPr>
            <p:nvPr/>
          </p:nvSpPr>
          <p:spPr bwMode="auto">
            <a:xfrm>
              <a:off x="3797300" y="4038600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Freeform 75"/>
            <p:cNvSpPr>
              <a:spLocks/>
            </p:cNvSpPr>
            <p:nvPr/>
          </p:nvSpPr>
          <p:spPr bwMode="auto">
            <a:xfrm>
              <a:off x="3816350" y="4035425"/>
              <a:ext cx="44450" cy="28575"/>
            </a:xfrm>
            <a:custGeom>
              <a:avLst/>
              <a:gdLst>
                <a:gd name="T0" fmla="*/ 16 w 28"/>
                <a:gd name="T1" fmla="*/ 18 h 18"/>
                <a:gd name="T2" fmla="*/ 0 w 28"/>
                <a:gd name="T3" fmla="*/ 18 h 18"/>
                <a:gd name="T4" fmla="*/ 0 w 28"/>
                <a:gd name="T5" fmla="*/ 2 h 18"/>
                <a:gd name="T6" fmla="*/ 12 w 28"/>
                <a:gd name="T7" fmla="*/ 0 h 18"/>
                <a:gd name="T8" fmla="*/ 28 w 28"/>
                <a:gd name="T9" fmla="*/ 0 h 18"/>
                <a:gd name="T10" fmla="*/ 28 w 28"/>
                <a:gd name="T11" fmla="*/ 16 h 18"/>
                <a:gd name="T12" fmla="*/ 16 w 2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" name="Freeform 76"/>
            <p:cNvSpPr>
              <a:spLocks/>
            </p:cNvSpPr>
            <p:nvPr/>
          </p:nvSpPr>
          <p:spPr bwMode="auto">
            <a:xfrm>
              <a:off x="3835400" y="4029075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0" name="Freeform 77"/>
            <p:cNvSpPr>
              <a:spLocks/>
            </p:cNvSpPr>
            <p:nvPr/>
          </p:nvSpPr>
          <p:spPr bwMode="auto">
            <a:xfrm>
              <a:off x="3854450" y="4022725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Freeform 78"/>
            <p:cNvSpPr>
              <a:spLocks/>
            </p:cNvSpPr>
            <p:nvPr/>
          </p:nvSpPr>
          <p:spPr bwMode="auto">
            <a:xfrm>
              <a:off x="3873500" y="4019550"/>
              <a:ext cx="44450" cy="28575"/>
            </a:xfrm>
            <a:custGeom>
              <a:avLst/>
              <a:gdLst>
                <a:gd name="T0" fmla="*/ 16 w 28"/>
                <a:gd name="T1" fmla="*/ 18 h 18"/>
                <a:gd name="T2" fmla="*/ 0 w 28"/>
                <a:gd name="T3" fmla="*/ 18 h 18"/>
                <a:gd name="T4" fmla="*/ 0 w 28"/>
                <a:gd name="T5" fmla="*/ 2 h 18"/>
                <a:gd name="T6" fmla="*/ 12 w 28"/>
                <a:gd name="T7" fmla="*/ 0 h 18"/>
                <a:gd name="T8" fmla="*/ 28 w 28"/>
                <a:gd name="T9" fmla="*/ 0 h 18"/>
                <a:gd name="T10" fmla="*/ 28 w 28"/>
                <a:gd name="T11" fmla="*/ 16 h 18"/>
                <a:gd name="T12" fmla="*/ 16 w 2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" name="Rectangle 79"/>
            <p:cNvSpPr>
              <a:spLocks noChangeArrowheads="1"/>
            </p:cNvSpPr>
            <p:nvPr/>
          </p:nvSpPr>
          <p:spPr bwMode="auto">
            <a:xfrm>
              <a:off x="3892550" y="4019550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" name="Rectangle 80"/>
            <p:cNvSpPr>
              <a:spLocks noChangeArrowheads="1"/>
            </p:cNvSpPr>
            <p:nvPr/>
          </p:nvSpPr>
          <p:spPr bwMode="auto">
            <a:xfrm>
              <a:off x="3911600" y="4019550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" name="Rectangle 81"/>
            <p:cNvSpPr>
              <a:spLocks noChangeArrowheads="1"/>
            </p:cNvSpPr>
            <p:nvPr/>
          </p:nvSpPr>
          <p:spPr bwMode="auto">
            <a:xfrm>
              <a:off x="3930650" y="4019550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" name="Rectangle 82"/>
            <p:cNvSpPr>
              <a:spLocks noChangeArrowheads="1"/>
            </p:cNvSpPr>
            <p:nvPr/>
          </p:nvSpPr>
          <p:spPr bwMode="auto">
            <a:xfrm>
              <a:off x="3949700" y="4019550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" name="Freeform 83"/>
            <p:cNvSpPr>
              <a:spLocks/>
            </p:cNvSpPr>
            <p:nvPr/>
          </p:nvSpPr>
          <p:spPr bwMode="auto">
            <a:xfrm>
              <a:off x="3968750" y="4019550"/>
              <a:ext cx="44450" cy="28575"/>
            </a:xfrm>
            <a:custGeom>
              <a:avLst/>
              <a:gdLst>
                <a:gd name="T0" fmla="*/ 0 w 28"/>
                <a:gd name="T1" fmla="*/ 16 h 18"/>
                <a:gd name="T2" fmla="*/ 0 w 28"/>
                <a:gd name="T3" fmla="*/ 0 h 18"/>
                <a:gd name="T4" fmla="*/ 16 w 28"/>
                <a:gd name="T5" fmla="*/ 0 h 18"/>
                <a:gd name="T6" fmla="*/ 28 w 28"/>
                <a:gd name="T7" fmla="*/ 2 h 18"/>
                <a:gd name="T8" fmla="*/ 28 w 28"/>
                <a:gd name="T9" fmla="*/ 18 h 18"/>
                <a:gd name="T10" fmla="*/ 12 w 28"/>
                <a:gd name="T11" fmla="*/ 18 h 18"/>
                <a:gd name="T12" fmla="*/ 0 w 28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"/>
                  </a:lnTo>
                  <a:lnTo>
                    <a:pt x="28" y="18"/>
                  </a:lnTo>
                  <a:lnTo>
                    <a:pt x="12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" name="Freeform 84"/>
            <p:cNvSpPr>
              <a:spLocks/>
            </p:cNvSpPr>
            <p:nvPr/>
          </p:nvSpPr>
          <p:spPr bwMode="auto">
            <a:xfrm>
              <a:off x="3987800" y="4022725"/>
              <a:ext cx="44450" cy="28575"/>
            </a:xfrm>
            <a:custGeom>
              <a:avLst/>
              <a:gdLst>
                <a:gd name="T0" fmla="*/ 0 w 28"/>
                <a:gd name="T1" fmla="*/ 16 h 18"/>
                <a:gd name="T2" fmla="*/ 0 w 28"/>
                <a:gd name="T3" fmla="*/ 0 h 18"/>
                <a:gd name="T4" fmla="*/ 16 w 28"/>
                <a:gd name="T5" fmla="*/ 0 h 18"/>
                <a:gd name="T6" fmla="*/ 28 w 28"/>
                <a:gd name="T7" fmla="*/ 2 h 18"/>
                <a:gd name="T8" fmla="*/ 28 w 28"/>
                <a:gd name="T9" fmla="*/ 18 h 18"/>
                <a:gd name="T10" fmla="*/ 12 w 28"/>
                <a:gd name="T11" fmla="*/ 18 h 18"/>
                <a:gd name="T12" fmla="*/ 0 w 28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"/>
                  </a:lnTo>
                  <a:lnTo>
                    <a:pt x="28" y="18"/>
                  </a:lnTo>
                  <a:lnTo>
                    <a:pt x="12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" name="Freeform 85"/>
            <p:cNvSpPr>
              <a:spLocks/>
            </p:cNvSpPr>
            <p:nvPr/>
          </p:nvSpPr>
          <p:spPr bwMode="auto">
            <a:xfrm>
              <a:off x="4006850" y="402590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Freeform 86"/>
            <p:cNvSpPr>
              <a:spLocks/>
            </p:cNvSpPr>
            <p:nvPr/>
          </p:nvSpPr>
          <p:spPr bwMode="auto">
            <a:xfrm>
              <a:off x="4025900" y="403225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Freeform 87"/>
            <p:cNvSpPr>
              <a:spLocks/>
            </p:cNvSpPr>
            <p:nvPr/>
          </p:nvSpPr>
          <p:spPr bwMode="auto">
            <a:xfrm>
              <a:off x="4044950" y="403860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1" name="Freeform 88"/>
            <p:cNvSpPr>
              <a:spLocks/>
            </p:cNvSpPr>
            <p:nvPr/>
          </p:nvSpPr>
          <p:spPr bwMode="auto">
            <a:xfrm>
              <a:off x="4064000" y="4044950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" name="Freeform 89"/>
            <p:cNvSpPr>
              <a:spLocks/>
            </p:cNvSpPr>
            <p:nvPr/>
          </p:nvSpPr>
          <p:spPr bwMode="auto">
            <a:xfrm>
              <a:off x="4083050" y="4054475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" name="Freeform 90"/>
            <p:cNvSpPr>
              <a:spLocks/>
            </p:cNvSpPr>
            <p:nvPr/>
          </p:nvSpPr>
          <p:spPr bwMode="auto">
            <a:xfrm>
              <a:off x="4102100" y="4064000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4" name="Freeform 91"/>
            <p:cNvSpPr>
              <a:spLocks/>
            </p:cNvSpPr>
            <p:nvPr/>
          </p:nvSpPr>
          <p:spPr bwMode="auto">
            <a:xfrm>
              <a:off x="4121150" y="4076700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5" name="Freeform 92"/>
            <p:cNvSpPr>
              <a:spLocks/>
            </p:cNvSpPr>
            <p:nvPr/>
          </p:nvSpPr>
          <p:spPr bwMode="auto">
            <a:xfrm>
              <a:off x="4140200" y="4089400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6" name="Freeform 93"/>
            <p:cNvSpPr>
              <a:spLocks/>
            </p:cNvSpPr>
            <p:nvPr/>
          </p:nvSpPr>
          <p:spPr bwMode="auto">
            <a:xfrm>
              <a:off x="4159250" y="410210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7" name="Freeform 94"/>
            <p:cNvSpPr>
              <a:spLocks/>
            </p:cNvSpPr>
            <p:nvPr/>
          </p:nvSpPr>
          <p:spPr bwMode="auto">
            <a:xfrm>
              <a:off x="4178300" y="4117975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8" name="Freeform 95"/>
            <p:cNvSpPr>
              <a:spLocks/>
            </p:cNvSpPr>
            <p:nvPr/>
          </p:nvSpPr>
          <p:spPr bwMode="auto">
            <a:xfrm>
              <a:off x="4197350" y="413702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9" name="Freeform 96"/>
            <p:cNvSpPr>
              <a:spLocks/>
            </p:cNvSpPr>
            <p:nvPr/>
          </p:nvSpPr>
          <p:spPr bwMode="auto">
            <a:xfrm>
              <a:off x="4216400" y="415290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0" name="Freeform 97"/>
            <p:cNvSpPr>
              <a:spLocks/>
            </p:cNvSpPr>
            <p:nvPr/>
          </p:nvSpPr>
          <p:spPr bwMode="auto">
            <a:xfrm>
              <a:off x="4235450" y="417195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" name="Freeform 98"/>
            <p:cNvSpPr>
              <a:spLocks/>
            </p:cNvSpPr>
            <p:nvPr/>
          </p:nvSpPr>
          <p:spPr bwMode="auto">
            <a:xfrm>
              <a:off x="4254500" y="419100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2" name="Freeform 99"/>
            <p:cNvSpPr>
              <a:spLocks/>
            </p:cNvSpPr>
            <p:nvPr/>
          </p:nvSpPr>
          <p:spPr bwMode="auto">
            <a:xfrm>
              <a:off x="4273550" y="421005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" name="Freeform 100"/>
            <p:cNvSpPr>
              <a:spLocks/>
            </p:cNvSpPr>
            <p:nvPr/>
          </p:nvSpPr>
          <p:spPr bwMode="auto">
            <a:xfrm>
              <a:off x="4292600" y="422910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" name="Freeform 101"/>
            <p:cNvSpPr>
              <a:spLocks/>
            </p:cNvSpPr>
            <p:nvPr/>
          </p:nvSpPr>
          <p:spPr bwMode="auto">
            <a:xfrm>
              <a:off x="4311650" y="425132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5" name="Freeform 102"/>
            <p:cNvSpPr>
              <a:spLocks/>
            </p:cNvSpPr>
            <p:nvPr/>
          </p:nvSpPr>
          <p:spPr bwMode="auto">
            <a:xfrm>
              <a:off x="4330700" y="427355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" name="Freeform 103"/>
            <p:cNvSpPr>
              <a:spLocks/>
            </p:cNvSpPr>
            <p:nvPr/>
          </p:nvSpPr>
          <p:spPr bwMode="auto">
            <a:xfrm>
              <a:off x="4349750" y="429577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7" name="Freeform 104"/>
            <p:cNvSpPr>
              <a:spLocks/>
            </p:cNvSpPr>
            <p:nvPr/>
          </p:nvSpPr>
          <p:spPr bwMode="auto">
            <a:xfrm>
              <a:off x="4368800" y="431800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8" name="Freeform 105"/>
            <p:cNvSpPr>
              <a:spLocks/>
            </p:cNvSpPr>
            <p:nvPr/>
          </p:nvSpPr>
          <p:spPr bwMode="auto">
            <a:xfrm>
              <a:off x="4387850" y="434022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9" name="Freeform 106"/>
            <p:cNvSpPr>
              <a:spLocks/>
            </p:cNvSpPr>
            <p:nvPr/>
          </p:nvSpPr>
          <p:spPr bwMode="auto">
            <a:xfrm>
              <a:off x="4406900" y="436245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0" name="Freeform 107"/>
            <p:cNvSpPr>
              <a:spLocks/>
            </p:cNvSpPr>
            <p:nvPr/>
          </p:nvSpPr>
          <p:spPr bwMode="auto">
            <a:xfrm>
              <a:off x="4425950" y="438467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" name="Freeform 108"/>
            <p:cNvSpPr>
              <a:spLocks/>
            </p:cNvSpPr>
            <p:nvPr/>
          </p:nvSpPr>
          <p:spPr bwMode="auto">
            <a:xfrm>
              <a:off x="4445000" y="440690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2" name="Freeform 109"/>
            <p:cNvSpPr>
              <a:spLocks/>
            </p:cNvSpPr>
            <p:nvPr/>
          </p:nvSpPr>
          <p:spPr bwMode="auto">
            <a:xfrm>
              <a:off x="4464050" y="442912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" name="Freeform 110"/>
            <p:cNvSpPr>
              <a:spLocks/>
            </p:cNvSpPr>
            <p:nvPr/>
          </p:nvSpPr>
          <p:spPr bwMode="auto">
            <a:xfrm>
              <a:off x="4483100" y="445135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" name="Freeform 111"/>
            <p:cNvSpPr>
              <a:spLocks/>
            </p:cNvSpPr>
            <p:nvPr/>
          </p:nvSpPr>
          <p:spPr bwMode="auto">
            <a:xfrm>
              <a:off x="4502150" y="447357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5" name="Freeform 112"/>
            <p:cNvSpPr>
              <a:spLocks/>
            </p:cNvSpPr>
            <p:nvPr/>
          </p:nvSpPr>
          <p:spPr bwMode="auto">
            <a:xfrm>
              <a:off x="4521200" y="449580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" name="Freeform 113"/>
            <p:cNvSpPr>
              <a:spLocks/>
            </p:cNvSpPr>
            <p:nvPr/>
          </p:nvSpPr>
          <p:spPr bwMode="auto">
            <a:xfrm>
              <a:off x="4540250" y="451802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7" name="Freeform 114"/>
            <p:cNvSpPr>
              <a:spLocks/>
            </p:cNvSpPr>
            <p:nvPr/>
          </p:nvSpPr>
          <p:spPr bwMode="auto">
            <a:xfrm>
              <a:off x="4559300" y="454025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" name="Freeform 115"/>
            <p:cNvSpPr>
              <a:spLocks/>
            </p:cNvSpPr>
            <p:nvPr/>
          </p:nvSpPr>
          <p:spPr bwMode="auto">
            <a:xfrm>
              <a:off x="4578350" y="455930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9" name="Freeform 116"/>
            <p:cNvSpPr>
              <a:spLocks/>
            </p:cNvSpPr>
            <p:nvPr/>
          </p:nvSpPr>
          <p:spPr bwMode="auto">
            <a:xfrm>
              <a:off x="4597400" y="4581525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0" name="Freeform 117"/>
            <p:cNvSpPr>
              <a:spLocks/>
            </p:cNvSpPr>
            <p:nvPr/>
          </p:nvSpPr>
          <p:spPr bwMode="auto">
            <a:xfrm>
              <a:off x="4616450" y="4600575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1" name="Freeform 118"/>
            <p:cNvSpPr>
              <a:spLocks/>
            </p:cNvSpPr>
            <p:nvPr/>
          </p:nvSpPr>
          <p:spPr bwMode="auto">
            <a:xfrm>
              <a:off x="4635500" y="461962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2" name="Freeform 119"/>
            <p:cNvSpPr>
              <a:spLocks/>
            </p:cNvSpPr>
            <p:nvPr/>
          </p:nvSpPr>
          <p:spPr bwMode="auto">
            <a:xfrm>
              <a:off x="4654550" y="464185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" name="Freeform 120"/>
            <p:cNvSpPr>
              <a:spLocks/>
            </p:cNvSpPr>
            <p:nvPr/>
          </p:nvSpPr>
          <p:spPr bwMode="auto">
            <a:xfrm>
              <a:off x="4673600" y="466090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" name="Freeform 121"/>
            <p:cNvSpPr>
              <a:spLocks/>
            </p:cNvSpPr>
            <p:nvPr/>
          </p:nvSpPr>
          <p:spPr bwMode="auto">
            <a:xfrm>
              <a:off x="4692650" y="467995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5" name="Freeform 122"/>
            <p:cNvSpPr>
              <a:spLocks/>
            </p:cNvSpPr>
            <p:nvPr/>
          </p:nvSpPr>
          <p:spPr bwMode="auto">
            <a:xfrm>
              <a:off x="4711700" y="469900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6" name="Freeform 123"/>
            <p:cNvSpPr>
              <a:spLocks/>
            </p:cNvSpPr>
            <p:nvPr/>
          </p:nvSpPr>
          <p:spPr bwMode="auto">
            <a:xfrm>
              <a:off x="4730750" y="471805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7" name="Freeform 124"/>
            <p:cNvSpPr>
              <a:spLocks/>
            </p:cNvSpPr>
            <p:nvPr/>
          </p:nvSpPr>
          <p:spPr bwMode="auto">
            <a:xfrm>
              <a:off x="4749800" y="473710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8" name="Freeform 125"/>
            <p:cNvSpPr>
              <a:spLocks/>
            </p:cNvSpPr>
            <p:nvPr/>
          </p:nvSpPr>
          <p:spPr bwMode="auto">
            <a:xfrm>
              <a:off x="4768850" y="475932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9" name="Freeform 126"/>
            <p:cNvSpPr>
              <a:spLocks/>
            </p:cNvSpPr>
            <p:nvPr/>
          </p:nvSpPr>
          <p:spPr bwMode="auto">
            <a:xfrm>
              <a:off x="4787900" y="477520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0" name="Freeform 127"/>
            <p:cNvSpPr>
              <a:spLocks/>
            </p:cNvSpPr>
            <p:nvPr/>
          </p:nvSpPr>
          <p:spPr bwMode="auto">
            <a:xfrm>
              <a:off x="4806950" y="479742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1" name="Freeform 128"/>
            <p:cNvSpPr>
              <a:spLocks/>
            </p:cNvSpPr>
            <p:nvPr/>
          </p:nvSpPr>
          <p:spPr bwMode="auto">
            <a:xfrm>
              <a:off x="4826000" y="481330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2" name="Freeform 129"/>
            <p:cNvSpPr>
              <a:spLocks/>
            </p:cNvSpPr>
            <p:nvPr/>
          </p:nvSpPr>
          <p:spPr bwMode="auto">
            <a:xfrm>
              <a:off x="4845050" y="483235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" name="Freeform 130"/>
            <p:cNvSpPr>
              <a:spLocks/>
            </p:cNvSpPr>
            <p:nvPr/>
          </p:nvSpPr>
          <p:spPr bwMode="auto">
            <a:xfrm>
              <a:off x="4864100" y="485140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" name="Freeform 131"/>
            <p:cNvSpPr>
              <a:spLocks/>
            </p:cNvSpPr>
            <p:nvPr/>
          </p:nvSpPr>
          <p:spPr bwMode="auto">
            <a:xfrm>
              <a:off x="4883150" y="4867275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" name="Freeform 132"/>
            <p:cNvSpPr>
              <a:spLocks/>
            </p:cNvSpPr>
            <p:nvPr/>
          </p:nvSpPr>
          <p:spPr bwMode="auto">
            <a:xfrm>
              <a:off x="4902200" y="488632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" name="Freeform 133"/>
            <p:cNvSpPr>
              <a:spLocks/>
            </p:cNvSpPr>
            <p:nvPr/>
          </p:nvSpPr>
          <p:spPr bwMode="auto">
            <a:xfrm>
              <a:off x="4921250" y="490220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" name="Freeform 134"/>
            <p:cNvSpPr>
              <a:spLocks/>
            </p:cNvSpPr>
            <p:nvPr/>
          </p:nvSpPr>
          <p:spPr bwMode="auto">
            <a:xfrm>
              <a:off x="4940300" y="4921250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" name="Freeform 135"/>
            <p:cNvSpPr>
              <a:spLocks/>
            </p:cNvSpPr>
            <p:nvPr/>
          </p:nvSpPr>
          <p:spPr bwMode="auto">
            <a:xfrm>
              <a:off x="4959350" y="493395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" name="Freeform 136"/>
            <p:cNvSpPr>
              <a:spLocks/>
            </p:cNvSpPr>
            <p:nvPr/>
          </p:nvSpPr>
          <p:spPr bwMode="auto">
            <a:xfrm>
              <a:off x="4978400" y="4949825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" name="Freeform 137"/>
            <p:cNvSpPr>
              <a:spLocks/>
            </p:cNvSpPr>
            <p:nvPr/>
          </p:nvSpPr>
          <p:spPr bwMode="auto">
            <a:xfrm>
              <a:off x="4997450" y="4962525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1" name="Freeform 138"/>
            <p:cNvSpPr>
              <a:spLocks/>
            </p:cNvSpPr>
            <p:nvPr/>
          </p:nvSpPr>
          <p:spPr bwMode="auto">
            <a:xfrm>
              <a:off x="5016500" y="4975225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" name="Freeform 139"/>
            <p:cNvSpPr>
              <a:spLocks/>
            </p:cNvSpPr>
            <p:nvPr/>
          </p:nvSpPr>
          <p:spPr bwMode="auto">
            <a:xfrm>
              <a:off x="5035550" y="4987925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" name="Freeform 140"/>
            <p:cNvSpPr>
              <a:spLocks/>
            </p:cNvSpPr>
            <p:nvPr/>
          </p:nvSpPr>
          <p:spPr bwMode="auto">
            <a:xfrm>
              <a:off x="5054600" y="4997450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" name="Freeform 141"/>
            <p:cNvSpPr>
              <a:spLocks/>
            </p:cNvSpPr>
            <p:nvPr/>
          </p:nvSpPr>
          <p:spPr bwMode="auto">
            <a:xfrm>
              <a:off x="5073650" y="5006975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" name="Freeform 142"/>
            <p:cNvSpPr>
              <a:spLocks/>
            </p:cNvSpPr>
            <p:nvPr/>
          </p:nvSpPr>
          <p:spPr bwMode="auto">
            <a:xfrm>
              <a:off x="5092700" y="5013325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" name="Freeform 143"/>
            <p:cNvSpPr>
              <a:spLocks/>
            </p:cNvSpPr>
            <p:nvPr/>
          </p:nvSpPr>
          <p:spPr bwMode="auto">
            <a:xfrm>
              <a:off x="5111750" y="5019675"/>
              <a:ext cx="44450" cy="28575"/>
            </a:xfrm>
            <a:custGeom>
              <a:avLst/>
              <a:gdLst>
                <a:gd name="T0" fmla="*/ 0 w 28"/>
                <a:gd name="T1" fmla="*/ 16 h 18"/>
                <a:gd name="T2" fmla="*/ 0 w 28"/>
                <a:gd name="T3" fmla="*/ 0 h 18"/>
                <a:gd name="T4" fmla="*/ 16 w 28"/>
                <a:gd name="T5" fmla="*/ 0 h 18"/>
                <a:gd name="T6" fmla="*/ 28 w 28"/>
                <a:gd name="T7" fmla="*/ 2 h 18"/>
                <a:gd name="T8" fmla="*/ 28 w 28"/>
                <a:gd name="T9" fmla="*/ 18 h 18"/>
                <a:gd name="T10" fmla="*/ 12 w 28"/>
                <a:gd name="T11" fmla="*/ 18 h 18"/>
                <a:gd name="T12" fmla="*/ 0 w 28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"/>
                  </a:lnTo>
                  <a:lnTo>
                    <a:pt x="28" y="18"/>
                  </a:lnTo>
                  <a:lnTo>
                    <a:pt x="12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" name="Freeform 144"/>
            <p:cNvSpPr>
              <a:spLocks/>
            </p:cNvSpPr>
            <p:nvPr/>
          </p:nvSpPr>
          <p:spPr bwMode="auto">
            <a:xfrm>
              <a:off x="5130800" y="5022850"/>
              <a:ext cx="44450" cy="28575"/>
            </a:xfrm>
            <a:custGeom>
              <a:avLst/>
              <a:gdLst>
                <a:gd name="T0" fmla="*/ 0 w 28"/>
                <a:gd name="T1" fmla="*/ 16 h 18"/>
                <a:gd name="T2" fmla="*/ 0 w 28"/>
                <a:gd name="T3" fmla="*/ 0 h 18"/>
                <a:gd name="T4" fmla="*/ 16 w 28"/>
                <a:gd name="T5" fmla="*/ 0 h 18"/>
                <a:gd name="T6" fmla="*/ 28 w 28"/>
                <a:gd name="T7" fmla="*/ 2 h 18"/>
                <a:gd name="T8" fmla="*/ 28 w 28"/>
                <a:gd name="T9" fmla="*/ 18 h 18"/>
                <a:gd name="T10" fmla="*/ 12 w 28"/>
                <a:gd name="T11" fmla="*/ 18 h 18"/>
                <a:gd name="T12" fmla="*/ 0 w 28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"/>
                  </a:lnTo>
                  <a:lnTo>
                    <a:pt x="28" y="18"/>
                  </a:lnTo>
                  <a:lnTo>
                    <a:pt x="12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" name="Rectangle 145"/>
            <p:cNvSpPr>
              <a:spLocks noChangeArrowheads="1"/>
            </p:cNvSpPr>
            <p:nvPr/>
          </p:nvSpPr>
          <p:spPr bwMode="auto">
            <a:xfrm>
              <a:off x="5149850" y="5026025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9" name="Rectangle 146"/>
            <p:cNvSpPr>
              <a:spLocks noChangeArrowheads="1"/>
            </p:cNvSpPr>
            <p:nvPr/>
          </p:nvSpPr>
          <p:spPr bwMode="auto">
            <a:xfrm>
              <a:off x="5168900" y="5026025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" name="Freeform 147"/>
            <p:cNvSpPr>
              <a:spLocks/>
            </p:cNvSpPr>
            <p:nvPr/>
          </p:nvSpPr>
          <p:spPr bwMode="auto">
            <a:xfrm>
              <a:off x="5187950" y="5022850"/>
              <a:ext cx="44450" cy="28575"/>
            </a:xfrm>
            <a:custGeom>
              <a:avLst/>
              <a:gdLst>
                <a:gd name="T0" fmla="*/ 16 w 28"/>
                <a:gd name="T1" fmla="*/ 18 h 18"/>
                <a:gd name="T2" fmla="*/ 0 w 28"/>
                <a:gd name="T3" fmla="*/ 18 h 18"/>
                <a:gd name="T4" fmla="*/ 0 w 28"/>
                <a:gd name="T5" fmla="*/ 2 h 18"/>
                <a:gd name="T6" fmla="*/ 12 w 28"/>
                <a:gd name="T7" fmla="*/ 0 h 18"/>
                <a:gd name="T8" fmla="*/ 28 w 28"/>
                <a:gd name="T9" fmla="*/ 0 h 18"/>
                <a:gd name="T10" fmla="*/ 28 w 28"/>
                <a:gd name="T11" fmla="*/ 16 h 18"/>
                <a:gd name="T12" fmla="*/ 16 w 2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1" name="Freeform 148"/>
            <p:cNvSpPr>
              <a:spLocks/>
            </p:cNvSpPr>
            <p:nvPr/>
          </p:nvSpPr>
          <p:spPr bwMode="auto">
            <a:xfrm>
              <a:off x="5207000" y="5016500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2" name="Freeform 149"/>
            <p:cNvSpPr>
              <a:spLocks/>
            </p:cNvSpPr>
            <p:nvPr/>
          </p:nvSpPr>
          <p:spPr bwMode="auto">
            <a:xfrm>
              <a:off x="5226050" y="5010150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3" name="Freeform 150"/>
            <p:cNvSpPr>
              <a:spLocks/>
            </p:cNvSpPr>
            <p:nvPr/>
          </p:nvSpPr>
          <p:spPr bwMode="auto">
            <a:xfrm>
              <a:off x="5245100" y="5003800"/>
              <a:ext cx="42863" cy="31750"/>
            </a:xfrm>
            <a:custGeom>
              <a:avLst/>
              <a:gdLst>
                <a:gd name="T0" fmla="*/ 16 w 27"/>
                <a:gd name="T1" fmla="*/ 20 h 20"/>
                <a:gd name="T2" fmla="*/ 0 w 27"/>
                <a:gd name="T3" fmla="*/ 20 h 20"/>
                <a:gd name="T4" fmla="*/ 0 w 27"/>
                <a:gd name="T5" fmla="*/ 4 h 20"/>
                <a:gd name="T6" fmla="*/ 12 w 27"/>
                <a:gd name="T7" fmla="*/ 0 h 20"/>
                <a:gd name="T8" fmla="*/ 27 w 27"/>
                <a:gd name="T9" fmla="*/ 0 h 20"/>
                <a:gd name="T10" fmla="*/ 27 w 27"/>
                <a:gd name="T11" fmla="*/ 16 h 20"/>
                <a:gd name="T12" fmla="*/ 16 w 2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7" y="0"/>
                  </a:lnTo>
                  <a:lnTo>
                    <a:pt x="27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" name="Freeform 151"/>
            <p:cNvSpPr>
              <a:spLocks/>
            </p:cNvSpPr>
            <p:nvPr/>
          </p:nvSpPr>
          <p:spPr bwMode="auto">
            <a:xfrm>
              <a:off x="5264150" y="4994275"/>
              <a:ext cx="42863" cy="34925"/>
            </a:xfrm>
            <a:custGeom>
              <a:avLst/>
              <a:gdLst>
                <a:gd name="T0" fmla="*/ 15 w 27"/>
                <a:gd name="T1" fmla="*/ 22 h 22"/>
                <a:gd name="T2" fmla="*/ 0 w 27"/>
                <a:gd name="T3" fmla="*/ 22 h 22"/>
                <a:gd name="T4" fmla="*/ 0 w 27"/>
                <a:gd name="T5" fmla="*/ 6 h 22"/>
                <a:gd name="T6" fmla="*/ 11 w 27"/>
                <a:gd name="T7" fmla="*/ 0 h 22"/>
                <a:gd name="T8" fmla="*/ 27 w 27"/>
                <a:gd name="T9" fmla="*/ 0 h 22"/>
                <a:gd name="T10" fmla="*/ 27 w 27"/>
                <a:gd name="T11" fmla="*/ 16 h 22"/>
                <a:gd name="T12" fmla="*/ 15 w 2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22">
                  <a:moveTo>
                    <a:pt x="15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1" y="0"/>
                  </a:lnTo>
                  <a:lnTo>
                    <a:pt x="27" y="0"/>
                  </a:lnTo>
                  <a:lnTo>
                    <a:pt x="27" y="16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" name="Freeform 152"/>
            <p:cNvSpPr>
              <a:spLocks/>
            </p:cNvSpPr>
            <p:nvPr/>
          </p:nvSpPr>
          <p:spPr bwMode="auto">
            <a:xfrm>
              <a:off x="5281613" y="4981575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" name="Freeform 153"/>
            <p:cNvSpPr>
              <a:spLocks/>
            </p:cNvSpPr>
            <p:nvPr/>
          </p:nvSpPr>
          <p:spPr bwMode="auto">
            <a:xfrm>
              <a:off x="5300663" y="4968875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Freeform 154"/>
            <p:cNvSpPr>
              <a:spLocks/>
            </p:cNvSpPr>
            <p:nvPr/>
          </p:nvSpPr>
          <p:spPr bwMode="auto">
            <a:xfrm>
              <a:off x="5319713" y="4953000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" name="Freeform 155"/>
            <p:cNvSpPr>
              <a:spLocks/>
            </p:cNvSpPr>
            <p:nvPr/>
          </p:nvSpPr>
          <p:spPr bwMode="auto">
            <a:xfrm>
              <a:off x="5338763" y="493712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" name="Freeform 156"/>
            <p:cNvSpPr>
              <a:spLocks/>
            </p:cNvSpPr>
            <p:nvPr/>
          </p:nvSpPr>
          <p:spPr bwMode="auto">
            <a:xfrm>
              <a:off x="5357813" y="4921250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" name="Freeform 157"/>
            <p:cNvSpPr>
              <a:spLocks/>
            </p:cNvSpPr>
            <p:nvPr/>
          </p:nvSpPr>
          <p:spPr bwMode="auto">
            <a:xfrm>
              <a:off x="5376863" y="490220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158"/>
            <p:cNvSpPr>
              <a:spLocks/>
            </p:cNvSpPr>
            <p:nvPr/>
          </p:nvSpPr>
          <p:spPr bwMode="auto">
            <a:xfrm>
              <a:off x="5395913" y="488315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159"/>
            <p:cNvSpPr>
              <a:spLocks/>
            </p:cNvSpPr>
            <p:nvPr/>
          </p:nvSpPr>
          <p:spPr bwMode="auto">
            <a:xfrm>
              <a:off x="5414963" y="486410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160"/>
            <p:cNvSpPr>
              <a:spLocks/>
            </p:cNvSpPr>
            <p:nvPr/>
          </p:nvSpPr>
          <p:spPr bwMode="auto">
            <a:xfrm>
              <a:off x="5434013" y="484505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161"/>
            <p:cNvSpPr>
              <a:spLocks/>
            </p:cNvSpPr>
            <p:nvPr/>
          </p:nvSpPr>
          <p:spPr bwMode="auto">
            <a:xfrm>
              <a:off x="5453063" y="482282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Freeform 162"/>
            <p:cNvSpPr>
              <a:spLocks/>
            </p:cNvSpPr>
            <p:nvPr/>
          </p:nvSpPr>
          <p:spPr bwMode="auto">
            <a:xfrm>
              <a:off x="5472113" y="480060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163"/>
            <p:cNvSpPr>
              <a:spLocks/>
            </p:cNvSpPr>
            <p:nvPr/>
          </p:nvSpPr>
          <p:spPr bwMode="auto">
            <a:xfrm>
              <a:off x="5491163" y="477837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164"/>
            <p:cNvSpPr>
              <a:spLocks/>
            </p:cNvSpPr>
            <p:nvPr/>
          </p:nvSpPr>
          <p:spPr bwMode="auto">
            <a:xfrm>
              <a:off x="5510213" y="475615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165"/>
            <p:cNvSpPr>
              <a:spLocks/>
            </p:cNvSpPr>
            <p:nvPr/>
          </p:nvSpPr>
          <p:spPr bwMode="auto">
            <a:xfrm>
              <a:off x="5529263" y="473075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166"/>
            <p:cNvSpPr>
              <a:spLocks/>
            </p:cNvSpPr>
            <p:nvPr/>
          </p:nvSpPr>
          <p:spPr bwMode="auto">
            <a:xfrm>
              <a:off x="5548313" y="470852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167"/>
            <p:cNvSpPr>
              <a:spLocks/>
            </p:cNvSpPr>
            <p:nvPr/>
          </p:nvSpPr>
          <p:spPr bwMode="auto">
            <a:xfrm>
              <a:off x="5567363" y="468630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168"/>
            <p:cNvSpPr>
              <a:spLocks/>
            </p:cNvSpPr>
            <p:nvPr/>
          </p:nvSpPr>
          <p:spPr bwMode="auto">
            <a:xfrm>
              <a:off x="5586413" y="466407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169"/>
            <p:cNvSpPr>
              <a:spLocks/>
            </p:cNvSpPr>
            <p:nvPr/>
          </p:nvSpPr>
          <p:spPr bwMode="auto">
            <a:xfrm>
              <a:off x="5605463" y="464185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170"/>
            <p:cNvSpPr>
              <a:spLocks/>
            </p:cNvSpPr>
            <p:nvPr/>
          </p:nvSpPr>
          <p:spPr bwMode="auto">
            <a:xfrm>
              <a:off x="5624513" y="461962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171"/>
            <p:cNvSpPr>
              <a:spLocks/>
            </p:cNvSpPr>
            <p:nvPr/>
          </p:nvSpPr>
          <p:spPr bwMode="auto">
            <a:xfrm>
              <a:off x="5643563" y="4594225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172"/>
            <p:cNvSpPr>
              <a:spLocks/>
            </p:cNvSpPr>
            <p:nvPr/>
          </p:nvSpPr>
          <p:spPr bwMode="auto">
            <a:xfrm>
              <a:off x="5662613" y="457200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173"/>
            <p:cNvSpPr>
              <a:spLocks/>
            </p:cNvSpPr>
            <p:nvPr/>
          </p:nvSpPr>
          <p:spPr bwMode="auto">
            <a:xfrm>
              <a:off x="5681663" y="454977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174"/>
            <p:cNvSpPr>
              <a:spLocks/>
            </p:cNvSpPr>
            <p:nvPr/>
          </p:nvSpPr>
          <p:spPr bwMode="auto">
            <a:xfrm>
              <a:off x="5700713" y="453072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175"/>
            <p:cNvSpPr>
              <a:spLocks/>
            </p:cNvSpPr>
            <p:nvPr/>
          </p:nvSpPr>
          <p:spPr bwMode="auto">
            <a:xfrm>
              <a:off x="5719763" y="4505325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176"/>
            <p:cNvSpPr>
              <a:spLocks/>
            </p:cNvSpPr>
            <p:nvPr/>
          </p:nvSpPr>
          <p:spPr bwMode="auto">
            <a:xfrm>
              <a:off x="5738813" y="448627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177"/>
            <p:cNvSpPr>
              <a:spLocks/>
            </p:cNvSpPr>
            <p:nvPr/>
          </p:nvSpPr>
          <p:spPr bwMode="auto">
            <a:xfrm>
              <a:off x="5757863" y="446405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178"/>
            <p:cNvSpPr>
              <a:spLocks/>
            </p:cNvSpPr>
            <p:nvPr/>
          </p:nvSpPr>
          <p:spPr bwMode="auto">
            <a:xfrm>
              <a:off x="5776913" y="444500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179"/>
            <p:cNvSpPr>
              <a:spLocks/>
            </p:cNvSpPr>
            <p:nvPr/>
          </p:nvSpPr>
          <p:spPr bwMode="auto">
            <a:xfrm>
              <a:off x="5795963" y="442595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180"/>
            <p:cNvSpPr>
              <a:spLocks/>
            </p:cNvSpPr>
            <p:nvPr/>
          </p:nvSpPr>
          <p:spPr bwMode="auto">
            <a:xfrm>
              <a:off x="5815013" y="440690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181"/>
            <p:cNvSpPr>
              <a:spLocks/>
            </p:cNvSpPr>
            <p:nvPr/>
          </p:nvSpPr>
          <p:spPr bwMode="auto">
            <a:xfrm>
              <a:off x="5834063" y="438467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182"/>
            <p:cNvSpPr>
              <a:spLocks/>
            </p:cNvSpPr>
            <p:nvPr/>
          </p:nvSpPr>
          <p:spPr bwMode="auto">
            <a:xfrm>
              <a:off x="5853113" y="4368800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183"/>
            <p:cNvSpPr>
              <a:spLocks/>
            </p:cNvSpPr>
            <p:nvPr/>
          </p:nvSpPr>
          <p:spPr bwMode="auto">
            <a:xfrm>
              <a:off x="5872163" y="434975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184"/>
            <p:cNvSpPr>
              <a:spLocks/>
            </p:cNvSpPr>
            <p:nvPr/>
          </p:nvSpPr>
          <p:spPr bwMode="auto">
            <a:xfrm>
              <a:off x="5891213" y="433387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185"/>
            <p:cNvSpPr>
              <a:spLocks/>
            </p:cNvSpPr>
            <p:nvPr/>
          </p:nvSpPr>
          <p:spPr bwMode="auto">
            <a:xfrm>
              <a:off x="5910263" y="431482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186"/>
            <p:cNvSpPr>
              <a:spLocks/>
            </p:cNvSpPr>
            <p:nvPr/>
          </p:nvSpPr>
          <p:spPr bwMode="auto">
            <a:xfrm>
              <a:off x="5929313" y="4298950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187"/>
            <p:cNvSpPr>
              <a:spLocks/>
            </p:cNvSpPr>
            <p:nvPr/>
          </p:nvSpPr>
          <p:spPr bwMode="auto">
            <a:xfrm>
              <a:off x="5948363" y="428307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188"/>
            <p:cNvSpPr>
              <a:spLocks/>
            </p:cNvSpPr>
            <p:nvPr/>
          </p:nvSpPr>
          <p:spPr bwMode="auto">
            <a:xfrm>
              <a:off x="5967413" y="4267200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189"/>
            <p:cNvSpPr>
              <a:spLocks/>
            </p:cNvSpPr>
            <p:nvPr/>
          </p:nvSpPr>
          <p:spPr bwMode="auto">
            <a:xfrm>
              <a:off x="5986463" y="4254500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190"/>
            <p:cNvSpPr>
              <a:spLocks/>
            </p:cNvSpPr>
            <p:nvPr/>
          </p:nvSpPr>
          <p:spPr bwMode="auto">
            <a:xfrm>
              <a:off x="6005513" y="423862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Freeform 191"/>
            <p:cNvSpPr>
              <a:spLocks/>
            </p:cNvSpPr>
            <p:nvPr/>
          </p:nvSpPr>
          <p:spPr bwMode="auto">
            <a:xfrm>
              <a:off x="6024563" y="4225925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192"/>
            <p:cNvSpPr>
              <a:spLocks/>
            </p:cNvSpPr>
            <p:nvPr/>
          </p:nvSpPr>
          <p:spPr bwMode="auto">
            <a:xfrm>
              <a:off x="6043613" y="4216400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193"/>
            <p:cNvSpPr>
              <a:spLocks/>
            </p:cNvSpPr>
            <p:nvPr/>
          </p:nvSpPr>
          <p:spPr bwMode="auto">
            <a:xfrm>
              <a:off x="6062663" y="420052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194"/>
            <p:cNvSpPr>
              <a:spLocks/>
            </p:cNvSpPr>
            <p:nvPr/>
          </p:nvSpPr>
          <p:spPr bwMode="auto">
            <a:xfrm>
              <a:off x="6081713" y="4191000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195"/>
            <p:cNvSpPr>
              <a:spLocks/>
            </p:cNvSpPr>
            <p:nvPr/>
          </p:nvSpPr>
          <p:spPr bwMode="auto">
            <a:xfrm>
              <a:off x="6100763" y="4181475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Freeform 196"/>
            <p:cNvSpPr>
              <a:spLocks/>
            </p:cNvSpPr>
            <p:nvPr/>
          </p:nvSpPr>
          <p:spPr bwMode="auto">
            <a:xfrm>
              <a:off x="6119813" y="4175125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197"/>
            <p:cNvSpPr>
              <a:spLocks/>
            </p:cNvSpPr>
            <p:nvPr/>
          </p:nvSpPr>
          <p:spPr bwMode="auto">
            <a:xfrm>
              <a:off x="6138863" y="4165600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198"/>
            <p:cNvSpPr>
              <a:spLocks/>
            </p:cNvSpPr>
            <p:nvPr/>
          </p:nvSpPr>
          <p:spPr bwMode="auto">
            <a:xfrm>
              <a:off x="6157913" y="4159250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199"/>
            <p:cNvSpPr>
              <a:spLocks/>
            </p:cNvSpPr>
            <p:nvPr/>
          </p:nvSpPr>
          <p:spPr bwMode="auto">
            <a:xfrm>
              <a:off x="6176963" y="4152900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200"/>
            <p:cNvSpPr>
              <a:spLocks/>
            </p:cNvSpPr>
            <p:nvPr/>
          </p:nvSpPr>
          <p:spPr bwMode="auto">
            <a:xfrm>
              <a:off x="6196013" y="4146550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201"/>
            <p:cNvSpPr>
              <a:spLocks/>
            </p:cNvSpPr>
            <p:nvPr/>
          </p:nvSpPr>
          <p:spPr bwMode="auto">
            <a:xfrm>
              <a:off x="6215063" y="4143375"/>
              <a:ext cx="44450" cy="28575"/>
            </a:xfrm>
            <a:custGeom>
              <a:avLst/>
              <a:gdLst>
                <a:gd name="T0" fmla="*/ 16 w 28"/>
                <a:gd name="T1" fmla="*/ 18 h 18"/>
                <a:gd name="T2" fmla="*/ 0 w 28"/>
                <a:gd name="T3" fmla="*/ 18 h 18"/>
                <a:gd name="T4" fmla="*/ 0 w 28"/>
                <a:gd name="T5" fmla="*/ 2 h 18"/>
                <a:gd name="T6" fmla="*/ 12 w 28"/>
                <a:gd name="T7" fmla="*/ 0 h 18"/>
                <a:gd name="T8" fmla="*/ 28 w 28"/>
                <a:gd name="T9" fmla="*/ 0 h 18"/>
                <a:gd name="T10" fmla="*/ 28 w 28"/>
                <a:gd name="T11" fmla="*/ 16 h 18"/>
                <a:gd name="T12" fmla="*/ 16 w 2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Freeform 202"/>
            <p:cNvSpPr>
              <a:spLocks/>
            </p:cNvSpPr>
            <p:nvPr/>
          </p:nvSpPr>
          <p:spPr bwMode="auto">
            <a:xfrm>
              <a:off x="6234113" y="4140200"/>
              <a:ext cx="44450" cy="28575"/>
            </a:xfrm>
            <a:custGeom>
              <a:avLst/>
              <a:gdLst>
                <a:gd name="T0" fmla="*/ 16 w 28"/>
                <a:gd name="T1" fmla="*/ 18 h 18"/>
                <a:gd name="T2" fmla="*/ 0 w 28"/>
                <a:gd name="T3" fmla="*/ 18 h 18"/>
                <a:gd name="T4" fmla="*/ 0 w 28"/>
                <a:gd name="T5" fmla="*/ 2 h 18"/>
                <a:gd name="T6" fmla="*/ 12 w 28"/>
                <a:gd name="T7" fmla="*/ 0 h 18"/>
                <a:gd name="T8" fmla="*/ 28 w 28"/>
                <a:gd name="T9" fmla="*/ 0 h 18"/>
                <a:gd name="T10" fmla="*/ 28 w 28"/>
                <a:gd name="T11" fmla="*/ 16 h 18"/>
                <a:gd name="T12" fmla="*/ 16 w 2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Rectangle 203"/>
            <p:cNvSpPr>
              <a:spLocks noChangeArrowheads="1"/>
            </p:cNvSpPr>
            <p:nvPr/>
          </p:nvSpPr>
          <p:spPr bwMode="auto">
            <a:xfrm>
              <a:off x="6253163" y="4140200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Rectangle 204"/>
            <p:cNvSpPr>
              <a:spLocks noChangeArrowheads="1"/>
            </p:cNvSpPr>
            <p:nvPr/>
          </p:nvSpPr>
          <p:spPr bwMode="auto">
            <a:xfrm>
              <a:off x="6272213" y="4140200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Rectangle 205"/>
            <p:cNvSpPr>
              <a:spLocks noChangeArrowheads="1"/>
            </p:cNvSpPr>
            <p:nvPr/>
          </p:nvSpPr>
          <p:spPr bwMode="auto">
            <a:xfrm>
              <a:off x="6291263" y="4140200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Rectangle 207"/>
            <p:cNvSpPr>
              <a:spLocks noChangeArrowheads="1"/>
            </p:cNvSpPr>
            <p:nvPr/>
          </p:nvSpPr>
          <p:spPr bwMode="auto">
            <a:xfrm>
              <a:off x="6310313" y="4140200"/>
              <a:ext cx="44450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208"/>
            <p:cNvSpPr>
              <a:spLocks/>
            </p:cNvSpPr>
            <p:nvPr/>
          </p:nvSpPr>
          <p:spPr bwMode="auto">
            <a:xfrm>
              <a:off x="6329363" y="414020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Freeform 209"/>
            <p:cNvSpPr>
              <a:spLocks/>
            </p:cNvSpPr>
            <p:nvPr/>
          </p:nvSpPr>
          <p:spPr bwMode="auto">
            <a:xfrm>
              <a:off x="6348413" y="4146550"/>
              <a:ext cx="44450" cy="28575"/>
            </a:xfrm>
            <a:custGeom>
              <a:avLst/>
              <a:gdLst>
                <a:gd name="T0" fmla="*/ 0 w 28"/>
                <a:gd name="T1" fmla="*/ 16 h 18"/>
                <a:gd name="T2" fmla="*/ 0 w 28"/>
                <a:gd name="T3" fmla="*/ 0 h 18"/>
                <a:gd name="T4" fmla="*/ 16 w 28"/>
                <a:gd name="T5" fmla="*/ 0 h 18"/>
                <a:gd name="T6" fmla="*/ 28 w 28"/>
                <a:gd name="T7" fmla="*/ 2 h 18"/>
                <a:gd name="T8" fmla="*/ 28 w 28"/>
                <a:gd name="T9" fmla="*/ 18 h 18"/>
                <a:gd name="T10" fmla="*/ 12 w 28"/>
                <a:gd name="T11" fmla="*/ 18 h 18"/>
                <a:gd name="T12" fmla="*/ 0 w 28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"/>
                  </a:lnTo>
                  <a:lnTo>
                    <a:pt x="28" y="18"/>
                  </a:lnTo>
                  <a:lnTo>
                    <a:pt x="12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Freeform 210"/>
            <p:cNvSpPr>
              <a:spLocks/>
            </p:cNvSpPr>
            <p:nvPr/>
          </p:nvSpPr>
          <p:spPr bwMode="auto">
            <a:xfrm>
              <a:off x="6367463" y="4149725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211"/>
            <p:cNvSpPr>
              <a:spLocks/>
            </p:cNvSpPr>
            <p:nvPr/>
          </p:nvSpPr>
          <p:spPr bwMode="auto">
            <a:xfrm>
              <a:off x="6386513" y="4156075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212"/>
            <p:cNvSpPr>
              <a:spLocks/>
            </p:cNvSpPr>
            <p:nvPr/>
          </p:nvSpPr>
          <p:spPr bwMode="auto">
            <a:xfrm>
              <a:off x="6405563" y="4162425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213"/>
            <p:cNvSpPr>
              <a:spLocks/>
            </p:cNvSpPr>
            <p:nvPr/>
          </p:nvSpPr>
          <p:spPr bwMode="auto">
            <a:xfrm>
              <a:off x="6424613" y="4171950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214"/>
            <p:cNvSpPr>
              <a:spLocks/>
            </p:cNvSpPr>
            <p:nvPr/>
          </p:nvSpPr>
          <p:spPr bwMode="auto">
            <a:xfrm>
              <a:off x="6443663" y="4181475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Freeform 215"/>
            <p:cNvSpPr>
              <a:spLocks/>
            </p:cNvSpPr>
            <p:nvPr/>
          </p:nvSpPr>
          <p:spPr bwMode="auto">
            <a:xfrm>
              <a:off x="6462713" y="4191000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Freeform 216"/>
            <p:cNvSpPr>
              <a:spLocks/>
            </p:cNvSpPr>
            <p:nvPr/>
          </p:nvSpPr>
          <p:spPr bwMode="auto">
            <a:xfrm>
              <a:off x="6481763" y="4203700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Freeform 217"/>
            <p:cNvSpPr>
              <a:spLocks/>
            </p:cNvSpPr>
            <p:nvPr/>
          </p:nvSpPr>
          <p:spPr bwMode="auto">
            <a:xfrm>
              <a:off x="6500813" y="421640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0" name="Freeform 218"/>
            <p:cNvSpPr>
              <a:spLocks/>
            </p:cNvSpPr>
            <p:nvPr/>
          </p:nvSpPr>
          <p:spPr bwMode="auto">
            <a:xfrm>
              <a:off x="6519863" y="423227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Freeform 219"/>
            <p:cNvSpPr>
              <a:spLocks/>
            </p:cNvSpPr>
            <p:nvPr/>
          </p:nvSpPr>
          <p:spPr bwMode="auto">
            <a:xfrm>
              <a:off x="6538913" y="424815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2" name="Freeform 220"/>
            <p:cNvSpPr>
              <a:spLocks/>
            </p:cNvSpPr>
            <p:nvPr/>
          </p:nvSpPr>
          <p:spPr bwMode="auto">
            <a:xfrm>
              <a:off x="6557963" y="426402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" name="Freeform 221"/>
            <p:cNvSpPr>
              <a:spLocks/>
            </p:cNvSpPr>
            <p:nvPr/>
          </p:nvSpPr>
          <p:spPr bwMode="auto">
            <a:xfrm>
              <a:off x="6577013" y="427990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Freeform 222"/>
            <p:cNvSpPr>
              <a:spLocks/>
            </p:cNvSpPr>
            <p:nvPr/>
          </p:nvSpPr>
          <p:spPr bwMode="auto">
            <a:xfrm>
              <a:off x="6596063" y="430212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" name="Freeform 223"/>
            <p:cNvSpPr>
              <a:spLocks/>
            </p:cNvSpPr>
            <p:nvPr/>
          </p:nvSpPr>
          <p:spPr bwMode="auto">
            <a:xfrm>
              <a:off x="6615113" y="431800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" name="Freeform 224"/>
            <p:cNvSpPr>
              <a:spLocks/>
            </p:cNvSpPr>
            <p:nvPr/>
          </p:nvSpPr>
          <p:spPr bwMode="auto">
            <a:xfrm>
              <a:off x="6634163" y="434022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Freeform 225"/>
            <p:cNvSpPr>
              <a:spLocks/>
            </p:cNvSpPr>
            <p:nvPr/>
          </p:nvSpPr>
          <p:spPr bwMode="auto">
            <a:xfrm>
              <a:off x="6653213" y="436245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Freeform 226"/>
            <p:cNvSpPr>
              <a:spLocks/>
            </p:cNvSpPr>
            <p:nvPr/>
          </p:nvSpPr>
          <p:spPr bwMode="auto">
            <a:xfrm>
              <a:off x="6672263" y="438150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Freeform 227"/>
            <p:cNvSpPr>
              <a:spLocks/>
            </p:cNvSpPr>
            <p:nvPr/>
          </p:nvSpPr>
          <p:spPr bwMode="auto">
            <a:xfrm>
              <a:off x="6691313" y="440372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Freeform 228"/>
            <p:cNvSpPr>
              <a:spLocks/>
            </p:cNvSpPr>
            <p:nvPr/>
          </p:nvSpPr>
          <p:spPr bwMode="auto">
            <a:xfrm>
              <a:off x="6710363" y="442595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Freeform 229"/>
            <p:cNvSpPr>
              <a:spLocks/>
            </p:cNvSpPr>
            <p:nvPr/>
          </p:nvSpPr>
          <p:spPr bwMode="auto">
            <a:xfrm>
              <a:off x="6729413" y="444817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Freeform 230"/>
            <p:cNvSpPr>
              <a:spLocks/>
            </p:cNvSpPr>
            <p:nvPr/>
          </p:nvSpPr>
          <p:spPr bwMode="auto">
            <a:xfrm>
              <a:off x="6748463" y="447040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Freeform 231"/>
            <p:cNvSpPr>
              <a:spLocks/>
            </p:cNvSpPr>
            <p:nvPr/>
          </p:nvSpPr>
          <p:spPr bwMode="auto">
            <a:xfrm>
              <a:off x="6767513" y="449262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Freeform 232"/>
            <p:cNvSpPr>
              <a:spLocks/>
            </p:cNvSpPr>
            <p:nvPr/>
          </p:nvSpPr>
          <p:spPr bwMode="auto">
            <a:xfrm>
              <a:off x="6786563" y="451485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Freeform 233"/>
            <p:cNvSpPr>
              <a:spLocks/>
            </p:cNvSpPr>
            <p:nvPr/>
          </p:nvSpPr>
          <p:spPr bwMode="auto">
            <a:xfrm>
              <a:off x="6805613" y="4533900"/>
              <a:ext cx="44450" cy="50800"/>
            </a:xfrm>
            <a:custGeom>
              <a:avLst/>
              <a:gdLst>
                <a:gd name="T0" fmla="*/ 0 w 28"/>
                <a:gd name="T1" fmla="*/ 16 h 32"/>
                <a:gd name="T2" fmla="*/ 0 w 28"/>
                <a:gd name="T3" fmla="*/ 0 h 32"/>
                <a:gd name="T4" fmla="*/ 16 w 28"/>
                <a:gd name="T5" fmla="*/ 0 h 32"/>
                <a:gd name="T6" fmla="*/ 28 w 28"/>
                <a:gd name="T7" fmla="*/ 16 h 32"/>
                <a:gd name="T8" fmla="*/ 28 w 28"/>
                <a:gd name="T9" fmla="*/ 32 h 32"/>
                <a:gd name="T10" fmla="*/ 12 w 28"/>
                <a:gd name="T11" fmla="*/ 32 h 32"/>
                <a:gd name="T12" fmla="*/ 0 w 2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6"/>
                  </a:lnTo>
                  <a:lnTo>
                    <a:pt x="28" y="32"/>
                  </a:lnTo>
                  <a:lnTo>
                    <a:pt x="12" y="3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Freeform 234"/>
            <p:cNvSpPr>
              <a:spLocks/>
            </p:cNvSpPr>
            <p:nvPr/>
          </p:nvSpPr>
          <p:spPr bwMode="auto">
            <a:xfrm>
              <a:off x="6824663" y="455930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Freeform 235"/>
            <p:cNvSpPr>
              <a:spLocks/>
            </p:cNvSpPr>
            <p:nvPr/>
          </p:nvSpPr>
          <p:spPr bwMode="auto">
            <a:xfrm>
              <a:off x="6843713" y="457835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Freeform 236"/>
            <p:cNvSpPr>
              <a:spLocks/>
            </p:cNvSpPr>
            <p:nvPr/>
          </p:nvSpPr>
          <p:spPr bwMode="auto">
            <a:xfrm>
              <a:off x="6862763" y="4600575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237"/>
            <p:cNvSpPr>
              <a:spLocks/>
            </p:cNvSpPr>
            <p:nvPr/>
          </p:nvSpPr>
          <p:spPr bwMode="auto">
            <a:xfrm>
              <a:off x="6881813" y="4619625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238"/>
            <p:cNvSpPr>
              <a:spLocks/>
            </p:cNvSpPr>
            <p:nvPr/>
          </p:nvSpPr>
          <p:spPr bwMode="auto">
            <a:xfrm>
              <a:off x="6900863" y="463867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239"/>
            <p:cNvSpPr>
              <a:spLocks/>
            </p:cNvSpPr>
            <p:nvPr/>
          </p:nvSpPr>
          <p:spPr bwMode="auto">
            <a:xfrm>
              <a:off x="6919913" y="466090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240"/>
            <p:cNvSpPr>
              <a:spLocks/>
            </p:cNvSpPr>
            <p:nvPr/>
          </p:nvSpPr>
          <p:spPr bwMode="auto">
            <a:xfrm>
              <a:off x="6938963" y="467995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241"/>
            <p:cNvSpPr>
              <a:spLocks/>
            </p:cNvSpPr>
            <p:nvPr/>
          </p:nvSpPr>
          <p:spPr bwMode="auto">
            <a:xfrm>
              <a:off x="6958013" y="469900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242"/>
            <p:cNvSpPr>
              <a:spLocks/>
            </p:cNvSpPr>
            <p:nvPr/>
          </p:nvSpPr>
          <p:spPr bwMode="auto">
            <a:xfrm>
              <a:off x="6977063" y="4714875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243"/>
            <p:cNvSpPr>
              <a:spLocks/>
            </p:cNvSpPr>
            <p:nvPr/>
          </p:nvSpPr>
          <p:spPr bwMode="auto">
            <a:xfrm>
              <a:off x="6996113" y="473392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244"/>
            <p:cNvSpPr>
              <a:spLocks/>
            </p:cNvSpPr>
            <p:nvPr/>
          </p:nvSpPr>
          <p:spPr bwMode="auto">
            <a:xfrm>
              <a:off x="7015163" y="474980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Freeform 245"/>
            <p:cNvSpPr>
              <a:spLocks/>
            </p:cNvSpPr>
            <p:nvPr/>
          </p:nvSpPr>
          <p:spPr bwMode="auto">
            <a:xfrm>
              <a:off x="7034213" y="476885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253"/>
            <p:cNvSpPr>
              <a:spLocks/>
            </p:cNvSpPr>
            <p:nvPr/>
          </p:nvSpPr>
          <p:spPr bwMode="auto">
            <a:xfrm>
              <a:off x="2635250" y="4365625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254"/>
            <p:cNvSpPr>
              <a:spLocks/>
            </p:cNvSpPr>
            <p:nvPr/>
          </p:nvSpPr>
          <p:spPr bwMode="auto">
            <a:xfrm>
              <a:off x="2654300" y="4375150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255"/>
            <p:cNvSpPr>
              <a:spLocks/>
            </p:cNvSpPr>
            <p:nvPr/>
          </p:nvSpPr>
          <p:spPr bwMode="auto">
            <a:xfrm>
              <a:off x="2673350" y="4384675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256"/>
            <p:cNvSpPr>
              <a:spLocks/>
            </p:cNvSpPr>
            <p:nvPr/>
          </p:nvSpPr>
          <p:spPr bwMode="auto">
            <a:xfrm>
              <a:off x="2692400" y="439420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Freeform 257"/>
            <p:cNvSpPr>
              <a:spLocks/>
            </p:cNvSpPr>
            <p:nvPr/>
          </p:nvSpPr>
          <p:spPr bwMode="auto">
            <a:xfrm>
              <a:off x="2711450" y="440055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Rectangle 258"/>
            <p:cNvSpPr>
              <a:spLocks noChangeArrowheads="1"/>
            </p:cNvSpPr>
            <p:nvPr/>
          </p:nvSpPr>
          <p:spPr bwMode="auto">
            <a:xfrm>
              <a:off x="2730500" y="4406900"/>
              <a:ext cx="44450" cy="25400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Freeform 259"/>
            <p:cNvSpPr>
              <a:spLocks/>
            </p:cNvSpPr>
            <p:nvPr/>
          </p:nvSpPr>
          <p:spPr bwMode="auto">
            <a:xfrm>
              <a:off x="2749550" y="440690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260"/>
            <p:cNvSpPr>
              <a:spLocks/>
            </p:cNvSpPr>
            <p:nvPr/>
          </p:nvSpPr>
          <p:spPr bwMode="auto">
            <a:xfrm>
              <a:off x="2768600" y="4413250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261"/>
            <p:cNvSpPr>
              <a:spLocks/>
            </p:cNvSpPr>
            <p:nvPr/>
          </p:nvSpPr>
          <p:spPr bwMode="auto">
            <a:xfrm>
              <a:off x="2787650" y="4422775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262"/>
            <p:cNvSpPr>
              <a:spLocks/>
            </p:cNvSpPr>
            <p:nvPr/>
          </p:nvSpPr>
          <p:spPr bwMode="auto">
            <a:xfrm>
              <a:off x="2806700" y="4429125"/>
              <a:ext cx="44450" cy="28575"/>
            </a:xfrm>
            <a:custGeom>
              <a:avLst/>
              <a:gdLst>
                <a:gd name="T0" fmla="*/ 0 w 28"/>
                <a:gd name="T1" fmla="*/ 16 h 18"/>
                <a:gd name="T2" fmla="*/ 0 w 28"/>
                <a:gd name="T3" fmla="*/ 0 h 18"/>
                <a:gd name="T4" fmla="*/ 16 w 28"/>
                <a:gd name="T5" fmla="*/ 0 h 18"/>
                <a:gd name="T6" fmla="*/ 28 w 28"/>
                <a:gd name="T7" fmla="*/ 2 h 18"/>
                <a:gd name="T8" fmla="*/ 28 w 28"/>
                <a:gd name="T9" fmla="*/ 18 h 18"/>
                <a:gd name="T10" fmla="*/ 12 w 28"/>
                <a:gd name="T11" fmla="*/ 18 h 18"/>
                <a:gd name="T12" fmla="*/ 0 w 28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"/>
                  </a:lnTo>
                  <a:lnTo>
                    <a:pt x="28" y="18"/>
                  </a:lnTo>
                  <a:lnTo>
                    <a:pt x="12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Rectangle 263"/>
            <p:cNvSpPr>
              <a:spLocks noChangeArrowheads="1"/>
            </p:cNvSpPr>
            <p:nvPr/>
          </p:nvSpPr>
          <p:spPr bwMode="auto">
            <a:xfrm>
              <a:off x="2825750" y="4432300"/>
              <a:ext cx="44450" cy="25400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Rectangle 264"/>
            <p:cNvSpPr>
              <a:spLocks noChangeArrowheads="1"/>
            </p:cNvSpPr>
            <p:nvPr/>
          </p:nvSpPr>
          <p:spPr bwMode="auto">
            <a:xfrm>
              <a:off x="2844800" y="4432300"/>
              <a:ext cx="44450" cy="25400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Freeform 265"/>
            <p:cNvSpPr>
              <a:spLocks/>
            </p:cNvSpPr>
            <p:nvPr/>
          </p:nvSpPr>
          <p:spPr bwMode="auto">
            <a:xfrm>
              <a:off x="2863850" y="4425950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Freeform 266"/>
            <p:cNvSpPr>
              <a:spLocks/>
            </p:cNvSpPr>
            <p:nvPr/>
          </p:nvSpPr>
          <p:spPr bwMode="auto">
            <a:xfrm>
              <a:off x="2882900" y="4413250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Freeform 267"/>
            <p:cNvSpPr>
              <a:spLocks/>
            </p:cNvSpPr>
            <p:nvPr/>
          </p:nvSpPr>
          <p:spPr bwMode="auto">
            <a:xfrm>
              <a:off x="2901950" y="4406900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Freeform 268"/>
            <p:cNvSpPr>
              <a:spLocks/>
            </p:cNvSpPr>
            <p:nvPr/>
          </p:nvSpPr>
          <p:spPr bwMode="auto">
            <a:xfrm>
              <a:off x="2921000" y="4403725"/>
              <a:ext cx="44450" cy="28575"/>
            </a:xfrm>
            <a:custGeom>
              <a:avLst/>
              <a:gdLst>
                <a:gd name="T0" fmla="*/ 16 w 28"/>
                <a:gd name="T1" fmla="*/ 18 h 18"/>
                <a:gd name="T2" fmla="*/ 0 w 28"/>
                <a:gd name="T3" fmla="*/ 18 h 18"/>
                <a:gd name="T4" fmla="*/ 0 w 28"/>
                <a:gd name="T5" fmla="*/ 2 h 18"/>
                <a:gd name="T6" fmla="*/ 12 w 28"/>
                <a:gd name="T7" fmla="*/ 0 h 18"/>
                <a:gd name="T8" fmla="*/ 28 w 28"/>
                <a:gd name="T9" fmla="*/ 0 h 18"/>
                <a:gd name="T10" fmla="*/ 28 w 28"/>
                <a:gd name="T11" fmla="*/ 16 h 18"/>
                <a:gd name="T12" fmla="*/ 16 w 2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Freeform 269"/>
            <p:cNvSpPr>
              <a:spLocks/>
            </p:cNvSpPr>
            <p:nvPr/>
          </p:nvSpPr>
          <p:spPr bwMode="auto">
            <a:xfrm>
              <a:off x="2940050" y="4394200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270"/>
            <p:cNvSpPr>
              <a:spLocks/>
            </p:cNvSpPr>
            <p:nvPr/>
          </p:nvSpPr>
          <p:spPr bwMode="auto">
            <a:xfrm>
              <a:off x="2959100" y="4384675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" name="Freeform 271"/>
            <p:cNvSpPr>
              <a:spLocks/>
            </p:cNvSpPr>
            <p:nvPr/>
          </p:nvSpPr>
          <p:spPr bwMode="auto">
            <a:xfrm>
              <a:off x="2978150" y="4375150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" name="Freeform 272"/>
            <p:cNvSpPr>
              <a:spLocks/>
            </p:cNvSpPr>
            <p:nvPr/>
          </p:nvSpPr>
          <p:spPr bwMode="auto">
            <a:xfrm>
              <a:off x="2997200" y="4362450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" name="Freeform 273"/>
            <p:cNvSpPr>
              <a:spLocks/>
            </p:cNvSpPr>
            <p:nvPr/>
          </p:nvSpPr>
          <p:spPr bwMode="auto">
            <a:xfrm>
              <a:off x="3016250" y="434340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9" name="Freeform 274"/>
            <p:cNvSpPr>
              <a:spLocks/>
            </p:cNvSpPr>
            <p:nvPr/>
          </p:nvSpPr>
          <p:spPr bwMode="auto">
            <a:xfrm>
              <a:off x="3035300" y="432117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" name="Freeform 275"/>
            <p:cNvSpPr>
              <a:spLocks/>
            </p:cNvSpPr>
            <p:nvPr/>
          </p:nvSpPr>
          <p:spPr bwMode="auto">
            <a:xfrm>
              <a:off x="3054350" y="4305300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" name="Freeform 276"/>
            <p:cNvSpPr>
              <a:spLocks/>
            </p:cNvSpPr>
            <p:nvPr/>
          </p:nvSpPr>
          <p:spPr bwMode="auto">
            <a:xfrm>
              <a:off x="3073400" y="428625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" name="Freeform 277"/>
            <p:cNvSpPr>
              <a:spLocks/>
            </p:cNvSpPr>
            <p:nvPr/>
          </p:nvSpPr>
          <p:spPr bwMode="auto">
            <a:xfrm>
              <a:off x="3092450" y="426402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3" name="Freeform 278"/>
            <p:cNvSpPr>
              <a:spLocks/>
            </p:cNvSpPr>
            <p:nvPr/>
          </p:nvSpPr>
          <p:spPr bwMode="auto">
            <a:xfrm>
              <a:off x="3111500" y="424180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4" name="Freeform 279"/>
            <p:cNvSpPr>
              <a:spLocks/>
            </p:cNvSpPr>
            <p:nvPr/>
          </p:nvSpPr>
          <p:spPr bwMode="auto">
            <a:xfrm>
              <a:off x="3130550" y="4213225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5" name="Freeform 280"/>
            <p:cNvSpPr>
              <a:spLocks/>
            </p:cNvSpPr>
            <p:nvPr/>
          </p:nvSpPr>
          <p:spPr bwMode="auto">
            <a:xfrm>
              <a:off x="3149600" y="4187825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6" name="Freeform 281"/>
            <p:cNvSpPr>
              <a:spLocks/>
            </p:cNvSpPr>
            <p:nvPr/>
          </p:nvSpPr>
          <p:spPr bwMode="auto">
            <a:xfrm>
              <a:off x="3168650" y="416877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" name="Freeform 282"/>
            <p:cNvSpPr>
              <a:spLocks/>
            </p:cNvSpPr>
            <p:nvPr/>
          </p:nvSpPr>
          <p:spPr bwMode="auto">
            <a:xfrm>
              <a:off x="3187700" y="414972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8" name="Freeform 283"/>
            <p:cNvSpPr>
              <a:spLocks/>
            </p:cNvSpPr>
            <p:nvPr/>
          </p:nvSpPr>
          <p:spPr bwMode="auto">
            <a:xfrm>
              <a:off x="3206750" y="413067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9" name="Freeform 284"/>
            <p:cNvSpPr>
              <a:spLocks/>
            </p:cNvSpPr>
            <p:nvPr/>
          </p:nvSpPr>
          <p:spPr bwMode="auto">
            <a:xfrm>
              <a:off x="3225800" y="410845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" name="Freeform 285"/>
            <p:cNvSpPr>
              <a:spLocks/>
            </p:cNvSpPr>
            <p:nvPr/>
          </p:nvSpPr>
          <p:spPr bwMode="auto">
            <a:xfrm>
              <a:off x="3244850" y="408940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" name="Freeform 286"/>
            <p:cNvSpPr>
              <a:spLocks/>
            </p:cNvSpPr>
            <p:nvPr/>
          </p:nvSpPr>
          <p:spPr bwMode="auto">
            <a:xfrm>
              <a:off x="3263900" y="406717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" name="Freeform 287"/>
            <p:cNvSpPr>
              <a:spLocks/>
            </p:cNvSpPr>
            <p:nvPr/>
          </p:nvSpPr>
          <p:spPr bwMode="auto">
            <a:xfrm>
              <a:off x="3282950" y="4041775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" name="Freeform 288"/>
            <p:cNvSpPr>
              <a:spLocks/>
            </p:cNvSpPr>
            <p:nvPr/>
          </p:nvSpPr>
          <p:spPr bwMode="auto">
            <a:xfrm>
              <a:off x="3302000" y="401955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" name="Freeform 289"/>
            <p:cNvSpPr>
              <a:spLocks/>
            </p:cNvSpPr>
            <p:nvPr/>
          </p:nvSpPr>
          <p:spPr bwMode="auto">
            <a:xfrm>
              <a:off x="3321050" y="3990975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" name="Freeform 290"/>
            <p:cNvSpPr>
              <a:spLocks/>
            </p:cNvSpPr>
            <p:nvPr/>
          </p:nvSpPr>
          <p:spPr bwMode="auto">
            <a:xfrm>
              <a:off x="3340100" y="3959225"/>
              <a:ext cx="44450" cy="57150"/>
            </a:xfrm>
            <a:custGeom>
              <a:avLst/>
              <a:gdLst>
                <a:gd name="T0" fmla="*/ 16 w 28"/>
                <a:gd name="T1" fmla="*/ 36 h 36"/>
                <a:gd name="T2" fmla="*/ 0 w 28"/>
                <a:gd name="T3" fmla="*/ 36 h 36"/>
                <a:gd name="T4" fmla="*/ 0 w 28"/>
                <a:gd name="T5" fmla="*/ 20 h 36"/>
                <a:gd name="T6" fmla="*/ 12 w 28"/>
                <a:gd name="T7" fmla="*/ 0 h 36"/>
                <a:gd name="T8" fmla="*/ 28 w 28"/>
                <a:gd name="T9" fmla="*/ 0 h 36"/>
                <a:gd name="T10" fmla="*/ 28 w 28"/>
                <a:gd name="T11" fmla="*/ 16 h 36"/>
                <a:gd name="T12" fmla="*/ 16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16" y="36"/>
                  </a:moveTo>
                  <a:lnTo>
                    <a:pt x="0" y="36"/>
                  </a:lnTo>
                  <a:lnTo>
                    <a:pt x="0" y="2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" name="Freeform 291"/>
            <p:cNvSpPr>
              <a:spLocks/>
            </p:cNvSpPr>
            <p:nvPr/>
          </p:nvSpPr>
          <p:spPr bwMode="auto">
            <a:xfrm>
              <a:off x="3359150" y="3930650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" name="Freeform 292"/>
            <p:cNvSpPr>
              <a:spLocks/>
            </p:cNvSpPr>
            <p:nvPr/>
          </p:nvSpPr>
          <p:spPr bwMode="auto">
            <a:xfrm>
              <a:off x="3378200" y="390525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8" name="Freeform 293"/>
            <p:cNvSpPr>
              <a:spLocks/>
            </p:cNvSpPr>
            <p:nvPr/>
          </p:nvSpPr>
          <p:spPr bwMode="auto">
            <a:xfrm>
              <a:off x="3397250" y="3876675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9" name="Freeform 294"/>
            <p:cNvSpPr>
              <a:spLocks/>
            </p:cNvSpPr>
            <p:nvPr/>
          </p:nvSpPr>
          <p:spPr bwMode="auto">
            <a:xfrm>
              <a:off x="3416300" y="3851275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0" name="Freeform 295"/>
            <p:cNvSpPr>
              <a:spLocks/>
            </p:cNvSpPr>
            <p:nvPr/>
          </p:nvSpPr>
          <p:spPr bwMode="auto">
            <a:xfrm>
              <a:off x="3435350" y="382905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1" name="Freeform 296"/>
            <p:cNvSpPr>
              <a:spLocks/>
            </p:cNvSpPr>
            <p:nvPr/>
          </p:nvSpPr>
          <p:spPr bwMode="auto">
            <a:xfrm>
              <a:off x="3454400" y="3800475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2" name="Freeform 297"/>
            <p:cNvSpPr>
              <a:spLocks/>
            </p:cNvSpPr>
            <p:nvPr/>
          </p:nvSpPr>
          <p:spPr bwMode="auto">
            <a:xfrm>
              <a:off x="3473450" y="3771900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3" name="Freeform 298"/>
            <p:cNvSpPr>
              <a:spLocks/>
            </p:cNvSpPr>
            <p:nvPr/>
          </p:nvSpPr>
          <p:spPr bwMode="auto">
            <a:xfrm>
              <a:off x="3492500" y="3743325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4" name="Freeform 299"/>
            <p:cNvSpPr>
              <a:spLocks/>
            </p:cNvSpPr>
            <p:nvPr/>
          </p:nvSpPr>
          <p:spPr bwMode="auto">
            <a:xfrm>
              <a:off x="3511550" y="3711575"/>
              <a:ext cx="44450" cy="57150"/>
            </a:xfrm>
            <a:custGeom>
              <a:avLst/>
              <a:gdLst>
                <a:gd name="T0" fmla="*/ 16 w 28"/>
                <a:gd name="T1" fmla="*/ 36 h 36"/>
                <a:gd name="T2" fmla="*/ 0 w 28"/>
                <a:gd name="T3" fmla="*/ 36 h 36"/>
                <a:gd name="T4" fmla="*/ 0 w 28"/>
                <a:gd name="T5" fmla="*/ 20 h 36"/>
                <a:gd name="T6" fmla="*/ 12 w 28"/>
                <a:gd name="T7" fmla="*/ 0 h 36"/>
                <a:gd name="T8" fmla="*/ 28 w 28"/>
                <a:gd name="T9" fmla="*/ 0 h 36"/>
                <a:gd name="T10" fmla="*/ 28 w 28"/>
                <a:gd name="T11" fmla="*/ 16 h 36"/>
                <a:gd name="T12" fmla="*/ 16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16" y="36"/>
                  </a:moveTo>
                  <a:lnTo>
                    <a:pt x="0" y="36"/>
                  </a:lnTo>
                  <a:lnTo>
                    <a:pt x="0" y="2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5" name="Freeform 300"/>
            <p:cNvSpPr>
              <a:spLocks/>
            </p:cNvSpPr>
            <p:nvPr/>
          </p:nvSpPr>
          <p:spPr bwMode="auto">
            <a:xfrm>
              <a:off x="3530600" y="368935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6" name="Freeform 301"/>
            <p:cNvSpPr>
              <a:spLocks/>
            </p:cNvSpPr>
            <p:nvPr/>
          </p:nvSpPr>
          <p:spPr bwMode="auto">
            <a:xfrm>
              <a:off x="3549650" y="366395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" name="Freeform 302"/>
            <p:cNvSpPr>
              <a:spLocks/>
            </p:cNvSpPr>
            <p:nvPr/>
          </p:nvSpPr>
          <p:spPr bwMode="auto">
            <a:xfrm>
              <a:off x="3568700" y="364490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8" name="Freeform 303"/>
            <p:cNvSpPr>
              <a:spLocks/>
            </p:cNvSpPr>
            <p:nvPr/>
          </p:nvSpPr>
          <p:spPr bwMode="auto">
            <a:xfrm>
              <a:off x="3587750" y="362585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9" name="Freeform 304"/>
            <p:cNvSpPr>
              <a:spLocks/>
            </p:cNvSpPr>
            <p:nvPr/>
          </p:nvSpPr>
          <p:spPr bwMode="auto">
            <a:xfrm>
              <a:off x="3606800" y="360680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0" name="Freeform 305"/>
            <p:cNvSpPr>
              <a:spLocks/>
            </p:cNvSpPr>
            <p:nvPr/>
          </p:nvSpPr>
          <p:spPr bwMode="auto">
            <a:xfrm>
              <a:off x="3625850" y="358775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1" name="Freeform 306"/>
            <p:cNvSpPr>
              <a:spLocks/>
            </p:cNvSpPr>
            <p:nvPr/>
          </p:nvSpPr>
          <p:spPr bwMode="auto">
            <a:xfrm>
              <a:off x="3644900" y="3575050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2" name="Freeform 307"/>
            <p:cNvSpPr>
              <a:spLocks/>
            </p:cNvSpPr>
            <p:nvPr/>
          </p:nvSpPr>
          <p:spPr bwMode="auto">
            <a:xfrm>
              <a:off x="3663950" y="355917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3" name="Freeform 308"/>
            <p:cNvSpPr>
              <a:spLocks/>
            </p:cNvSpPr>
            <p:nvPr/>
          </p:nvSpPr>
          <p:spPr bwMode="auto">
            <a:xfrm>
              <a:off x="3683000" y="354012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4" name="Freeform 309"/>
            <p:cNvSpPr>
              <a:spLocks/>
            </p:cNvSpPr>
            <p:nvPr/>
          </p:nvSpPr>
          <p:spPr bwMode="auto">
            <a:xfrm>
              <a:off x="3702050" y="351790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5" name="Freeform 310"/>
            <p:cNvSpPr>
              <a:spLocks/>
            </p:cNvSpPr>
            <p:nvPr/>
          </p:nvSpPr>
          <p:spPr bwMode="auto">
            <a:xfrm>
              <a:off x="3721100" y="3511550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6" name="Freeform 311"/>
            <p:cNvSpPr>
              <a:spLocks/>
            </p:cNvSpPr>
            <p:nvPr/>
          </p:nvSpPr>
          <p:spPr bwMode="auto">
            <a:xfrm>
              <a:off x="3740150" y="3498850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" name="Freeform 312"/>
            <p:cNvSpPr>
              <a:spLocks/>
            </p:cNvSpPr>
            <p:nvPr/>
          </p:nvSpPr>
          <p:spPr bwMode="auto">
            <a:xfrm>
              <a:off x="3759200" y="347345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8" name="Freeform 313"/>
            <p:cNvSpPr>
              <a:spLocks/>
            </p:cNvSpPr>
            <p:nvPr/>
          </p:nvSpPr>
          <p:spPr bwMode="auto">
            <a:xfrm>
              <a:off x="3778250" y="345440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9" name="Freeform 314"/>
            <p:cNvSpPr>
              <a:spLocks/>
            </p:cNvSpPr>
            <p:nvPr/>
          </p:nvSpPr>
          <p:spPr bwMode="auto">
            <a:xfrm>
              <a:off x="3797300" y="3435350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0" name="Freeform 315"/>
            <p:cNvSpPr>
              <a:spLocks/>
            </p:cNvSpPr>
            <p:nvPr/>
          </p:nvSpPr>
          <p:spPr bwMode="auto">
            <a:xfrm>
              <a:off x="3816350" y="3422650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1" name="Freeform 316"/>
            <p:cNvSpPr>
              <a:spLocks/>
            </p:cNvSpPr>
            <p:nvPr/>
          </p:nvSpPr>
          <p:spPr bwMode="auto">
            <a:xfrm>
              <a:off x="3835400" y="3413125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2" name="Freeform 317"/>
            <p:cNvSpPr>
              <a:spLocks/>
            </p:cNvSpPr>
            <p:nvPr/>
          </p:nvSpPr>
          <p:spPr bwMode="auto">
            <a:xfrm>
              <a:off x="3854450" y="3409950"/>
              <a:ext cx="44450" cy="28575"/>
            </a:xfrm>
            <a:custGeom>
              <a:avLst/>
              <a:gdLst>
                <a:gd name="T0" fmla="*/ 16 w 28"/>
                <a:gd name="T1" fmla="*/ 18 h 18"/>
                <a:gd name="T2" fmla="*/ 0 w 28"/>
                <a:gd name="T3" fmla="*/ 18 h 18"/>
                <a:gd name="T4" fmla="*/ 0 w 28"/>
                <a:gd name="T5" fmla="*/ 2 h 18"/>
                <a:gd name="T6" fmla="*/ 12 w 28"/>
                <a:gd name="T7" fmla="*/ 0 h 18"/>
                <a:gd name="T8" fmla="*/ 28 w 28"/>
                <a:gd name="T9" fmla="*/ 0 h 18"/>
                <a:gd name="T10" fmla="*/ 28 w 28"/>
                <a:gd name="T11" fmla="*/ 16 h 18"/>
                <a:gd name="T12" fmla="*/ 16 w 2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3" name="Rectangle 318"/>
            <p:cNvSpPr>
              <a:spLocks noChangeArrowheads="1"/>
            </p:cNvSpPr>
            <p:nvPr/>
          </p:nvSpPr>
          <p:spPr bwMode="auto">
            <a:xfrm>
              <a:off x="3873500" y="3409950"/>
              <a:ext cx="44450" cy="25400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4" name="Freeform 319"/>
            <p:cNvSpPr>
              <a:spLocks/>
            </p:cNvSpPr>
            <p:nvPr/>
          </p:nvSpPr>
          <p:spPr bwMode="auto">
            <a:xfrm>
              <a:off x="3892550" y="3397250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5" name="Freeform 320"/>
            <p:cNvSpPr>
              <a:spLocks/>
            </p:cNvSpPr>
            <p:nvPr/>
          </p:nvSpPr>
          <p:spPr bwMode="auto">
            <a:xfrm>
              <a:off x="3911600" y="3390900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6" name="Freeform 321"/>
            <p:cNvSpPr>
              <a:spLocks/>
            </p:cNvSpPr>
            <p:nvPr/>
          </p:nvSpPr>
          <p:spPr bwMode="auto">
            <a:xfrm>
              <a:off x="3930650" y="339090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7" name="Freeform 322"/>
            <p:cNvSpPr>
              <a:spLocks/>
            </p:cNvSpPr>
            <p:nvPr/>
          </p:nvSpPr>
          <p:spPr bwMode="auto">
            <a:xfrm>
              <a:off x="3949700" y="3387725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Freeform 323"/>
            <p:cNvSpPr>
              <a:spLocks/>
            </p:cNvSpPr>
            <p:nvPr/>
          </p:nvSpPr>
          <p:spPr bwMode="auto">
            <a:xfrm>
              <a:off x="3968750" y="3378200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Freeform 324"/>
            <p:cNvSpPr>
              <a:spLocks/>
            </p:cNvSpPr>
            <p:nvPr/>
          </p:nvSpPr>
          <p:spPr bwMode="auto">
            <a:xfrm>
              <a:off x="3987800" y="3375025"/>
              <a:ext cx="44450" cy="28575"/>
            </a:xfrm>
            <a:custGeom>
              <a:avLst/>
              <a:gdLst>
                <a:gd name="T0" fmla="*/ 16 w 28"/>
                <a:gd name="T1" fmla="*/ 18 h 18"/>
                <a:gd name="T2" fmla="*/ 0 w 28"/>
                <a:gd name="T3" fmla="*/ 18 h 18"/>
                <a:gd name="T4" fmla="*/ 0 w 28"/>
                <a:gd name="T5" fmla="*/ 2 h 18"/>
                <a:gd name="T6" fmla="*/ 12 w 28"/>
                <a:gd name="T7" fmla="*/ 0 h 18"/>
                <a:gd name="T8" fmla="*/ 28 w 28"/>
                <a:gd name="T9" fmla="*/ 0 h 18"/>
                <a:gd name="T10" fmla="*/ 28 w 28"/>
                <a:gd name="T11" fmla="*/ 16 h 18"/>
                <a:gd name="T12" fmla="*/ 16 w 2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Freeform 325"/>
            <p:cNvSpPr>
              <a:spLocks/>
            </p:cNvSpPr>
            <p:nvPr/>
          </p:nvSpPr>
          <p:spPr bwMode="auto">
            <a:xfrm>
              <a:off x="4006850" y="3368675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Freeform 326"/>
            <p:cNvSpPr>
              <a:spLocks/>
            </p:cNvSpPr>
            <p:nvPr/>
          </p:nvSpPr>
          <p:spPr bwMode="auto">
            <a:xfrm>
              <a:off x="4025900" y="3362325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" name="Rectangle 327"/>
            <p:cNvSpPr>
              <a:spLocks noChangeArrowheads="1"/>
            </p:cNvSpPr>
            <p:nvPr/>
          </p:nvSpPr>
          <p:spPr bwMode="auto">
            <a:xfrm>
              <a:off x="4044950" y="3362325"/>
              <a:ext cx="44450" cy="25400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" name="Rectangle 328"/>
            <p:cNvSpPr>
              <a:spLocks noChangeArrowheads="1"/>
            </p:cNvSpPr>
            <p:nvPr/>
          </p:nvSpPr>
          <p:spPr bwMode="auto">
            <a:xfrm>
              <a:off x="4064000" y="3362325"/>
              <a:ext cx="44450" cy="25400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" name="Rectangle 329"/>
            <p:cNvSpPr>
              <a:spLocks noChangeArrowheads="1"/>
            </p:cNvSpPr>
            <p:nvPr/>
          </p:nvSpPr>
          <p:spPr bwMode="auto">
            <a:xfrm>
              <a:off x="4083050" y="3362325"/>
              <a:ext cx="44450" cy="25400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" name="Freeform 330"/>
            <p:cNvSpPr>
              <a:spLocks/>
            </p:cNvSpPr>
            <p:nvPr/>
          </p:nvSpPr>
          <p:spPr bwMode="auto">
            <a:xfrm>
              <a:off x="4102100" y="3362325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6" name="Freeform 331"/>
            <p:cNvSpPr>
              <a:spLocks/>
            </p:cNvSpPr>
            <p:nvPr/>
          </p:nvSpPr>
          <p:spPr bwMode="auto">
            <a:xfrm>
              <a:off x="4121150" y="3368675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7" name="Freeform 332"/>
            <p:cNvSpPr>
              <a:spLocks/>
            </p:cNvSpPr>
            <p:nvPr/>
          </p:nvSpPr>
          <p:spPr bwMode="auto">
            <a:xfrm>
              <a:off x="4140200" y="337502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" name="Freeform 333"/>
            <p:cNvSpPr>
              <a:spLocks/>
            </p:cNvSpPr>
            <p:nvPr/>
          </p:nvSpPr>
          <p:spPr bwMode="auto">
            <a:xfrm>
              <a:off x="4159250" y="339090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9" name="Freeform 334"/>
            <p:cNvSpPr>
              <a:spLocks/>
            </p:cNvSpPr>
            <p:nvPr/>
          </p:nvSpPr>
          <p:spPr bwMode="auto">
            <a:xfrm>
              <a:off x="4178300" y="3409950"/>
              <a:ext cx="44450" cy="28575"/>
            </a:xfrm>
            <a:custGeom>
              <a:avLst/>
              <a:gdLst>
                <a:gd name="T0" fmla="*/ 0 w 28"/>
                <a:gd name="T1" fmla="*/ 16 h 18"/>
                <a:gd name="T2" fmla="*/ 0 w 28"/>
                <a:gd name="T3" fmla="*/ 0 h 18"/>
                <a:gd name="T4" fmla="*/ 16 w 28"/>
                <a:gd name="T5" fmla="*/ 0 h 18"/>
                <a:gd name="T6" fmla="*/ 28 w 28"/>
                <a:gd name="T7" fmla="*/ 2 h 18"/>
                <a:gd name="T8" fmla="*/ 28 w 28"/>
                <a:gd name="T9" fmla="*/ 18 h 18"/>
                <a:gd name="T10" fmla="*/ 12 w 28"/>
                <a:gd name="T11" fmla="*/ 18 h 18"/>
                <a:gd name="T12" fmla="*/ 0 w 28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"/>
                  </a:lnTo>
                  <a:lnTo>
                    <a:pt x="28" y="18"/>
                  </a:lnTo>
                  <a:lnTo>
                    <a:pt x="12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0" name="Freeform 335"/>
            <p:cNvSpPr>
              <a:spLocks/>
            </p:cNvSpPr>
            <p:nvPr/>
          </p:nvSpPr>
          <p:spPr bwMode="auto">
            <a:xfrm>
              <a:off x="4197350" y="3413125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1" name="Freeform 336"/>
            <p:cNvSpPr>
              <a:spLocks/>
            </p:cNvSpPr>
            <p:nvPr/>
          </p:nvSpPr>
          <p:spPr bwMode="auto">
            <a:xfrm>
              <a:off x="4216400" y="342265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2" name="Freeform 337"/>
            <p:cNvSpPr>
              <a:spLocks/>
            </p:cNvSpPr>
            <p:nvPr/>
          </p:nvSpPr>
          <p:spPr bwMode="auto">
            <a:xfrm>
              <a:off x="4235450" y="3429000"/>
              <a:ext cx="139700" cy="101600"/>
            </a:xfrm>
            <a:custGeom>
              <a:avLst/>
              <a:gdLst>
                <a:gd name="T0" fmla="*/ 0 w 88"/>
                <a:gd name="T1" fmla="*/ 16 h 64"/>
                <a:gd name="T2" fmla="*/ 0 w 88"/>
                <a:gd name="T3" fmla="*/ 0 h 64"/>
                <a:gd name="T4" fmla="*/ 16 w 88"/>
                <a:gd name="T5" fmla="*/ 0 h 64"/>
                <a:gd name="T6" fmla="*/ 88 w 88"/>
                <a:gd name="T7" fmla="*/ 48 h 64"/>
                <a:gd name="T8" fmla="*/ 88 w 88"/>
                <a:gd name="T9" fmla="*/ 64 h 64"/>
                <a:gd name="T10" fmla="*/ 72 w 88"/>
                <a:gd name="T11" fmla="*/ 64 h 64"/>
                <a:gd name="T12" fmla="*/ 0 w 88"/>
                <a:gd name="T13" fmla="*/ 1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6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88" y="48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3" name="Freeform 338"/>
            <p:cNvSpPr>
              <a:spLocks/>
            </p:cNvSpPr>
            <p:nvPr/>
          </p:nvSpPr>
          <p:spPr bwMode="auto">
            <a:xfrm>
              <a:off x="4349750" y="3505200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4" name="Freeform 339"/>
            <p:cNvSpPr>
              <a:spLocks/>
            </p:cNvSpPr>
            <p:nvPr/>
          </p:nvSpPr>
          <p:spPr bwMode="auto">
            <a:xfrm>
              <a:off x="4368800" y="351472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5" name="Freeform 340"/>
            <p:cNvSpPr>
              <a:spLocks/>
            </p:cNvSpPr>
            <p:nvPr/>
          </p:nvSpPr>
          <p:spPr bwMode="auto">
            <a:xfrm>
              <a:off x="4387850" y="3530600"/>
              <a:ext cx="44450" cy="50800"/>
            </a:xfrm>
            <a:custGeom>
              <a:avLst/>
              <a:gdLst>
                <a:gd name="T0" fmla="*/ 0 w 28"/>
                <a:gd name="T1" fmla="*/ 16 h 32"/>
                <a:gd name="T2" fmla="*/ 0 w 28"/>
                <a:gd name="T3" fmla="*/ 0 h 32"/>
                <a:gd name="T4" fmla="*/ 16 w 28"/>
                <a:gd name="T5" fmla="*/ 0 h 32"/>
                <a:gd name="T6" fmla="*/ 28 w 28"/>
                <a:gd name="T7" fmla="*/ 16 h 32"/>
                <a:gd name="T8" fmla="*/ 28 w 28"/>
                <a:gd name="T9" fmla="*/ 32 h 32"/>
                <a:gd name="T10" fmla="*/ 12 w 28"/>
                <a:gd name="T11" fmla="*/ 32 h 32"/>
                <a:gd name="T12" fmla="*/ 0 w 2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6"/>
                  </a:lnTo>
                  <a:lnTo>
                    <a:pt x="28" y="32"/>
                  </a:lnTo>
                  <a:lnTo>
                    <a:pt x="12" y="3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6" name="Freeform 341"/>
            <p:cNvSpPr>
              <a:spLocks/>
            </p:cNvSpPr>
            <p:nvPr/>
          </p:nvSpPr>
          <p:spPr bwMode="auto">
            <a:xfrm>
              <a:off x="4406900" y="3556000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7" name="Freeform 342"/>
            <p:cNvSpPr>
              <a:spLocks/>
            </p:cNvSpPr>
            <p:nvPr/>
          </p:nvSpPr>
          <p:spPr bwMode="auto">
            <a:xfrm>
              <a:off x="4425950" y="356552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" name="Freeform 343"/>
            <p:cNvSpPr>
              <a:spLocks/>
            </p:cNvSpPr>
            <p:nvPr/>
          </p:nvSpPr>
          <p:spPr bwMode="auto">
            <a:xfrm>
              <a:off x="4445000" y="3581400"/>
              <a:ext cx="44450" cy="50800"/>
            </a:xfrm>
            <a:custGeom>
              <a:avLst/>
              <a:gdLst>
                <a:gd name="T0" fmla="*/ 0 w 28"/>
                <a:gd name="T1" fmla="*/ 16 h 32"/>
                <a:gd name="T2" fmla="*/ 0 w 28"/>
                <a:gd name="T3" fmla="*/ 0 h 32"/>
                <a:gd name="T4" fmla="*/ 16 w 28"/>
                <a:gd name="T5" fmla="*/ 0 h 32"/>
                <a:gd name="T6" fmla="*/ 28 w 28"/>
                <a:gd name="T7" fmla="*/ 16 h 32"/>
                <a:gd name="T8" fmla="*/ 28 w 28"/>
                <a:gd name="T9" fmla="*/ 32 h 32"/>
                <a:gd name="T10" fmla="*/ 12 w 28"/>
                <a:gd name="T11" fmla="*/ 32 h 32"/>
                <a:gd name="T12" fmla="*/ 0 w 2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6"/>
                  </a:lnTo>
                  <a:lnTo>
                    <a:pt x="28" y="32"/>
                  </a:lnTo>
                  <a:lnTo>
                    <a:pt x="12" y="3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" name="Freeform 344"/>
            <p:cNvSpPr>
              <a:spLocks/>
            </p:cNvSpPr>
            <p:nvPr/>
          </p:nvSpPr>
          <p:spPr bwMode="auto">
            <a:xfrm>
              <a:off x="4464050" y="360680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0" name="Freeform 345"/>
            <p:cNvSpPr>
              <a:spLocks/>
            </p:cNvSpPr>
            <p:nvPr/>
          </p:nvSpPr>
          <p:spPr bwMode="auto">
            <a:xfrm>
              <a:off x="4483100" y="3625850"/>
              <a:ext cx="44450" cy="50800"/>
            </a:xfrm>
            <a:custGeom>
              <a:avLst/>
              <a:gdLst>
                <a:gd name="T0" fmla="*/ 0 w 28"/>
                <a:gd name="T1" fmla="*/ 16 h 32"/>
                <a:gd name="T2" fmla="*/ 0 w 28"/>
                <a:gd name="T3" fmla="*/ 0 h 32"/>
                <a:gd name="T4" fmla="*/ 16 w 28"/>
                <a:gd name="T5" fmla="*/ 0 h 32"/>
                <a:gd name="T6" fmla="*/ 28 w 28"/>
                <a:gd name="T7" fmla="*/ 16 h 32"/>
                <a:gd name="T8" fmla="*/ 28 w 28"/>
                <a:gd name="T9" fmla="*/ 32 h 32"/>
                <a:gd name="T10" fmla="*/ 12 w 28"/>
                <a:gd name="T11" fmla="*/ 32 h 32"/>
                <a:gd name="T12" fmla="*/ 0 w 2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6"/>
                  </a:lnTo>
                  <a:lnTo>
                    <a:pt x="28" y="32"/>
                  </a:lnTo>
                  <a:lnTo>
                    <a:pt x="12" y="3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1" name="Freeform 346"/>
            <p:cNvSpPr>
              <a:spLocks/>
            </p:cNvSpPr>
            <p:nvPr/>
          </p:nvSpPr>
          <p:spPr bwMode="auto">
            <a:xfrm>
              <a:off x="4502150" y="365125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2" name="Freeform 347"/>
            <p:cNvSpPr>
              <a:spLocks/>
            </p:cNvSpPr>
            <p:nvPr/>
          </p:nvSpPr>
          <p:spPr bwMode="auto">
            <a:xfrm>
              <a:off x="4521200" y="3670300"/>
              <a:ext cx="44450" cy="50800"/>
            </a:xfrm>
            <a:custGeom>
              <a:avLst/>
              <a:gdLst>
                <a:gd name="T0" fmla="*/ 0 w 28"/>
                <a:gd name="T1" fmla="*/ 16 h 32"/>
                <a:gd name="T2" fmla="*/ 0 w 28"/>
                <a:gd name="T3" fmla="*/ 0 h 32"/>
                <a:gd name="T4" fmla="*/ 16 w 28"/>
                <a:gd name="T5" fmla="*/ 0 h 32"/>
                <a:gd name="T6" fmla="*/ 28 w 28"/>
                <a:gd name="T7" fmla="*/ 16 h 32"/>
                <a:gd name="T8" fmla="*/ 28 w 28"/>
                <a:gd name="T9" fmla="*/ 32 h 32"/>
                <a:gd name="T10" fmla="*/ 12 w 28"/>
                <a:gd name="T11" fmla="*/ 32 h 32"/>
                <a:gd name="T12" fmla="*/ 0 w 2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6"/>
                  </a:lnTo>
                  <a:lnTo>
                    <a:pt x="28" y="32"/>
                  </a:lnTo>
                  <a:lnTo>
                    <a:pt x="12" y="3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3" name="Freeform 348"/>
            <p:cNvSpPr>
              <a:spLocks/>
            </p:cNvSpPr>
            <p:nvPr/>
          </p:nvSpPr>
          <p:spPr bwMode="auto">
            <a:xfrm>
              <a:off x="4540250" y="3695700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4" name="Freeform 349"/>
            <p:cNvSpPr>
              <a:spLocks/>
            </p:cNvSpPr>
            <p:nvPr/>
          </p:nvSpPr>
          <p:spPr bwMode="auto">
            <a:xfrm>
              <a:off x="4559300" y="371792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5" name="Freeform 350"/>
            <p:cNvSpPr>
              <a:spLocks/>
            </p:cNvSpPr>
            <p:nvPr/>
          </p:nvSpPr>
          <p:spPr bwMode="auto">
            <a:xfrm>
              <a:off x="4578350" y="374015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6" name="Freeform 351"/>
            <p:cNvSpPr>
              <a:spLocks/>
            </p:cNvSpPr>
            <p:nvPr/>
          </p:nvSpPr>
          <p:spPr bwMode="auto">
            <a:xfrm>
              <a:off x="4597400" y="375602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7" name="Freeform 352"/>
            <p:cNvSpPr>
              <a:spLocks/>
            </p:cNvSpPr>
            <p:nvPr/>
          </p:nvSpPr>
          <p:spPr bwMode="auto">
            <a:xfrm>
              <a:off x="4616450" y="3778250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" name="Freeform 353"/>
            <p:cNvSpPr>
              <a:spLocks/>
            </p:cNvSpPr>
            <p:nvPr/>
          </p:nvSpPr>
          <p:spPr bwMode="auto">
            <a:xfrm>
              <a:off x="4635500" y="379095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9" name="Freeform 354"/>
            <p:cNvSpPr>
              <a:spLocks/>
            </p:cNvSpPr>
            <p:nvPr/>
          </p:nvSpPr>
          <p:spPr bwMode="auto">
            <a:xfrm>
              <a:off x="4654550" y="3806825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0" name="Freeform 355"/>
            <p:cNvSpPr>
              <a:spLocks/>
            </p:cNvSpPr>
            <p:nvPr/>
          </p:nvSpPr>
          <p:spPr bwMode="auto">
            <a:xfrm>
              <a:off x="4673600" y="3819525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1" name="Freeform 356"/>
            <p:cNvSpPr>
              <a:spLocks/>
            </p:cNvSpPr>
            <p:nvPr/>
          </p:nvSpPr>
          <p:spPr bwMode="auto">
            <a:xfrm>
              <a:off x="4692650" y="383857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2" name="Freeform 357"/>
            <p:cNvSpPr>
              <a:spLocks/>
            </p:cNvSpPr>
            <p:nvPr/>
          </p:nvSpPr>
          <p:spPr bwMode="auto">
            <a:xfrm>
              <a:off x="4711700" y="385445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3" name="Freeform 358"/>
            <p:cNvSpPr>
              <a:spLocks/>
            </p:cNvSpPr>
            <p:nvPr/>
          </p:nvSpPr>
          <p:spPr bwMode="auto">
            <a:xfrm>
              <a:off x="4730750" y="3870325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4" name="Freeform 359"/>
            <p:cNvSpPr>
              <a:spLocks/>
            </p:cNvSpPr>
            <p:nvPr/>
          </p:nvSpPr>
          <p:spPr bwMode="auto">
            <a:xfrm>
              <a:off x="4749800" y="387985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5" name="Freeform 360"/>
            <p:cNvSpPr>
              <a:spLocks/>
            </p:cNvSpPr>
            <p:nvPr/>
          </p:nvSpPr>
          <p:spPr bwMode="auto">
            <a:xfrm>
              <a:off x="4768850" y="3898900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6" name="Freeform 361"/>
            <p:cNvSpPr>
              <a:spLocks/>
            </p:cNvSpPr>
            <p:nvPr/>
          </p:nvSpPr>
          <p:spPr bwMode="auto">
            <a:xfrm>
              <a:off x="4787900" y="3917950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7" name="Freeform 362"/>
            <p:cNvSpPr>
              <a:spLocks/>
            </p:cNvSpPr>
            <p:nvPr/>
          </p:nvSpPr>
          <p:spPr bwMode="auto">
            <a:xfrm>
              <a:off x="4806950" y="392430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8" name="Freeform 363"/>
            <p:cNvSpPr>
              <a:spLocks/>
            </p:cNvSpPr>
            <p:nvPr/>
          </p:nvSpPr>
          <p:spPr bwMode="auto">
            <a:xfrm>
              <a:off x="4826000" y="3940175"/>
              <a:ext cx="44450" cy="44450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" name="Freeform 364"/>
            <p:cNvSpPr>
              <a:spLocks/>
            </p:cNvSpPr>
            <p:nvPr/>
          </p:nvSpPr>
          <p:spPr bwMode="auto">
            <a:xfrm>
              <a:off x="4845050" y="395922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" name="Freeform 365"/>
            <p:cNvSpPr>
              <a:spLocks/>
            </p:cNvSpPr>
            <p:nvPr/>
          </p:nvSpPr>
          <p:spPr bwMode="auto">
            <a:xfrm>
              <a:off x="4864100" y="3975100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Freeform 366"/>
            <p:cNvSpPr>
              <a:spLocks/>
            </p:cNvSpPr>
            <p:nvPr/>
          </p:nvSpPr>
          <p:spPr bwMode="auto">
            <a:xfrm>
              <a:off x="4883150" y="3987800"/>
              <a:ext cx="44450" cy="38100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2" name="Freeform 367"/>
            <p:cNvSpPr>
              <a:spLocks/>
            </p:cNvSpPr>
            <p:nvPr/>
          </p:nvSpPr>
          <p:spPr bwMode="auto">
            <a:xfrm>
              <a:off x="4902200" y="4000500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3" name="Freeform 368"/>
            <p:cNvSpPr>
              <a:spLocks/>
            </p:cNvSpPr>
            <p:nvPr/>
          </p:nvSpPr>
          <p:spPr bwMode="auto">
            <a:xfrm>
              <a:off x="4921250" y="4010025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4" name="Freeform 369"/>
            <p:cNvSpPr>
              <a:spLocks/>
            </p:cNvSpPr>
            <p:nvPr/>
          </p:nvSpPr>
          <p:spPr bwMode="auto">
            <a:xfrm>
              <a:off x="4940300" y="4019550"/>
              <a:ext cx="44450" cy="34925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" name="Freeform 370"/>
            <p:cNvSpPr>
              <a:spLocks/>
            </p:cNvSpPr>
            <p:nvPr/>
          </p:nvSpPr>
          <p:spPr bwMode="auto">
            <a:xfrm>
              <a:off x="4959350" y="4029075"/>
              <a:ext cx="44450" cy="31750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" name="Freeform 371"/>
            <p:cNvSpPr>
              <a:spLocks/>
            </p:cNvSpPr>
            <p:nvPr/>
          </p:nvSpPr>
          <p:spPr bwMode="auto">
            <a:xfrm>
              <a:off x="4978400" y="4035425"/>
              <a:ext cx="44450" cy="28575"/>
            </a:xfrm>
            <a:custGeom>
              <a:avLst/>
              <a:gdLst>
                <a:gd name="T0" fmla="*/ 0 w 28"/>
                <a:gd name="T1" fmla="*/ 16 h 18"/>
                <a:gd name="T2" fmla="*/ 0 w 28"/>
                <a:gd name="T3" fmla="*/ 0 h 18"/>
                <a:gd name="T4" fmla="*/ 16 w 28"/>
                <a:gd name="T5" fmla="*/ 0 h 18"/>
                <a:gd name="T6" fmla="*/ 28 w 28"/>
                <a:gd name="T7" fmla="*/ 2 h 18"/>
                <a:gd name="T8" fmla="*/ 28 w 28"/>
                <a:gd name="T9" fmla="*/ 18 h 18"/>
                <a:gd name="T10" fmla="*/ 12 w 28"/>
                <a:gd name="T11" fmla="*/ 18 h 18"/>
                <a:gd name="T12" fmla="*/ 0 w 28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"/>
                  </a:lnTo>
                  <a:lnTo>
                    <a:pt x="28" y="18"/>
                  </a:lnTo>
                  <a:lnTo>
                    <a:pt x="12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" name="Freeform 372"/>
            <p:cNvSpPr>
              <a:spLocks/>
            </p:cNvSpPr>
            <p:nvPr/>
          </p:nvSpPr>
          <p:spPr bwMode="auto">
            <a:xfrm>
              <a:off x="4997450" y="4038600"/>
              <a:ext cx="44450" cy="28575"/>
            </a:xfrm>
            <a:custGeom>
              <a:avLst/>
              <a:gdLst>
                <a:gd name="T0" fmla="*/ 0 w 28"/>
                <a:gd name="T1" fmla="*/ 16 h 18"/>
                <a:gd name="T2" fmla="*/ 0 w 28"/>
                <a:gd name="T3" fmla="*/ 0 h 18"/>
                <a:gd name="T4" fmla="*/ 16 w 28"/>
                <a:gd name="T5" fmla="*/ 0 h 18"/>
                <a:gd name="T6" fmla="*/ 28 w 28"/>
                <a:gd name="T7" fmla="*/ 2 h 18"/>
                <a:gd name="T8" fmla="*/ 28 w 28"/>
                <a:gd name="T9" fmla="*/ 18 h 18"/>
                <a:gd name="T10" fmla="*/ 12 w 28"/>
                <a:gd name="T11" fmla="*/ 18 h 18"/>
                <a:gd name="T12" fmla="*/ 0 w 28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"/>
                  </a:lnTo>
                  <a:lnTo>
                    <a:pt x="28" y="18"/>
                  </a:lnTo>
                  <a:lnTo>
                    <a:pt x="12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" name="Freeform 373"/>
            <p:cNvSpPr>
              <a:spLocks/>
            </p:cNvSpPr>
            <p:nvPr/>
          </p:nvSpPr>
          <p:spPr bwMode="auto">
            <a:xfrm>
              <a:off x="5016500" y="4038600"/>
              <a:ext cx="63500" cy="28575"/>
            </a:xfrm>
            <a:custGeom>
              <a:avLst/>
              <a:gdLst>
                <a:gd name="T0" fmla="*/ 16 w 40"/>
                <a:gd name="T1" fmla="*/ 18 h 18"/>
                <a:gd name="T2" fmla="*/ 0 w 40"/>
                <a:gd name="T3" fmla="*/ 18 h 18"/>
                <a:gd name="T4" fmla="*/ 0 w 40"/>
                <a:gd name="T5" fmla="*/ 2 h 18"/>
                <a:gd name="T6" fmla="*/ 24 w 40"/>
                <a:gd name="T7" fmla="*/ 0 h 18"/>
                <a:gd name="T8" fmla="*/ 40 w 40"/>
                <a:gd name="T9" fmla="*/ 0 h 18"/>
                <a:gd name="T10" fmla="*/ 40 w 40"/>
                <a:gd name="T11" fmla="*/ 16 h 18"/>
                <a:gd name="T12" fmla="*/ 16 w 40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4" y="0"/>
                  </a:lnTo>
                  <a:lnTo>
                    <a:pt x="40" y="0"/>
                  </a:lnTo>
                  <a:lnTo>
                    <a:pt x="40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" name="Rectangle 374"/>
            <p:cNvSpPr>
              <a:spLocks noChangeArrowheads="1"/>
            </p:cNvSpPr>
            <p:nvPr/>
          </p:nvSpPr>
          <p:spPr bwMode="auto">
            <a:xfrm>
              <a:off x="5054600" y="4038600"/>
              <a:ext cx="44450" cy="25400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" name="Freeform 375"/>
            <p:cNvSpPr>
              <a:spLocks/>
            </p:cNvSpPr>
            <p:nvPr/>
          </p:nvSpPr>
          <p:spPr bwMode="auto">
            <a:xfrm>
              <a:off x="5073650" y="4035425"/>
              <a:ext cx="44450" cy="28575"/>
            </a:xfrm>
            <a:custGeom>
              <a:avLst/>
              <a:gdLst>
                <a:gd name="T0" fmla="*/ 16 w 28"/>
                <a:gd name="T1" fmla="*/ 18 h 18"/>
                <a:gd name="T2" fmla="*/ 0 w 28"/>
                <a:gd name="T3" fmla="*/ 18 h 18"/>
                <a:gd name="T4" fmla="*/ 0 w 28"/>
                <a:gd name="T5" fmla="*/ 2 h 18"/>
                <a:gd name="T6" fmla="*/ 12 w 28"/>
                <a:gd name="T7" fmla="*/ 0 h 18"/>
                <a:gd name="T8" fmla="*/ 28 w 28"/>
                <a:gd name="T9" fmla="*/ 0 h 18"/>
                <a:gd name="T10" fmla="*/ 28 w 28"/>
                <a:gd name="T11" fmla="*/ 16 h 18"/>
                <a:gd name="T12" fmla="*/ 16 w 2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" name="Freeform 376"/>
            <p:cNvSpPr>
              <a:spLocks/>
            </p:cNvSpPr>
            <p:nvPr/>
          </p:nvSpPr>
          <p:spPr bwMode="auto">
            <a:xfrm>
              <a:off x="5092700" y="4019550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" name="Freeform 377"/>
            <p:cNvSpPr>
              <a:spLocks/>
            </p:cNvSpPr>
            <p:nvPr/>
          </p:nvSpPr>
          <p:spPr bwMode="auto">
            <a:xfrm>
              <a:off x="5111750" y="4010025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" name="Freeform 378"/>
            <p:cNvSpPr>
              <a:spLocks/>
            </p:cNvSpPr>
            <p:nvPr/>
          </p:nvSpPr>
          <p:spPr bwMode="auto">
            <a:xfrm>
              <a:off x="5130800" y="399097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4" name="Freeform 379"/>
            <p:cNvSpPr>
              <a:spLocks/>
            </p:cNvSpPr>
            <p:nvPr/>
          </p:nvSpPr>
          <p:spPr bwMode="auto">
            <a:xfrm>
              <a:off x="5149850" y="3975100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" name="Freeform 380"/>
            <p:cNvSpPr>
              <a:spLocks/>
            </p:cNvSpPr>
            <p:nvPr/>
          </p:nvSpPr>
          <p:spPr bwMode="auto">
            <a:xfrm>
              <a:off x="5168900" y="395922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6" name="Freeform 381"/>
            <p:cNvSpPr>
              <a:spLocks/>
            </p:cNvSpPr>
            <p:nvPr/>
          </p:nvSpPr>
          <p:spPr bwMode="auto">
            <a:xfrm>
              <a:off x="5187950" y="394017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" name="Freeform 382"/>
            <p:cNvSpPr>
              <a:spLocks/>
            </p:cNvSpPr>
            <p:nvPr/>
          </p:nvSpPr>
          <p:spPr bwMode="auto">
            <a:xfrm>
              <a:off x="5207000" y="3908425"/>
              <a:ext cx="44450" cy="57150"/>
            </a:xfrm>
            <a:custGeom>
              <a:avLst/>
              <a:gdLst>
                <a:gd name="T0" fmla="*/ 16 w 28"/>
                <a:gd name="T1" fmla="*/ 36 h 36"/>
                <a:gd name="T2" fmla="*/ 0 w 28"/>
                <a:gd name="T3" fmla="*/ 36 h 36"/>
                <a:gd name="T4" fmla="*/ 0 w 28"/>
                <a:gd name="T5" fmla="*/ 20 h 36"/>
                <a:gd name="T6" fmla="*/ 12 w 28"/>
                <a:gd name="T7" fmla="*/ 0 h 36"/>
                <a:gd name="T8" fmla="*/ 28 w 28"/>
                <a:gd name="T9" fmla="*/ 0 h 36"/>
                <a:gd name="T10" fmla="*/ 28 w 28"/>
                <a:gd name="T11" fmla="*/ 16 h 36"/>
                <a:gd name="T12" fmla="*/ 16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16" y="36"/>
                  </a:moveTo>
                  <a:lnTo>
                    <a:pt x="0" y="36"/>
                  </a:lnTo>
                  <a:lnTo>
                    <a:pt x="0" y="2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" name="Freeform 383"/>
            <p:cNvSpPr>
              <a:spLocks/>
            </p:cNvSpPr>
            <p:nvPr/>
          </p:nvSpPr>
          <p:spPr bwMode="auto">
            <a:xfrm>
              <a:off x="5226050" y="3879850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" name="Freeform 384"/>
            <p:cNvSpPr>
              <a:spLocks/>
            </p:cNvSpPr>
            <p:nvPr/>
          </p:nvSpPr>
          <p:spPr bwMode="auto">
            <a:xfrm>
              <a:off x="5245100" y="3854450"/>
              <a:ext cx="42863" cy="50800"/>
            </a:xfrm>
            <a:custGeom>
              <a:avLst/>
              <a:gdLst>
                <a:gd name="T0" fmla="*/ 16 w 27"/>
                <a:gd name="T1" fmla="*/ 32 h 32"/>
                <a:gd name="T2" fmla="*/ 0 w 27"/>
                <a:gd name="T3" fmla="*/ 32 h 32"/>
                <a:gd name="T4" fmla="*/ 0 w 27"/>
                <a:gd name="T5" fmla="*/ 16 h 32"/>
                <a:gd name="T6" fmla="*/ 12 w 27"/>
                <a:gd name="T7" fmla="*/ 0 h 32"/>
                <a:gd name="T8" fmla="*/ 27 w 27"/>
                <a:gd name="T9" fmla="*/ 0 h 32"/>
                <a:gd name="T10" fmla="*/ 27 w 27"/>
                <a:gd name="T11" fmla="*/ 16 h 32"/>
                <a:gd name="T12" fmla="*/ 16 w 27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7" y="0"/>
                  </a:lnTo>
                  <a:lnTo>
                    <a:pt x="27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" name="Freeform 385"/>
            <p:cNvSpPr>
              <a:spLocks/>
            </p:cNvSpPr>
            <p:nvPr/>
          </p:nvSpPr>
          <p:spPr bwMode="auto">
            <a:xfrm>
              <a:off x="5264150" y="3825875"/>
              <a:ext cx="42863" cy="53975"/>
            </a:xfrm>
            <a:custGeom>
              <a:avLst/>
              <a:gdLst>
                <a:gd name="T0" fmla="*/ 15 w 27"/>
                <a:gd name="T1" fmla="*/ 34 h 34"/>
                <a:gd name="T2" fmla="*/ 0 w 27"/>
                <a:gd name="T3" fmla="*/ 34 h 34"/>
                <a:gd name="T4" fmla="*/ 0 w 27"/>
                <a:gd name="T5" fmla="*/ 18 h 34"/>
                <a:gd name="T6" fmla="*/ 11 w 27"/>
                <a:gd name="T7" fmla="*/ 0 h 34"/>
                <a:gd name="T8" fmla="*/ 27 w 27"/>
                <a:gd name="T9" fmla="*/ 0 h 34"/>
                <a:gd name="T10" fmla="*/ 27 w 27"/>
                <a:gd name="T11" fmla="*/ 16 h 34"/>
                <a:gd name="T12" fmla="*/ 15 w 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34">
                  <a:moveTo>
                    <a:pt x="15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1" y="0"/>
                  </a:lnTo>
                  <a:lnTo>
                    <a:pt x="27" y="0"/>
                  </a:lnTo>
                  <a:lnTo>
                    <a:pt x="27" y="16"/>
                  </a:lnTo>
                  <a:lnTo>
                    <a:pt x="15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" name="Freeform 386"/>
            <p:cNvSpPr>
              <a:spLocks/>
            </p:cNvSpPr>
            <p:nvPr/>
          </p:nvSpPr>
          <p:spPr bwMode="auto">
            <a:xfrm>
              <a:off x="5281613" y="380682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" name="Freeform 387"/>
            <p:cNvSpPr>
              <a:spLocks/>
            </p:cNvSpPr>
            <p:nvPr/>
          </p:nvSpPr>
          <p:spPr bwMode="auto">
            <a:xfrm>
              <a:off x="5300663" y="378460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" name="Freeform 388"/>
            <p:cNvSpPr>
              <a:spLocks/>
            </p:cNvSpPr>
            <p:nvPr/>
          </p:nvSpPr>
          <p:spPr bwMode="auto">
            <a:xfrm>
              <a:off x="5319713" y="376872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" name="Freeform 389"/>
            <p:cNvSpPr>
              <a:spLocks/>
            </p:cNvSpPr>
            <p:nvPr/>
          </p:nvSpPr>
          <p:spPr bwMode="auto">
            <a:xfrm>
              <a:off x="5338763" y="3740150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" name="Freeform 390"/>
            <p:cNvSpPr>
              <a:spLocks/>
            </p:cNvSpPr>
            <p:nvPr/>
          </p:nvSpPr>
          <p:spPr bwMode="auto">
            <a:xfrm>
              <a:off x="5357813" y="3708400"/>
              <a:ext cx="44450" cy="57150"/>
            </a:xfrm>
            <a:custGeom>
              <a:avLst/>
              <a:gdLst>
                <a:gd name="T0" fmla="*/ 16 w 28"/>
                <a:gd name="T1" fmla="*/ 36 h 36"/>
                <a:gd name="T2" fmla="*/ 0 w 28"/>
                <a:gd name="T3" fmla="*/ 36 h 36"/>
                <a:gd name="T4" fmla="*/ 0 w 28"/>
                <a:gd name="T5" fmla="*/ 20 h 36"/>
                <a:gd name="T6" fmla="*/ 12 w 28"/>
                <a:gd name="T7" fmla="*/ 0 h 36"/>
                <a:gd name="T8" fmla="*/ 28 w 28"/>
                <a:gd name="T9" fmla="*/ 0 h 36"/>
                <a:gd name="T10" fmla="*/ 28 w 28"/>
                <a:gd name="T11" fmla="*/ 16 h 36"/>
                <a:gd name="T12" fmla="*/ 16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16" y="36"/>
                  </a:moveTo>
                  <a:lnTo>
                    <a:pt x="0" y="36"/>
                  </a:lnTo>
                  <a:lnTo>
                    <a:pt x="0" y="2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" name="Freeform 391"/>
            <p:cNvSpPr>
              <a:spLocks/>
            </p:cNvSpPr>
            <p:nvPr/>
          </p:nvSpPr>
          <p:spPr bwMode="auto">
            <a:xfrm>
              <a:off x="5376863" y="368300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" name="Freeform 392"/>
            <p:cNvSpPr>
              <a:spLocks/>
            </p:cNvSpPr>
            <p:nvPr/>
          </p:nvSpPr>
          <p:spPr bwMode="auto">
            <a:xfrm>
              <a:off x="5395913" y="365760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" name="Freeform 393"/>
            <p:cNvSpPr>
              <a:spLocks/>
            </p:cNvSpPr>
            <p:nvPr/>
          </p:nvSpPr>
          <p:spPr bwMode="auto">
            <a:xfrm>
              <a:off x="5414963" y="3625850"/>
              <a:ext cx="44450" cy="57150"/>
            </a:xfrm>
            <a:custGeom>
              <a:avLst/>
              <a:gdLst>
                <a:gd name="T0" fmla="*/ 16 w 28"/>
                <a:gd name="T1" fmla="*/ 36 h 36"/>
                <a:gd name="T2" fmla="*/ 0 w 28"/>
                <a:gd name="T3" fmla="*/ 36 h 36"/>
                <a:gd name="T4" fmla="*/ 0 w 28"/>
                <a:gd name="T5" fmla="*/ 20 h 36"/>
                <a:gd name="T6" fmla="*/ 12 w 28"/>
                <a:gd name="T7" fmla="*/ 0 h 36"/>
                <a:gd name="T8" fmla="*/ 28 w 28"/>
                <a:gd name="T9" fmla="*/ 0 h 36"/>
                <a:gd name="T10" fmla="*/ 28 w 28"/>
                <a:gd name="T11" fmla="*/ 16 h 36"/>
                <a:gd name="T12" fmla="*/ 16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16" y="36"/>
                  </a:moveTo>
                  <a:lnTo>
                    <a:pt x="0" y="36"/>
                  </a:lnTo>
                  <a:lnTo>
                    <a:pt x="0" y="2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" name="Freeform 394"/>
            <p:cNvSpPr>
              <a:spLocks/>
            </p:cNvSpPr>
            <p:nvPr/>
          </p:nvSpPr>
          <p:spPr bwMode="auto">
            <a:xfrm>
              <a:off x="5434013" y="360362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" name="Freeform 395"/>
            <p:cNvSpPr>
              <a:spLocks/>
            </p:cNvSpPr>
            <p:nvPr/>
          </p:nvSpPr>
          <p:spPr bwMode="auto">
            <a:xfrm>
              <a:off x="5453063" y="3568700"/>
              <a:ext cx="44450" cy="60325"/>
            </a:xfrm>
            <a:custGeom>
              <a:avLst/>
              <a:gdLst>
                <a:gd name="T0" fmla="*/ 16 w 28"/>
                <a:gd name="T1" fmla="*/ 38 h 38"/>
                <a:gd name="T2" fmla="*/ 0 w 28"/>
                <a:gd name="T3" fmla="*/ 38 h 38"/>
                <a:gd name="T4" fmla="*/ 0 w 28"/>
                <a:gd name="T5" fmla="*/ 22 h 38"/>
                <a:gd name="T6" fmla="*/ 12 w 28"/>
                <a:gd name="T7" fmla="*/ 0 h 38"/>
                <a:gd name="T8" fmla="*/ 28 w 28"/>
                <a:gd name="T9" fmla="*/ 0 h 38"/>
                <a:gd name="T10" fmla="*/ 28 w 28"/>
                <a:gd name="T11" fmla="*/ 16 h 38"/>
                <a:gd name="T12" fmla="*/ 16 w 28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8">
                  <a:moveTo>
                    <a:pt x="16" y="38"/>
                  </a:moveTo>
                  <a:lnTo>
                    <a:pt x="0" y="38"/>
                  </a:lnTo>
                  <a:lnTo>
                    <a:pt x="0" y="2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1" name="Freeform 396"/>
            <p:cNvSpPr>
              <a:spLocks/>
            </p:cNvSpPr>
            <p:nvPr/>
          </p:nvSpPr>
          <p:spPr bwMode="auto">
            <a:xfrm>
              <a:off x="5472113" y="3540125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2" name="Freeform 397"/>
            <p:cNvSpPr>
              <a:spLocks/>
            </p:cNvSpPr>
            <p:nvPr/>
          </p:nvSpPr>
          <p:spPr bwMode="auto">
            <a:xfrm>
              <a:off x="5491163" y="3514725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3" name="Freeform 398"/>
            <p:cNvSpPr>
              <a:spLocks/>
            </p:cNvSpPr>
            <p:nvPr/>
          </p:nvSpPr>
          <p:spPr bwMode="auto">
            <a:xfrm>
              <a:off x="5510213" y="3489325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4" name="Freeform 399"/>
            <p:cNvSpPr>
              <a:spLocks/>
            </p:cNvSpPr>
            <p:nvPr/>
          </p:nvSpPr>
          <p:spPr bwMode="auto">
            <a:xfrm>
              <a:off x="5529263" y="3473450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" name="Freeform 400"/>
            <p:cNvSpPr>
              <a:spLocks/>
            </p:cNvSpPr>
            <p:nvPr/>
          </p:nvSpPr>
          <p:spPr bwMode="auto">
            <a:xfrm>
              <a:off x="5548313" y="345122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" name="Freeform 401"/>
            <p:cNvSpPr>
              <a:spLocks/>
            </p:cNvSpPr>
            <p:nvPr/>
          </p:nvSpPr>
          <p:spPr bwMode="auto">
            <a:xfrm>
              <a:off x="5567363" y="342900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" name="Freeform 402"/>
            <p:cNvSpPr>
              <a:spLocks/>
            </p:cNvSpPr>
            <p:nvPr/>
          </p:nvSpPr>
          <p:spPr bwMode="auto">
            <a:xfrm>
              <a:off x="5586413" y="340360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" name="Freeform 403"/>
            <p:cNvSpPr>
              <a:spLocks/>
            </p:cNvSpPr>
            <p:nvPr/>
          </p:nvSpPr>
          <p:spPr bwMode="auto">
            <a:xfrm>
              <a:off x="5605463" y="337820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" name="Freeform 404"/>
            <p:cNvSpPr>
              <a:spLocks/>
            </p:cNvSpPr>
            <p:nvPr/>
          </p:nvSpPr>
          <p:spPr bwMode="auto">
            <a:xfrm>
              <a:off x="5624513" y="335280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" name="Freeform 405"/>
            <p:cNvSpPr>
              <a:spLocks/>
            </p:cNvSpPr>
            <p:nvPr/>
          </p:nvSpPr>
          <p:spPr bwMode="auto">
            <a:xfrm>
              <a:off x="5643563" y="3327400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" name="Freeform 406"/>
            <p:cNvSpPr>
              <a:spLocks/>
            </p:cNvSpPr>
            <p:nvPr/>
          </p:nvSpPr>
          <p:spPr bwMode="auto">
            <a:xfrm>
              <a:off x="5662613" y="3298825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" name="Freeform 408"/>
            <p:cNvSpPr>
              <a:spLocks/>
            </p:cNvSpPr>
            <p:nvPr/>
          </p:nvSpPr>
          <p:spPr bwMode="auto">
            <a:xfrm>
              <a:off x="5681663" y="3270250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" name="Freeform 409"/>
            <p:cNvSpPr>
              <a:spLocks/>
            </p:cNvSpPr>
            <p:nvPr/>
          </p:nvSpPr>
          <p:spPr bwMode="auto">
            <a:xfrm>
              <a:off x="5700713" y="3241675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" name="Freeform 410"/>
            <p:cNvSpPr>
              <a:spLocks/>
            </p:cNvSpPr>
            <p:nvPr/>
          </p:nvSpPr>
          <p:spPr bwMode="auto">
            <a:xfrm>
              <a:off x="5719763" y="3216275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" name="Freeform 411"/>
            <p:cNvSpPr>
              <a:spLocks/>
            </p:cNvSpPr>
            <p:nvPr/>
          </p:nvSpPr>
          <p:spPr bwMode="auto">
            <a:xfrm>
              <a:off x="5738813" y="3194050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" name="Freeform 412"/>
            <p:cNvSpPr>
              <a:spLocks/>
            </p:cNvSpPr>
            <p:nvPr/>
          </p:nvSpPr>
          <p:spPr bwMode="auto">
            <a:xfrm>
              <a:off x="5757863" y="3152775"/>
              <a:ext cx="44450" cy="66675"/>
            </a:xfrm>
            <a:custGeom>
              <a:avLst/>
              <a:gdLst>
                <a:gd name="T0" fmla="*/ 16 w 28"/>
                <a:gd name="T1" fmla="*/ 42 h 42"/>
                <a:gd name="T2" fmla="*/ 0 w 28"/>
                <a:gd name="T3" fmla="*/ 42 h 42"/>
                <a:gd name="T4" fmla="*/ 0 w 28"/>
                <a:gd name="T5" fmla="*/ 26 h 42"/>
                <a:gd name="T6" fmla="*/ 12 w 28"/>
                <a:gd name="T7" fmla="*/ 0 h 42"/>
                <a:gd name="T8" fmla="*/ 28 w 28"/>
                <a:gd name="T9" fmla="*/ 0 h 42"/>
                <a:gd name="T10" fmla="*/ 28 w 28"/>
                <a:gd name="T11" fmla="*/ 16 h 42"/>
                <a:gd name="T12" fmla="*/ 16 w 28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2">
                  <a:moveTo>
                    <a:pt x="16" y="42"/>
                  </a:moveTo>
                  <a:lnTo>
                    <a:pt x="0" y="42"/>
                  </a:lnTo>
                  <a:lnTo>
                    <a:pt x="0" y="2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" name="Freeform 413"/>
            <p:cNvSpPr>
              <a:spLocks/>
            </p:cNvSpPr>
            <p:nvPr/>
          </p:nvSpPr>
          <p:spPr bwMode="auto">
            <a:xfrm>
              <a:off x="5776913" y="3124200"/>
              <a:ext cx="44450" cy="53975"/>
            </a:xfrm>
            <a:custGeom>
              <a:avLst/>
              <a:gdLst>
                <a:gd name="T0" fmla="*/ 16 w 28"/>
                <a:gd name="T1" fmla="*/ 34 h 34"/>
                <a:gd name="T2" fmla="*/ 0 w 28"/>
                <a:gd name="T3" fmla="*/ 34 h 34"/>
                <a:gd name="T4" fmla="*/ 0 w 28"/>
                <a:gd name="T5" fmla="*/ 18 h 34"/>
                <a:gd name="T6" fmla="*/ 12 w 28"/>
                <a:gd name="T7" fmla="*/ 0 h 34"/>
                <a:gd name="T8" fmla="*/ 28 w 28"/>
                <a:gd name="T9" fmla="*/ 0 h 34"/>
                <a:gd name="T10" fmla="*/ 28 w 28"/>
                <a:gd name="T11" fmla="*/ 16 h 34"/>
                <a:gd name="T12" fmla="*/ 16 w 28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8" name="Freeform 414"/>
            <p:cNvSpPr>
              <a:spLocks/>
            </p:cNvSpPr>
            <p:nvPr/>
          </p:nvSpPr>
          <p:spPr bwMode="auto">
            <a:xfrm>
              <a:off x="5795963" y="3101975"/>
              <a:ext cx="44450" cy="47625"/>
            </a:xfrm>
            <a:custGeom>
              <a:avLst/>
              <a:gdLst>
                <a:gd name="T0" fmla="*/ 16 w 28"/>
                <a:gd name="T1" fmla="*/ 30 h 30"/>
                <a:gd name="T2" fmla="*/ 0 w 28"/>
                <a:gd name="T3" fmla="*/ 30 h 30"/>
                <a:gd name="T4" fmla="*/ 0 w 28"/>
                <a:gd name="T5" fmla="*/ 14 h 30"/>
                <a:gd name="T6" fmla="*/ 12 w 28"/>
                <a:gd name="T7" fmla="*/ 0 h 30"/>
                <a:gd name="T8" fmla="*/ 28 w 28"/>
                <a:gd name="T9" fmla="*/ 0 h 30"/>
                <a:gd name="T10" fmla="*/ 28 w 28"/>
                <a:gd name="T11" fmla="*/ 16 h 30"/>
                <a:gd name="T12" fmla="*/ 16 w 28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9" name="Freeform 415"/>
            <p:cNvSpPr>
              <a:spLocks/>
            </p:cNvSpPr>
            <p:nvPr/>
          </p:nvSpPr>
          <p:spPr bwMode="auto">
            <a:xfrm>
              <a:off x="5815013" y="3070225"/>
              <a:ext cx="44450" cy="57150"/>
            </a:xfrm>
            <a:custGeom>
              <a:avLst/>
              <a:gdLst>
                <a:gd name="T0" fmla="*/ 16 w 28"/>
                <a:gd name="T1" fmla="*/ 36 h 36"/>
                <a:gd name="T2" fmla="*/ 0 w 28"/>
                <a:gd name="T3" fmla="*/ 36 h 36"/>
                <a:gd name="T4" fmla="*/ 0 w 28"/>
                <a:gd name="T5" fmla="*/ 20 h 36"/>
                <a:gd name="T6" fmla="*/ 12 w 28"/>
                <a:gd name="T7" fmla="*/ 0 h 36"/>
                <a:gd name="T8" fmla="*/ 28 w 28"/>
                <a:gd name="T9" fmla="*/ 0 h 36"/>
                <a:gd name="T10" fmla="*/ 28 w 28"/>
                <a:gd name="T11" fmla="*/ 16 h 36"/>
                <a:gd name="T12" fmla="*/ 16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16" y="36"/>
                  </a:moveTo>
                  <a:lnTo>
                    <a:pt x="0" y="36"/>
                  </a:lnTo>
                  <a:lnTo>
                    <a:pt x="0" y="2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" name="Freeform 416"/>
            <p:cNvSpPr>
              <a:spLocks/>
            </p:cNvSpPr>
            <p:nvPr/>
          </p:nvSpPr>
          <p:spPr bwMode="auto">
            <a:xfrm>
              <a:off x="5834063" y="3038475"/>
              <a:ext cx="44450" cy="57150"/>
            </a:xfrm>
            <a:custGeom>
              <a:avLst/>
              <a:gdLst>
                <a:gd name="T0" fmla="*/ 16 w 28"/>
                <a:gd name="T1" fmla="*/ 36 h 36"/>
                <a:gd name="T2" fmla="*/ 0 w 28"/>
                <a:gd name="T3" fmla="*/ 36 h 36"/>
                <a:gd name="T4" fmla="*/ 0 w 28"/>
                <a:gd name="T5" fmla="*/ 20 h 36"/>
                <a:gd name="T6" fmla="*/ 12 w 28"/>
                <a:gd name="T7" fmla="*/ 0 h 36"/>
                <a:gd name="T8" fmla="*/ 28 w 28"/>
                <a:gd name="T9" fmla="*/ 0 h 36"/>
                <a:gd name="T10" fmla="*/ 28 w 28"/>
                <a:gd name="T11" fmla="*/ 16 h 36"/>
                <a:gd name="T12" fmla="*/ 16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16" y="36"/>
                  </a:moveTo>
                  <a:lnTo>
                    <a:pt x="0" y="36"/>
                  </a:lnTo>
                  <a:lnTo>
                    <a:pt x="0" y="2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" name="Freeform 417"/>
            <p:cNvSpPr>
              <a:spLocks/>
            </p:cNvSpPr>
            <p:nvPr/>
          </p:nvSpPr>
          <p:spPr bwMode="auto">
            <a:xfrm>
              <a:off x="5853113" y="3013075"/>
              <a:ext cx="44450" cy="50800"/>
            </a:xfrm>
            <a:custGeom>
              <a:avLst/>
              <a:gdLst>
                <a:gd name="T0" fmla="*/ 16 w 28"/>
                <a:gd name="T1" fmla="*/ 32 h 32"/>
                <a:gd name="T2" fmla="*/ 0 w 28"/>
                <a:gd name="T3" fmla="*/ 32 h 32"/>
                <a:gd name="T4" fmla="*/ 0 w 28"/>
                <a:gd name="T5" fmla="*/ 16 h 32"/>
                <a:gd name="T6" fmla="*/ 12 w 28"/>
                <a:gd name="T7" fmla="*/ 0 h 32"/>
                <a:gd name="T8" fmla="*/ 28 w 28"/>
                <a:gd name="T9" fmla="*/ 0 h 32"/>
                <a:gd name="T10" fmla="*/ 28 w 28"/>
                <a:gd name="T11" fmla="*/ 16 h 32"/>
                <a:gd name="T12" fmla="*/ 16 w 28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2" name="Freeform 418"/>
            <p:cNvSpPr>
              <a:spLocks/>
            </p:cNvSpPr>
            <p:nvPr/>
          </p:nvSpPr>
          <p:spPr bwMode="auto">
            <a:xfrm>
              <a:off x="5872163" y="2978150"/>
              <a:ext cx="44450" cy="60325"/>
            </a:xfrm>
            <a:custGeom>
              <a:avLst/>
              <a:gdLst>
                <a:gd name="T0" fmla="*/ 16 w 28"/>
                <a:gd name="T1" fmla="*/ 38 h 38"/>
                <a:gd name="T2" fmla="*/ 0 w 28"/>
                <a:gd name="T3" fmla="*/ 38 h 38"/>
                <a:gd name="T4" fmla="*/ 0 w 28"/>
                <a:gd name="T5" fmla="*/ 22 h 38"/>
                <a:gd name="T6" fmla="*/ 12 w 28"/>
                <a:gd name="T7" fmla="*/ 0 h 38"/>
                <a:gd name="T8" fmla="*/ 28 w 28"/>
                <a:gd name="T9" fmla="*/ 0 h 38"/>
                <a:gd name="T10" fmla="*/ 28 w 28"/>
                <a:gd name="T11" fmla="*/ 16 h 38"/>
                <a:gd name="T12" fmla="*/ 16 w 28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8">
                  <a:moveTo>
                    <a:pt x="16" y="38"/>
                  </a:moveTo>
                  <a:lnTo>
                    <a:pt x="0" y="38"/>
                  </a:lnTo>
                  <a:lnTo>
                    <a:pt x="0" y="2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3" name="Freeform 419"/>
            <p:cNvSpPr>
              <a:spLocks/>
            </p:cNvSpPr>
            <p:nvPr/>
          </p:nvSpPr>
          <p:spPr bwMode="auto">
            <a:xfrm>
              <a:off x="5891213" y="2943225"/>
              <a:ext cx="44450" cy="60325"/>
            </a:xfrm>
            <a:custGeom>
              <a:avLst/>
              <a:gdLst>
                <a:gd name="T0" fmla="*/ 16 w 28"/>
                <a:gd name="T1" fmla="*/ 38 h 38"/>
                <a:gd name="T2" fmla="*/ 0 w 28"/>
                <a:gd name="T3" fmla="*/ 38 h 38"/>
                <a:gd name="T4" fmla="*/ 0 w 28"/>
                <a:gd name="T5" fmla="*/ 22 h 38"/>
                <a:gd name="T6" fmla="*/ 12 w 28"/>
                <a:gd name="T7" fmla="*/ 0 h 38"/>
                <a:gd name="T8" fmla="*/ 28 w 28"/>
                <a:gd name="T9" fmla="*/ 0 h 38"/>
                <a:gd name="T10" fmla="*/ 28 w 28"/>
                <a:gd name="T11" fmla="*/ 16 h 38"/>
                <a:gd name="T12" fmla="*/ 16 w 28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8">
                  <a:moveTo>
                    <a:pt x="16" y="38"/>
                  </a:moveTo>
                  <a:lnTo>
                    <a:pt x="0" y="38"/>
                  </a:lnTo>
                  <a:lnTo>
                    <a:pt x="0" y="2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4" name="Freeform 420"/>
            <p:cNvSpPr>
              <a:spLocks/>
            </p:cNvSpPr>
            <p:nvPr/>
          </p:nvSpPr>
          <p:spPr bwMode="auto">
            <a:xfrm>
              <a:off x="5910263" y="2908300"/>
              <a:ext cx="44450" cy="60325"/>
            </a:xfrm>
            <a:custGeom>
              <a:avLst/>
              <a:gdLst>
                <a:gd name="T0" fmla="*/ 16 w 28"/>
                <a:gd name="T1" fmla="*/ 38 h 38"/>
                <a:gd name="T2" fmla="*/ 0 w 28"/>
                <a:gd name="T3" fmla="*/ 38 h 38"/>
                <a:gd name="T4" fmla="*/ 0 w 28"/>
                <a:gd name="T5" fmla="*/ 22 h 38"/>
                <a:gd name="T6" fmla="*/ 12 w 28"/>
                <a:gd name="T7" fmla="*/ 0 h 38"/>
                <a:gd name="T8" fmla="*/ 28 w 28"/>
                <a:gd name="T9" fmla="*/ 0 h 38"/>
                <a:gd name="T10" fmla="*/ 28 w 28"/>
                <a:gd name="T11" fmla="*/ 16 h 38"/>
                <a:gd name="T12" fmla="*/ 16 w 28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8">
                  <a:moveTo>
                    <a:pt x="16" y="38"/>
                  </a:moveTo>
                  <a:lnTo>
                    <a:pt x="0" y="38"/>
                  </a:lnTo>
                  <a:lnTo>
                    <a:pt x="0" y="2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5" name="Freeform 421"/>
            <p:cNvSpPr>
              <a:spLocks/>
            </p:cNvSpPr>
            <p:nvPr/>
          </p:nvSpPr>
          <p:spPr bwMode="auto">
            <a:xfrm>
              <a:off x="5929313" y="2876550"/>
              <a:ext cx="44450" cy="57150"/>
            </a:xfrm>
            <a:custGeom>
              <a:avLst/>
              <a:gdLst>
                <a:gd name="T0" fmla="*/ 16 w 28"/>
                <a:gd name="T1" fmla="*/ 36 h 36"/>
                <a:gd name="T2" fmla="*/ 0 w 28"/>
                <a:gd name="T3" fmla="*/ 36 h 36"/>
                <a:gd name="T4" fmla="*/ 0 w 28"/>
                <a:gd name="T5" fmla="*/ 20 h 36"/>
                <a:gd name="T6" fmla="*/ 12 w 28"/>
                <a:gd name="T7" fmla="*/ 0 h 36"/>
                <a:gd name="T8" fmla="*/ 28 w 28"/>
                <a:gd name="T9" fmla="*/ 0 h 36"/>
                <a:gd name="T10" fmla="*/ 28 w 28"/>
                <a:gd name="T11" fmla="*/ 16 h 36"/>
                <a:gd name="T12" fmla="*/ 16 w 28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16" y="36"/>
                  </a:moveTo>
                  <a:lnTo>
                    <a:pt x="0" y="36"/>
                  </a:lnTo>
                  <a:lnTo>
                    <a:pt x="0" y="2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6" name="Freeform 422"/>
            <p:cNvSpPr>
              <a:spLocks/>
            </p:cNvSpPr>
            <p:nvPr/>
          </p:nvSpPr>
          <p:spPr bwMode="auto">
            <a:xfrm>
              <a:off x="5948363" y="2838450"/>
              <a:ext cx="44450" cy="63500"/>
            </a:xfrm>
            <a:custGeom>
              <a:avLst/>
              <a:gdLst>
                <a:gd name="T0" fmla="*/ 16 w 28"/>
                <a:gd name="T1" fmla="*/ 40 h 40"/>
                <a:gd name="T2" fmla="*/ 0 w 28"/>
                <a:gd name="T3" fmla="*/ 40 h 40"/>
                <a:gd name="T4" fmla="*/ 0 w 28"/>
                <a:gd name="T5" fmla="*/ 24 h 40"/>
                <a:gd name="T6" fmla="*/ 12 w 28"/>
                <a:gd name="T7" fmla="*/ 0 h 40"/>
                <a:gd name="T8" fmla="*/ 28 w 28"/>
                <a:gd name="T9" fmla="*/ 0 h 40"/>
                <a:gd name="T10" fmla="*/ 28 w 28"/>
                <a:gd name="T11" fmla="*/ 16 h 40"/>
                <a:gd name="T12" fmla="*/ 16 w 2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0">
                  <a:moveTo>
                    <a:pt x="16" y="40"/>
                  </a:moveTo>
                  <a:lnTo>
                    <a:pt x="0" y="4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7" name="Freeform 423"/>
            <p:cNvSpPr>
              <a:spLocks/>
            </p:cNvSpPr>
            <p:nvPr/>
          </p:nvSpPr>
          <p:spPr bwMode="auto">
            <a:xfrm>
              <a:off x="5967413" y="2787650"/>
              <a:ext cx="44450" cy="76200"/>
            </a:xfrm>
            <a:custGeom>
              <a:avLst/>
              <a:gdLst>
                <a:gd name="T0" fmla="*/ 16 w 28"/>
                <a:gd name="T1" fmla="*/ 48 h 48"/>
                <a:gd name="T2" fmla="*/ 0 w 28"/>
                <a:gd name="T3" fmla="*/ 48 h 48"/>
                <a:gd name="T4" fmla="*/ 0 w 28"/>
                <a:gd name="T5" fmla="*/ 32 h 48"/>
                <a:gd name="T6" fmla="*/ 12 w 28"/>
                <a:gd name="T7" fmla="*/ 0 h 48"/>
                <a:gd name="T8" fmla="*/ 28 w 28"/>
                <a:gd name="T9" fmla="*/ 0 h 48"/>
                <a:gd name="T10" fmla="*/ 28 w 28"/>
                <a:gd name="T11" fmla="*/ 16 h 48"/>
                <a:gd name="T12" fmla="*/ 16 w 28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8">
                  <a:moveTo>
                    <a:pt x="16" y="48"/>
                  </a:moveTo>
                  <a:lnTo>
                    <a:pt x="0" y="48"/>
                  </a:lnTo>
                  <a:lnTo>
                    <a:pt x="0" y="3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4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8" name="Freeform 424"/>
            <p:cNvSpPr>
              <a:spLocks/>
            </p:cNvSpPr>
            <p:nvPr/>
          </p:nvSpPr>
          <p:spPr bwMode="auto">
            <a:xfrm>
              <a:off x="5986463" y="2749550"/>
              <a:ext cx="44450" cy="63500"/>
            </a:xfrm>
            <a:custGeom>
              <a:avLst/>
              <a:gdLst>
                <a:gd name="T0" fmla="*/ 16 w 28"/>
                <a:gd name="T1" fmla="*/ 40 h 40"/>
                <a:gd name="T2" fmla="*/ 0 w 28"/>
                <a:gd name="T3" fmla="*/ 40 h 40"/>
                <a:gd name="T4" fmla="*/ 0 w 28"/>
                <a:gd name="T5" fmla="*/ 24 h 40"/>
                <a:gd name="T6" fmla="*/ 12 w 28"/>
                <a:gd name="T7" fmla="*/ 0 h 40"/>
                <a:gd name="T8" fmla="*/ 28 w 28"/>
                <a:gd name="T9" fmla="*/ 0 h 40"/>
                <a:gd name="T10" fmla="*/ 28 w 28"/>
                <a:gd name="T11" fmla="*/ 16 h 40"/>
                <a:gd name="T12" fmla="*/ 16 w 2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0">
                  <a:moveTo>
                    <a:pt x="16" y="40"/>
                  </a:moveTo>
                  <a:lnTo>
                    <a:pt x="0" y="4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9" name="Freeform 425"/>
            <p:cNvSpPr>
              <a:spLocks/>
            </p:cNvSpPr>
            <p:nvPr/>
          </p:nvSpPr>
          <p:spPr bwMode="auto">
            <a:xfrm>
              <a:off x="6005513" y="2701925"/>
              <a:ext cx="44450" cy="73025"/>
            </a:xfrm>
            <a:custGeom>
              <a:avLst/>
              <a:gdLst>
                <a:gd name="T0" fmla="*/ 16 w 28"/>
                <a:gd name="T1" fmla="*/ 46 h 46"/>
                <a:gd name="T2" fmla="*/ 0 w 28"/>
                <a:gd name="T3" fmla="*/ 46 h 46"/>
                <a:gd name="T4" fmla="*/ 0 w 28"/>
                <a:gd name="T5" fmla="*/ 30 h 46"/>
                <a:gd name="T6" fmla="*/ 12 w 28"/>
                <a:gd name="T7" fmla="*/ 0 h 46"/>
                <a:gd name="T8" fmla="*/ 28 w 28"/>
                <a:gd name="T9" fmla="*/ 0 h 46"/>
                <a:gd name="T10" fmla="*/ 28 w 28"/>
                <a:gd name="T11" fmla="*/ 16 h 46"/>
                <a:gd name="T12" fmla="*/ 16 w 28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6">
                  <a:moveTo>
                    <a:pt x="16" y="46"/>
                  </a:moveTo>
                  <a:lnTo>
                    <a:pt x="0" y="46"/>
                  </a:lnTo>
                  <a:lnTo>
                    <a:pt x="0" y="3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4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" name="Freeform 426"/>
            <p:cNvSpPr>
              <a:spLocks/>
            </p:cNvSpPr>
            <p:nvPr/>
          </p:nvSpPr>
          <p:spPr bwMode="auto">
            <a:xfrm>
              <a:off x="6024563" y="2663825"/>
              <a:ext cx="44450" cy="63500"/>
            </a:xfrm>
            <a:custGeom>
              <a:avLst/>
              <a:gdLst>
                <a:gd name="T0" fmla="*/ 16 w 28"/>
                <a:gd name="T1" fmla="*/ 40 h 40"/>
                <a:gd name="T2" fmla="*/ 0 w 28"/>
                <a:gd name="T3" fmla="*/ 40 h 40"/>
                <a:gd name="T4" fmla="*/ 0 w 28"/>
                <a:gd name="T5" fmla="*/ 24 h 40"/>
                <a:gd name="T6" fmla="*/ 12 w 28"/>
                <a:gd name="T7" fmla="*/ 0 h 40"/>
                <a:gd name="T8" fmla="*/ 28 w 28"/>
                <a:gd name="T9" fmla="*/ 0 h 40"/>
                <a:gd name="T10" fmla="*/ 28 w 28"/>
                <a:gd name="T11" fmla="*/ 16 h 40"/>
                <a:gd name="T12" fmla="*/ 16 w 28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0">
                  <a:moveTo>
                    <a:pt x="16" y="40"/>
                  </a:moveTo>
                  <a:lnTo>
                    <a:pt x="0" y="4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1" name="Freeform 427"/>
            <p:cNvSpPr>
              <a:spLocks/>
            </p:cNvSpPr>
            <p:nvPr/>
          </p:nvSpPr>
          <p:spPr bwMode="auto">
            <a:xfrm>
              <a:off x="6043613" y="2622550"/>
              <a:ext cx="44450" cy="66675"/>
            </a:xfrm>
            <a:custGeom>
              <a:avLst/>
              <a:gdLst>
                <a:gd name="T0" fmla="*/ 16 w 28"/>
                <a:gd name="T1" fmla="*/ 42 h 42"/>
                <a:gd name="T2" fmla="*/ 0 w 28"/>
                <a:gd name="T3" fmla="*/ 42 h 42"/>
                <a:gd name="T4" fmla="*/ 0 w 28"/>
                <a:gd name="T5" fmla="*/ 26 h 42"/>
                <a:gd name="T6" fmla="*/ 12 w 28"/>
                <a:gd name="T7" fmla="*/ 0 h 42"/>
                <a:gd name="T8" fmla="*/ 28 w 28"/>
                <a:gd name="T9" fmla="*/ 0 h 42"/>
                <a:gd name="T10" fmla="*/ 28 w 28"/>
                <a:gd name="T11" fmla="*/ 16 h 42"/>
                <a:gd name="T12" fmla="*/ 16 w 28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2">
                  <a:moveTo>
                    <a:pt x="16" y="42"/>
                  </a:moveTo>
                  <a:lnTo>
                    <a:pt x="0" y="42"/>
                  </a:lnTo>
                  <a:lnTo>
                    <a:pt x="0" y="2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2" name="Freeform 428"/>
            <p:cNvSpPr>
              <a:spLocks/>
            </p:cNvSpPr>
            <p:nvPr/>
          </p:nvSpPr>
          <p:spPr bwMode="auto">
            <a:xfrm>
              <a:off x="6062663" y="2587625"/>
              <a:ext cx="44450" cy="60325"/>
            </a:xfrm>
            <a:custGeom>
              <a:avLst/>
              <a:gdLst>
                <a:gd name="T0" fmla="*/ 16 w 28"/>
                <a:gd name="T1" fmla="*/ 38 h 38"/>
                <a:gd name="T2" fmla="*/ 0 w 28"/>
                <a:gd name="T3" fmla="*/ 38 h 38"/>
                <a:gd name="T4" fmla="*/ 0 w 28"/>
                <a:gd name="T5" fmla="*/ 22 h 38"/>
                <a:gd name="T6" fmla="*/ 12 w 28"/>
                <a:gd name="T7" fmla="*/ 0 h 38"/>
                <a:gd name="T8" fmla="*/ 28 w 28"/>
                <a:gd name="T9" fmla="*/ 0 h 38"/>
                <a:gd name="T10" fmla="*/ 28 w 28"/>
                <a:gd name="T11" fmla="*/ 16 h 38"/>
                <a:gd name="T12" fmla="*/ 16 w 28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8">
                  <a:moveTo>
                    <a:pt x="16" y="38"/>
                  </a:moveTo>
                  <a:lnTo>
                    <a:pt x="0" y="38"/>
                  </a:lnTo>
                  <a:lnTo>
                    <a:pt x="0" y="2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3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3" name="Freeform 429"/>
            <p:cNvSpPr>
              <a:spLocks/>
            </p:cNvSpPr>
            <p:nvPr/>
          </p:nvSpPr>
          <p:spPr bwMode="auto">
            <a:xfrm>
              <a:off x="6081713" y="256857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4" name="Freeform 430"/>
            <p:cNvSpPr>
              <a:spLocks/>
            </p:cNvSpPr>
            <p:nvPr/>
          </p:nvSpPr>
          <p:spPr bwMode="auto">
            <a:xfrm>
              <a:off x="6100763" y="254952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5" name="Freeform 431"/>
            <p:cNvSpPr>
              <a:spLocks/>
            </p:cNvSpPr>
            <p:nvPr/>
          </p:nvSpPr>
          <p:spPr bwMode="auto">
            <a:xfrm>
              <a:off x="6119813" y="2540000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6" name="Freeform 432"/>
            <p:cNvSpPr>
              <a:spLocks/>
            </p:cNvSpPr>
            <p:nvPr/>
          </p:nvSpPr>
          <p:spPr bwMode="auto">
            <a:xfrm>
              <a:off x="6138863" y="2527300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7" name="Freeform 433"/>
            <p:cNvSpPr>
              <a:spLocks/>
            </p:cNvSpPr>
            <p:nvPr/>
          </p:nvSpPr>
          <p:spPr bwMode="auto">
            <a:xfrm>
              <a:off x="6157913" y="251142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8" name="Freeform 434"/>
            <p:cNvSpPr>
              <a:spLocks/>
            </p:cNvSpPr>
            <p:nvPr/>
          </p:nvSpPr>
          <p:spPr bwMode="auto">
            <a:xfrm>
              <a:off x="6176963" y="2501900"/>
              <a:ext cx="44450" cy="34925"/>
            </a:xfrm>
            <a:custGeom>
              <a:avLst/>
              <a:gdLst>
                <a:gd name="T0" fmla="*/ 16 w 28"/>
                <a:gd name="T1" fmla="*/ 22 h 22"/>
                <a:gd name="T2" fmla="*/ 0 w 28"/>
                <a:gd name="T3" fmla="*/ 22 h 22"/>
                <a:gd name="T4" fmla="*/ 0 w 28"/>
                <a:gd name="T5" fmla="*/ 6 h 22"/>
                <a:gd name="T6" fmla="*/ 12 w 28"/>
                <a:gd name="T7" fmla="*/ 0 h 22"/>
                <a:gd name="T8" fmla="*/ 28 w 28"/>
                <a:gd name="T9" fmla="*/ 0 h 22"/>
                <a:gd name="T10" fmla="*/ 28 w 28"/>
                <a:gd name="T11" fmla="*/ 16 h 22"/>
                <a:gd name="T12" fmla="*/ 16 w 2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" name="Freeform 435"/>
            <p:cNvSpPr>
              <a:spLocks/>
            </p:cNvSpPr>
            <p:nvPr/>
          </p:nvSpPr>
          <p:spPr bwMode="auto">
            <a:xfrm>
              <a:off x="6196013" y="2489200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" name="Freeform 436"/>
            <p:cNvSpPr>
              <a:spLocks/>
            </p:cNvSpPr>
            <p:nvPr/>
          </p:nvSpPr>
          <p:spPr bwMode="auto">
            <a:xfrm>
              <a:off x="6215063" y="2473325"/>
              <a:ext cx="44450" cy="41275"/>
            </a:xfrm>
            <a:custGeom>
              <a:avLst/>
              <a:gdLst>
                <a:gd name="T0" fmla="*/ 16 w 28"/>
                <a:gd name="T1" fmla="*/ 26 h 26"/>
                <a:gd name="T2" fmla="*/ 0 w 28"/>
                <a:gd name="T3" fmla="*/ 26 h 26"/>
                <a:gd name="T4" fmla="*/ 0 w 28"/>
                <a:gd name="T5" fmla="*/ 10 h 26"/>
                <a:gd name="T6" fmla="*/ 12 w 28"/>
                <a:gd name="T7" fmla="*/ 0 h 26"/>
                <a:gd name="T8" fmla="*/ 28 w 28"/>
                <a:gd name="T9" fmla="*/ 0 h 26"/>
                <a:gd name="T10" fmla="*/ 28 w 28"/>
                <a:gd name="T11" fmla="*/ 16 h 26"/>
                <a:gd name="T12" fmla="*/ 16 w 28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1" name="Freeform 437"/>
            <p:cNvSpPr>
              <a:spLocks/>
            </p:cNvSpPr>
            <p:nvPr/>
          </p:nvSpPr>
          <p:spPr bwMode="auto">
            <a:xfrm>
              <a:off x="6234113" y="2454275"/>
              <a:ext cx="44450" cy="44450"/>
            </a:xfrm>
            <a:custGeom>
              <a:avLst/>
              <a:gdLst>
                <a:gd name="T0" fmla="*/ 16 w 28"/>
                <a:gd name="T1" fmla="*/ 28 h 28"/>
                <a:gd name="T2" fmla="*/ 0 w 28"/>
                <a:gd name="T3" fmla="*/ 28 h 28"/>
                <a:gd name="T4" fmla="*/ 0 w 28"/>
                <a:gd name="T5" fmla="*/ 12 h 28"/>
                <a:gd name="T6" fmla="*/ 12 w 28"/>
                <a:gd name="T7" fmla="*/ 0 h 28"/>
                <a:gd name="T8" fmla="*/ 28 w 28"/>
                <a:gd name="T9" fmla="*/ 0 h 28"/>
                <a:gd name="T10" fmla="*/ 28 w 28"/>
                <a:gd name="T11" fmla="*/ 16 h 28"/>
                <a:gd name="T12" fmla="*/ 16 w 28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2" name="Freeform 438"/>
            <p:cNvSpPr>
              <a:spLocks/>
            </p:cNvSpPr>
            <p:nvPr/>
          </p:nvSpPr>
          <p:spPr bwMode="auto">
            <a:xfrm>
              <a:off x="6253163" y="2441575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3" name="Freeform 439"/>
            <p:cNvSpPr>
              <a:spLocks/>
            </p:cNvSpPr>
            <p:nvPr/>
          </p:nvSpPr>
          <p:spPr bwMode="auto">
            <a:xfrm>
              <a:off x="6272213" y="2428875"/>
              <a:ext cx="44450" cy="38100"/>
            </a:xfrm>
            <a:custGeom>
              <a:avLst/>
              <a:gdLst>
                <a:gd name="T0" fmla="*/ 16 w 28"/>
                <a:gd name="T1" fmla="*/ 24 h 24"/>
                <a:gd name="T2" fmla="*/ 0 w 28"/>
                <a:gd name="T3" fmla="*/ 24 h 24"/>
                <a:gd name="T4" fmla="*/ 0 w 28"/>
                <a:gd name="T5" fmla="*/ 8 h 24"/>
                <a:gd name="T6" fmla="*/ 12 w 28"/>
                <a:gd name="T7" fmla="*/ 0 h 24"/>
                <a:gd name="T8" fmla="*/ 28 w 28"/>
                <a:gd name="T9" fmla="*/ 0 h 24"/>
                <a:gd name="T10" fmla="*/ 28 w 28"/>
                <a:gd name="T11" fmla="*/ 16 h 24"/>
                <a:gd name="T12" fmla="*/ 16 w 2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" name="Freeform 440"/>
            <p:cNvSpPr>
              <a:spLocks/>
            </p:cNvSpPr>
            <p:nvPr/>
          </p:nvSpPr>
          <p:spPr bwMode="auto">
            <a:xfrm>
              <a:off x="6291263" y="2422525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5" name="Freeform 441"/>
            <p:cNvSpPr>
              <a:spLocks/>
            </p:cNvSpPr>
            <p:nvPr/>
          </p:nvSpPr>
          <p:spPr bwMode="auto">
            <a:xfrm>
              <a:off x="6310313" y="2416175"/>
              <a:ext cx="44450" cy="31750"/>
            </a:xfrm>
            <a:custGeom>
              <a:avLst/>
              <a:gdLst>
                <a:gd name="T0" fmla="*/ 16 w 28"/>
                <a:gd name="T1" fmla="*/ 20 h 20"/>
                <a:gd name="T2" fmla="*/ 0 w 28"/>
                <a:gd name="T3" fmla="*/ 20 h 20"/>
                <a:gd name="T4" fmla="*/ 0 w 28"/>
                <a:gd name="T5" fmla="*/ 4 h 20"/>
                <a:gd name="T6" fmla="*/ 12 w 28"/>
                <a:gd name="T7" fmla="*/ 0 h 20"/>
                <a:gd name="T8" fmla="*/ 28 w 28"/>
                <a:gd name="T9" fmla="*/ 0 h 20"/>
                <a:gd name="T10" fmla="*/ 28 w 28"/>
                <a:gd name="T11" fmla="*/ 16 h 20"/>
                <a:gd name="T12" fmla="*/ 16 w 28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6" name="Freeform 442"/>
            <p:cNvSpPr>
              <a:spLocks/>
            </p:cNvSpPr>
            <p:nvPr/>
          </p:nvSpPr>
          <p:spPr bwMode="auto">
            <a:xfrm>
              <a:off x="6329363" y="2413000"/>
              <a:ext cx="44450" cy="28575"/>
            </a:xfrm>
            <a:custGeom>
              <a:avLst/>
              <a:gdLst>
                <a:gd name="T0" fmla="*/ 16 w 28"/>
                <a:gd name="T1" fmla="*/ 18 h 18"/>
                <a:gd name="T2" fmla="*/ 0 w 28"/>
                <a:gd name="T3" fmla="*/ 18 h 18"/>
                <a:gd name="T4" fmla="*/ 0 w 28"/>
                <a:gd name="T5" fmla="*/ 2 h 18"/>
                <a:gd name="T6" fmla="*/ 12 w 28"/>
                <a:gd name="T7" fmla="*/ 0 h 18"/>
                <a:gd name="T8" fmla="*/ 28 w 28"/>
                <a:gd name="T9" fmla="*/ 0 h 18"/>
                <a:gd name="T10" fmla="*/ 28 w 28"/>
                <a:gd name="T11" fmla="*/ 16 h 18"/>
                <a:gd name="T12" fmla="*/ 16 w 2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7" name="Rectangle 443"/>
            <p:cNvSpPr>
              <a:spLocks noChangeArrowheads="1"/>
            </p:cNvSpPr>
            <p:nvPr/>
          </p:nvSpPr>
          <p:spPr bwMode="auto">
            <a:xfrm>
              <a:off x="6348413" y="2413000"/>
              <a:ext cx="44450" cy="25400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8" name="Freeform 444"/>
            <p:cNvSpPr>
              <a:spLocks/>
            </p:cNvSpPr>
            <p:nvPr/>
          </p:nvSpPr>
          <p:spPr bwMode="auto">
            <a:xfrm>
              <a:off x="6367463" y="2409825"/>
              <a:ext cx="44450" cy="28575"/>
            </a:xfrm>
            <a:custGeom>
              <a:avLst/>
              <a:gdLst>
                <a:gd name="T0" fmla="*/ 16 w 28"/>
                <a:gd name="T1" fmla="*/ 18 h 18"/>
                <a:gd name="T2" fmla="*/ 0 w 28"/>
                <a:gd name="T3" fmla="*/ 18 h 18"/>
                <a:gd name="T4" fmla="*/ 0 w 28"/>
                <a:gd name="T5" fmla="*/ 2 h 18"/>
                <a:gd name="T6" fmla="*/ 12 w 28"/>
                <a:gd name="T7" fmla="*/ 0 h 18"/>
                <a:gd name="T8" fmla="*/ 28 w 28"/>
                <a:gd name="T9" fmla="*/ 0 h 18"/>
                <a:gd name="T10" fmla="*/ 28 w 28"/>
                <a:gd name="T11" fmla="*/ 16 h 18"/>
                <a:gd name="T12" fmla="*/ 16 w 28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12" y="0"/>
                  </a:lnTo>
                  <a:lnTo>
                    <a:pt x="28" y="0"/>
                  </a:lnTo>
                  <a:lnTo>
                    <a:pt x="28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" name="Freeform 445"/>
            <p:cNvSpPr>
              <a:spLocks/>
            </p:cNvSpPr>
            <p:nvPr/>
          </p:nvSpPr>
          <p:spPr bwMode="auto">
            <a:xfrm>
              <a:off x="6386513" y="240982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" name="Freeform 446"/>
            <p:cNvSpPr>
              <a:spLocks/>
            </p:cNvSpPr>
            <p:nvPr/>
          </p:nvSpPr>
          <p:spPr bwMode="auto">
            <a:xfrm>
              <a:off x="6405563" y="242570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" name="Freeform 447"/>
            <p:cNvSpPr>
              <a:spLocks/>
            </p:cNvSpPr>
            <p:nvPr/>
          </p:nvSpPr>
          <p:spPr bwMode="auto">
            <a:xfrm>
              <a:off x="6424613" y="2441575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2" name="Freeform 448"/>
            <p:cNvSpPr>
              <a:spLocks/>
            </p:cNvSpPr>
            <p:nvPr/>
          </p:nvSpPr>
          <p:spPr bwMode="auto">
            <a:xfrm>
              <a:off x="6443663" y="2457450"/>
              <a:ext cx="44450" cy="41275"/>
            </a:xfrm>
            <a:custGeom>
              <a:avLst/>
              <a:gdLst>
                <a:gd name="T0" fmla="*/ 0 w 28"/>
                <a:gd name="T1" fmla="*/ 16 h 26"/>
                <a:gd name="T2" fmla="*/ 0 w 28"/>
                <a:gd name="T3" fmla="*/ 0 h 26"/>
                <a:gd name="T4" fmla="*/ 16 w 28"/>
                <a:gd name="T5" fmla="*/ 0 h 26"/>
                <a:gd name="T6" fmla="*/ 28 w 28"/>
                <a:gd name="T7" fmla="*/ 10 h 26"/>
                <a:gd name="T8" fmla="*/ 28 w 28"/>
                <a:gd name="T9" fmla="*/ 26 h 26"/>
                <a:gd name="T10" fmla="*/ 12 w 28"/>
                <a:gd name="T11" fmla="*/ 26 h 26"/>
                <a:gd name="T12" fmla="*/ 0 w 28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0"/>
                  </a:lnTo>
                  <a:lnTo>
                    <a:pt x="28" y="26"/>
                  </a:lnTo>
                  <a:lnTo>
                    <a:pt x="12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3" name="Freeform 449"/>
            <p:cNvSpPr>
              <a:spLocks/>
            </p:cNvSpPr>
            <p:nvPr/>
          </p:nvSpPr>
          <p:spPr bwMode="auto">
            <a:xfrm>
              <a:off x="6462713" y="2473325"/>
              <a:ext cx="44450" cy="50800"/>
            </a:xfrm>
            <a:custGeom>
              <a:avLst/>
              <a:gdLst>
                <a:gd name="T0" fmla="*/ 0 w 28"/>
                <a:gd name="T1" fmla="*/ 16 h 32"/>
                <a:gd name="T2" fmla="*/ 0 w 28"/>
                <a:gd name="T3" fmla="*/ 0 h 32"/>
                <a:gd name="T4" fmla="*/ 16 w 28"/>
                <a:gd name="T5" fmla="*/ 0 h 32"/>
                <a:gd name="T6" fmla="*/ 28 w 28"/>
                <a:gd name="T7" fmla="*/ 16 h 32"/>
                <a:gd name="T8" fmla="*/ 28 w 28"/>
                <a:gd name="T9" fmla="*/ 32 h 32"/>
                <a:gd name="T10" fmla="*/ 12 w 28"/>
                <a:gd name="T11" fmla="*/ 32 h 32"/>
                <a:gd name="T12" fmla="*/ 0 w 2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6"/>
                  </a:lnTo>
                  <a:lnTo>
                    <a:pt x="28" y="32"/>
                  </a:lnTo>
                  <a:lnTo>
                    <a:pt x="12" y="3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4" name="Freeform 450"/>
            <p:cNvSpPr>
              <a:spLocks/>
            </p:cNvSpPr>
            <p:nvPr/>
          </p:nvSpPr>
          <p:spPr bwMode="auto">
            <a:xfrm>
              <a:off x="6481763" y="2498725"/>
              <a:ext cx="44450" cy="47625"/>
            </a:xfrm>
            <a:custGeom>
              <a:avLst/>
              <a:gdLst>
                <a:gd name="T0" fmla="*/ 0 w 28"/>
                <a:gd name="T1" fmla="*/ 16 h 30"/>
                <a:gd name="T2" fmla="*/ 0 w 28"/>
                <a:gd name="T3" fmla="*/ 0 h 30"/>
                <a:gd name="T4" fmla="*/ 16 w 28"/>
                <a:gd name="T5" fmla="*/ 0 h 30"/>
                <a:gd name="T6" fmla="*/ 28 w 28"/>
                <a:gd name="T7" fmla="*/ 14 h 30"/>
                <a:gd name="T8" fmla="*/ 28 w 28"/>
                <a:gd name="T9" fmla="*/ 30 h 30"/>
                <a:gd name="T10" fmla="*/ 12 w 28"/>
                <a:gd name="T11" fmla="*/ 30 h 30"/>
                <a:gd name="T12" fmla="*/ 0 w 28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4"/>
                  </a:lnTo>
                  <a:lnTo>
                    <a:pt x="28" y="30"/>
                  </a:lnTo>
                  <a:lnTo>
                    <a:pt x="12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5" name="Freeform 451"/>
            <p:cNvSpPr>
              <a:spLocks/>
            </p:cNvSpPr>
            <p:nvPr/>
          </p:nvSpPr>
          <p:spPr bwMode="auto">
            <a:xfrm>
              <a:off x="6500813" y="2520950"/>
              <a:ext cx="44450" cy="53975"/>
            </a:xfrm>
            <a:custGeom>
              <a:avLst/>
              <a:gdLst>
                <a:gd name="T0" fmla="*/ 0 w 28"/>
                <a:gd name="T1" fmla="*/ 16 h 34"/>
                <a:gd name="T2" fmla="*/ 0 w 28"/>
                <a:gd name="T3" fmla="*/ 0 h 34"/>
                <a:gd name="T4" fmla="*/ 16 w 28"/>
                <a:gd name="T5" fmla="*/ 0 h 34"/>
                <a:gd name="T6" fmla="*/ 28 w 28"/>
                <a:gd name="T7" fmla="*/ 18 h 34"/>
                <a:gd name="T8" fmla="*/ 28 w 28"/>
                <a:gd name="T9" fmla="*/ 34 h 34"/>
                <a:gd name="T10" fmla="*/ 12 w 28"/>
                <a:gd name="T11" fmla="*/ 34 h 34"/>
                <a:gd name="T12" fmla="*/ 0 w 28"/>
                <a:gd name="T1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8"/>
                  </a:lnTo>
                  <a:lnTo>
                    <a:pt x="28" y="34"/>
                  </a:lnTo>
                  <a:lnTo>
                    <a:pt x="12" y="3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" name="Freeform 452"/>
            <p:cNvSpPr>
              <a:spLocks/>
            </p:cNvSpPr>
            <p:nvPr/>
          </p:nvSpPr>
          <p:spPr bwMode="auto">
            <a:xfrm>
              <a:off x="6519863" y="2549525"/>
              <a:ext cx="44450" cy="53975"/>
            </a:xfrm>
            <a:custGeom>
              <a:avLst/>
              <a:gdLst>
                <a:gd name="T0" fmla="*/ 0 w 28"/>
                <a:gd name="T1" fmla="*/ 16 h 34"/>
                <a:gd name="T2" fmla="*/ 0 w 28"/>
                <a:gd name="T3" fmla="*/ 0 h 34"/>
                <a:gd name="T4" fmla="*/ 16 w 28"/>
                <a:gd name="T5" fmla="*/ 0 h 34"/>
                <a:gd name="T6" fmla="*/ 28 w 28"/>
                <a:gd name="T7" fmla="*/ 18 h 34"/>
                <a:gd name="T8" fmla="*/ 28 w 28"/>
                <a:gd name="T9" fmla="*/ 34 h 34"/>
                <a:gd name="T10" fmla="*/ 12 w 28"/>
                <a:gd name="T11" fmla="*/ 34 h 34"/>
                <a:gd name="T12" fmla="*/ 0 w 28"/>
                <a:gd name="T1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8"/>
                  </a:lnTo>
                  <a:lnTo>
                    <a:pt x="28" y="34"/>
                  </a:lnTo>
                  <a:lnTo>
                    <a:pt x="12" y="3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" name="Freeform 453"/>
            <p:cNvSpPr>
              <a:spLocks/>
            </p:cNvSpPr>
            <p:nvPr/>
          </p:nvSpPr>
          <p:spPr bwMode="auto">
            <a:xfrm>
              <a:off x="6538913" y="2578100"/>
              <a:ext cx="44450" cy="50800"/>
            </a:xfrm>
            <a:custGeom>
              <a:avLst/>
              <a:gdLst>
                <a:gd name="T0" fmla="*/ 0 w 28"/>
                <a:gd name="T1" fmla="*/ 16 h 32"/>
                <a:gd name="T2" fmla="*/ 0 w 28"/>
                <a:gd name="T3" fmla="*/ 0 h 32"/>
                <a:gd name="T4" fmla="*/ 16 w 28"/>
                <a:gd name="T5" fmla="*/ 0 h 32"/>
                <a:gd name="T6" fmla="*/ 28 w 28"/>
                <a:gd name="T7" fmla="*/ 16 h 32"/>
                <a:gd name="T8" fmla="*/ 28 w 28"/>
                <a:gd name="T9" fmla="*/ 32 h 32"/>
                <a:gd name="T10" fmla="*/ 12 w 28"/>
                <a:gd name="T11" fmla="*/ 32 h 32"/>
                <a:gd name="T12" fmla="*/ 0 w 2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6"/>
                  </a:lnTo>
                  <a:lnTo>
                    <a:pt x="28" y="32"/>
                  </a:lnTo>
                  <a:lnTo>
                    <a:pt x="12" y="3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" name="Freeform 454"/>
            <p:cNvSpPr>
              <a:spLocks/>
            </p:cNvSpPr>
            <p:nvPr/>
          </p:nvSpPr>
          <p:spPr bwMode="auto">
            <a:xfrm>
              <a:off x="6557963" y="2603500"/>
              <a:ext cx="44450" cy="57150"/>
            </a:xfrm>
            <a:custGeom>
              <a:avLst/>
              <a:gdLst>
                <a:gd name="T0" fmla="*/ 0 w 28"/>
                <a:gd name="T1" fmla="*/ 16 h 36"/>
                <a:gd name="T2" fmla="*/ 0 w 28"/>
                <a:gd name="T3" fmla="*/ 0 h 36"/>
                <a:gd name="T4" fmla="*/ 16 w 28"/>
                <a:gd name="T5" fmla="*/ 0 h 36"/>
                <a:gd name="T6" fmla="*/ 28 w 28"/>
                <a:gd name="T7" fmla="*/ 20 h 36"/>
                <a:gd name="T8" fmla="*/ 28 w 28"/>
                <a:gd name="T9" fmla="*/ 36 h 36"/>
                <a:gd name="T10" fmla="*/ 12 w 28"/>
                <a:gd name="T11" fmla="*/ 36 h 36"/>
                <a:gd name="T12" fmla="*/ 0 w 28"/>
                <a:gd name="T13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0"/>
                  </a:lnTo>
                  <a:lnTo>
                    <a:pt x="28" y="36"/>
                  </a:lnTo>
                  <a:lnTo>
                    <a:pt x="12" y="3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" name="Freeform 455"/>
            <p:cNvSpPr>
              <a:spLocks/>
            </p:cNvSpPr>
            <p:nvPr/>
          </p:nvSpPr>
          <p:spPr bwMode="auto">
            <a:xfrm>
              <a:off x="6577013" y="2635250"/>
              <a:ext cx="44450" cy="60325"/>
            </a:xfrm>
            <a:custGeom>
              <a:avLst/>
              <a:gdLst>
                <a:gd name="T0" fmla="*/ 0 w 28"/>
                <a:gd name="T1" fmla="*/ 16 h 38"/>
                <a:gd name="T2" fmla="*/ 0 w 28"/>
                <a:gd name="T3" fmla="*/ 0 h 38"/>
                <a:gd name="T4" fmla="*/ 16 w 28"/>
                <a:gd name="T5" fmla="*/ 0 h 38"/>
                <a:gd name="T6" fmla="*/ 28 w 28"/>
                <a:gd name="T7" fmla="*/ 22 h 38"/>
                <a:gd name="T8" fmla="*/ 28 w 28"/>
                <a:gd name="T9" fmla="*/ 38 h 38"/>
                <a:gd name="T10" fmla="*/ 12 w 28"/>
                <a:gd name="T11" fmla="*/ 38 h 38"/>
                <a:gd name="T12" fmla="*/ 0 w 28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2"/>
                  </a:lnTo>
                  <a:lnTo>
                    <a:pt x="28" y="38"/>
                  </a:lnTo>
                  <a:lnTo>
                    <a:pt x="12" y="3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0" name="Freeform 456"/>
            <p:cNvSpPr>
              <a:spLocks/>
            </p:cNvSpPr>
            <p:nvPr/>
          </p:nvSpPr>
          <p:spPr bwMode="auto">
            <a:xfrm>
              <a:off x="6596063" y="2670175"/>
              <a:ext cx="44450" cy="69850"/>
            </a:xfrm>
            <a:custGeom>
              <a:avLst/>
              <a:gdLst>
                <a:gd name="T0" fmla="*/ 0 w 28"/>
                <a:gd name="T1" fmla="*/ 16 h 44"/>
                <a:gd name="T2" fmla="*/ 0 w 28"/>
                <a:gd name="T3" fmla="*/ 0 h 44"/>
                <a:gd name="T4" fmla="*/ 16 w 28"/>
                <a:gd name="T5" fmla="*/ 0 h 44"/>
                <a:gd name="T6" fmla="*/ 28 w 28"/>
                <a:gd name="T7" fmla="*/ 28 h 44"/>
                <a:gd name="T8" fmla="*/ 28 w 28"/>
                <a:gd name="T9" fmla="*/ 44 h 44"/>
                <a:gd name="T10" fmla="*/ 12 w 28"/>
                <a:gd name="T11" fmla="*/ 44 h 44"/>
                <a:gd name="T12" fmla="*/ 0 w 28"/>
                <a:gd name="T13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8"/>
                  </a:lnTo>
                  <a:lnTo>
                    <a:pt x="28" y="44"/>
                  </a:lnTo>
                  <a:lnTo>
                    <a:pt x="12" y="4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" name="Freeform 457"/>
            <p:cNvSpPr>
              <a:spLocks/>
            </p:cNvSpPr>
            <p:nvPr/>
          </p:nvSpPr>
          <p:spPr bwMode="auto">
            <a:xfrm>
              <a:off x="6615113" y="2714625"/>
              <a:ext cx="44450" cy="63500"/>
            </a:xfrm>
            <a:custGeom>
              <a:avLst/>
              <a:gdLst>
                <a:gd name="T0" fmla="*/ 0 w 28"/>
                <a:gd name="T1" fmla="*/ 16 h 40"/>
                <a:gd name="T2" fmla="*/ 0 w 28"/>
                <a:gd name="T3" fmla="*/ 0 h 40"/>
                <a:gd name="T4" fmla="*/ 16 w 28"/>
                <a:gd name="T5" fmla="*/ 0 h 40"/>
                <a:gd name="T6" fmla="*/ 28 w 28"/>
                <a:gd name="T7" fmla="*/ 24 h 40"/>
                <a:gd name="T8" fmla="*/ 28 w 28"/>
                <a:gd name="T9" fmla="*/ 40 h 40"/>
                <a:gd name="T10" fmla="*/ 12 w 28"/>
                <a:gd name="T11" fmla="*/ 40 h 40"/>
                <a:gd name="T12" fmla="*/ 0 w 28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4"/>
                  </a:lnTo>
                  <a:lnTo>
                    <a:pt x="28" y="40"/>
                  </a:lnTo>
                  <a:lnTo>
                    <a:pt x="12" y="4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" name="Freeform 458"/>
            <p:cNvSpPr>
              <a:spLocks/>
            </p:cNvSpPr>
            <p:nvPr/>
          </p:nvSpPr>
          <p:spPr bwMode="auto">
            <a:xfrm>
              <a:off x="6634163" y="2752725"/>
              <a:ext cx="44450" cy="63500"/>
            </a:xfrm>
            <a:custGeom>
              <a:avLst/>
              <a:gdLst>
                <a:gd name="T0" fmla="*/ 0 w 28"/>
                <a:gd name="T1" fmla="*/ 16 h 40"/>
                <a:gd name="T2" fmla="*/ 0 w 28"/>
                <a:gd name="T3" fmla="*/ 0 h 40"/>
                <a:gd name="T4" fmla="*/ 16 w 28"/>
                <a:gd name="T5" fmla="*/ 0 h 40"/>
                <a:gd name="T6" fmla="*/ 28 w 28"/>
                <a:gd name="T7" fmla="*/ 24 h 40"/>
                <a:gd name="T8" fmla="*/ 28 w 28"/>
                <a:gd name="T9" fmla="*/ 40 h 40"/>
                <a:gd name="T10" fmla="*/ 12 w 28"/>
                <a:gd name="T11" fmla="*/ 40 h 40"/>
                <a:gd name="T12" fmla="*/ 0 w 28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4"/>
                  </a:lnTo>
                  <a:lnTo>
                    <a:pt x="28" y="40"/>
                  </a:lnTo>
                  <a:lnTo>
                    <a:pt x="12" y="4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" name="Freeform 459"/>
            <p:cNvSpPr>
              <a:spLocks/>
            </p:cNvSpPr>
            <p:nvPr/>
          </p:nvSpPr>
          <p:spPr bwMode="auto">
            <a:xfrm>
              <a:off x="6653213" y="2790825"/>
              <a:ext cx="44450" cy="73025"/>
            </a:xfrm>
            <a:custGeom>
              <a:avLst/>
              <a:gdLst>
                <a:gd name="T0" fmla="*/ 0 w 28"/>
                <a:gd name="T1" fmla="*/ 16 h 46"/>
                <a:gd name="T2" fmla="*/ 0 w 28"/>
                <a:gd name="T3" fmla="*/ 0 h 46"/>
                <a:gd name="T4" fmla="*/ 16 w 28"/>
                <a:gd name="T5" fmla="*/ 0 h 46"/>
                <a:gd name="T6" fmla="*/ 28 w 28"/>
                <a:gd name="T7" fmla="*/ 30 h 46"/>
                <a:gd name="T8" fmla="*/ 28 w 28"/>
                <a:gd name="T9" fmla="*/ 46 h 46"/>
                <a:gd name="T10" fmla="*/ 12 w 28"/>
                <a:gd name="T11" fmla="*/ 46 h 46"/>
                <a:gd name="T12" fmla="*/ 0 w 28"/>
                <a:gd name="T13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0"/>
                  </a:lnTo>
                  <a:lnTo>
                    <a:pt x="28" y="46"/>
                  </a:lnTo>
                  <a:lnTo>
                    <a:pt x="12" y="4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" name="Freeform 460"/>
            <p:cNvSpPr>
              <a:spLocks/>
            </p:cNvSpPr>
            <p:nvPr/>
          </p:nvSpPr>
          <p:spPr bwMode="auto">
            <a:xfrm>
              <a:off x="6672263" y="2838450"/>
              <a:ext cx="44450" cy="82550"/>
            </a:xfrm>
            <a:custGeom>
              <a:avLst/>
              <a:gdLst>
                <a:gd name="T0" fmla="*/ 0 w 28"/>
                <a:gd name="T1" fmla="*/ 16 h 52"/>
                <a:gd name="T2" fmla="*/ 0 w 28"/>
                <a:gd name="T3" fmla="*/ 0 h 52"/>
                <a:gd name="T4" fmla="*/ 16 w 28"/>
                <a:gd name="T5" fmla="*/ 0 h 52"/>
                <a:gd name="T6" fmla="*/ 28 w 28"/>
                <a:gd name="T7" fmla="*/ 36 h 52"/>
                <a:gd name="T8" fmla="*/ 28 w 28"/>
                <a:gd name="T9" fmla="*/ 52 h 52"/>
                <a:gd name="T10" fmla="*/ 12 w 28"/>
                <a:gd name="T11" fmla="*/ 52 h 52"/>
                <a:gd name="T12" fmla="*/ 0 w 28"/>
                <a:gd name="T13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6"/>
                  </a:lnTo>
                  <a:lnTo>
                    <a:pt x="28" y="52"/>
                  </a:lnTo>
                  <a:lnTo>
                    <a:pt x="12" y="5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" name="Freeform 461"/>
            <p:cNvSpPr>
              <a:spLocks/>
            </p:cNvSpPr>
            <p:nvPr/>
          </p:nvSpPr>
          <p:spPr bwMode="auto">
            <a:xfrm>
              <a:off x="6691313" y="2895600"/>
              <a:ext cx="44450" cy="76200"/>
            </a:xfrm>
            <a:custGeom>
              <a:avLst/>
              <a:gdLst>
                <a:gd name="T0" fmla="*/ 0 w 28"/>
                <a:gd name="T1" fmla="*/ 16 h 48"/>
                <a:gd name="T2" fmla="*/ 0 w 28"/>
                <a:gd name="T3" fmla="*/ 0 h 48"/>
                <a:gd name="T4" fmla="*/ 16 w 28"/>
                <a:gd name="T5" fmla="*/ 0 h 48"/>
                <a:gd name="T6" fmla="*/ 28 w 28"/>
                <a:gd name="T7" fmla="*/ 32 h 48"/>
                <a:gd name="T8" fmla="*/ 28 w 28"/>
                <a:gd name="T9" fmla="*/ 48 h 48"/>
                <a:gd name="T10" fmla="*/ 12 w 28"/>
                <a:gd name="T11" fmla="*/ 48 h 48"/>
                <a:gd name="T12" fmla="*/ 0 w 28"/>
                <a:gd name="T13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2"/>
                  </a:lnTo>
                  <a:lnTo>
                    <a:pt x="28" y="48"/>
                  </a:lnTo>
                  <a:lnTo>
                    <a:pt x="12" y="4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" name="Freeform 462"/>
            <p:cNvSpPr>
              <a:spLocks/>
            </p:cNvSpPr>
            <p:nvPr/>
          </p:nvSpPr>
          <p:spPr bwMode="auto">
            <a:xfrm>
              <a:off x="6710363" y="2946400"/>
              <a:ext cx="44450" cy="76200"/>
            </a:xfrm>
            <a:custGeom>
              <a:avLst/>
              <a:gdLst>
                <a:gd name="T0" fmla="*/ 0 w 28"/>
                <a:gd name="T1" fmla="*/ 16 h 48"/>
                <a:gd name="T2" fmla="*/ 0 w 28"/>
                <a:gd name="T3" fmla="*/ 0 h 48"/>
                <a:gd name="T4" fmla="*/ 16 w 28"/>
                <a:gd name="T5" fmla="*/ 0 h 48"/>
                <a:gd name="T6" fmla="*/ 28 w 28"/>
                <a:gd name="T7" fmla="*/ 32 h 48"/>
                <a:gd name="T8" fmla="*/ 28 w 28"/>
                <a:gd name="T9" fmla="*/ 48 h 48"/>
                <a:gd name="T10" fmla="*/ 12 w 28"/>
                <a:gd name="T11" fmla="*/ 48 h 48"/>
                <a:gd name="T12" fmla="*/ 0 w 28"/>
                <a:gd name="T13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2"/>
                  </a:lnTo>
                  <a:lnTo>
                    <a:pt x="28" y="48"/>
                  </a:lnTo>
                  <a:lnTo>
                    <a:pt x="12" y="4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" name="Freeform 463"/>
            <p:cNvSpPr>
              <a:spLocks/>
            </p:cNvSpPr>
            <p:nvPr/>
          </p:nvSpPr>
          <p:spPr bwMode="auto">
            <a:xfrm>
              <a:off x="6729413" y="2997200"/>
              <a:ext cx="44450" cy="82550"/>
            </a:xfrm>
            <a:custGeom>
              <a:avLst/>
              <a:gdLst>
                <a:gd name="T0" fmla="*/ 0 w 28"/>
                <a:gd name="T1" fmla="*/ 16 h 52"/>
                <a:gd name="T2" fmla="*/ 0 w 28"/>
                <a:gd name="T3" fmla="*/ 0 h 52"/>
                <a:gd name="T4" fmla="*/ 16 w 28"/>
                <a:gd name="T5" fmla="*/ 0 h 52"/>
                <a:gd name="T6" fmla="*/ 28 w 28"/>
                <a:gd name="T7" fmla="*/ 36 h 52"/>
                <a:gd name="T8" fmla="*/ 28 w 28"/>
                <a:gd name="T9" fmla="*/ 52 h 52"/>
                <a:gd name="T10" fmla="*/ 12 w 28"/>
                <a:gd name="T11" fmla="*/ 52 h 52"/>
                <a:gd name="T12" fmla="*/ 0 w 28"/>
                <a:gd name="T13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6"/>
                  </a:lnTo>
                  <a:lnTo>
                    <a:pt x="28" y="52"/>
                  </a:lnTo>
                  <a:lnTo>
                    <a:pt x="12" y="5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" name="Freeform 464"/>
            <p:cNvSpPr>
              <a:spLocks/>
            </p:cNvSpPr>
            <p:nvPr/>
          </p:nvSpPr>
          <p:spPr bwMode="auto">
            <a:xfrm>
              <a:off x="6748463" y="3054350"/>
              <a:ext cx="44450" cy="88900"/>
            </a:xfrm>
            <a:custGeom>
              <a:avLst/>
              <a:gdLst>
                <a:gd name="T0" fmla="*/ 0 w 28"/>
                <a:gd name="T1" fmla="*/ 16 h 56"/>
                <a:gd name="T2" fmla="*/ 0 w 28"/>
                <a:gd name="T3" fmla="*/ 0 h 56"/>
                <a:gd name="T4" fmla="*/ 16 w 28"/>
                <a:gd name="T5" fmla="*/ 0 h 56"/>
                <a:gd name="T6" fmla="*/ 28 w 28"/>
                <a:gd name="T7" fmla="*/ 40 h 56"/>
                <a:gd name="T8" fmla="*/ 28 w 28"/>
                <a:gd name="T9" fmla="*/ 56 h 56"/>
                <a:gd name="T10" fmla="*/ 12 w 28"/>
                <a:gd name="T11" fmla="*/ 56 h 56"/>
                <a:gd name="T12" fmla="*/ 0 w 28"/>
                <a:gd name="T13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0"/>
                  </a:lnTo>
                  <a:lnTo>
                    <a:pt x="28" y="56"/>
                  </a:lnTo>
                  <a:lnTo>
                    <a:pt x="12" y="5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" name="Freeform 465"/>
            <p:cNvSpPr>
              <a:spLocks/>
            </p:cNvSpPr>
            <p:nvPr/>
          </p:nvSpPr>
          <p:spPr bwMode="auto">
            <a:xfrm>
              <a:off x="6767513" y="3117850"/>
              <a:ext cx="44450" cy="85725"/>
            </a:xfrm>
            <a:custGeom>
              <a:avLst/>
              <a:gdLst>
                <a:gd name="T0" fmla="*/ 0 w 28"/>
                <a:gd name="T1" fmla="*/ 16 h 54"/>
                <a:gd name="T2" fmla="*/ 0 w 28"/>
                <a:gd name="T3" fmla="*/ 0 h 54"/>
                <a:gd name="T4" fmla="*/ 16 w 28"/>
                <a:gd name="T5" fmla="*/ 0 h 54"/>
                <a:gd name="T6" fmla="*/ 28 w 28"/>
                <a:gd name="T7" fmla="*/ 38 h 54"/>
                <a:gd name="T8" fmla="*/ 28 w 28"/>
                <a:gd name="T9" fmla="*/ 54 h 54"/>
                <a:gd name="T10" fmla="*/ 12 w 28"/>
                <a:gd name="T11" fmla="*/ 54 h 54"/>
                <a:gd name="T12" fmla="*/ 0 w 28"/>
                <a:gd name="T13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8"/>
                  </a:lnTo>
                  <a:lnTo>
                    <a:pt x="28" y="54"/>
                  </a:lnTo>
                  <a:lnTo>
                    <a:pt x="12" y="5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" name="Freeform 466"/>
            <p:cNvSpPr>
              <a:spLocks/>
            </p:cNvSpPr>
            <p:nvPr/>
          </p:nvSpPr>
          <p:spPr bwMode="auto">
            <a:xfrm>
              <a:off x="6786563" y="3178175"/>
              <a:ext cx="44450" cy="79375"/>
            </a:xfrm>
            <a:custGeom>
              <a:avLst/>
              <a:gdLst>
                <a:gd name="T0" fmla="*/ 0 w 28"/>
                <a:gd name="T1" fmla="*/ 16 h 50"/>
                <a:gd name="T2" fmla="*/ 0 w 28"/>
                <a:gd name="T3" fmla="*/ 0 h 50"/>
                <a:gd name="T4" fmla="*/ 16 w 28"/>
                <a:gd name="T5" fmla="*/ 0 h 50"/>
                <a:gd name="T6" fmla="*/ 28 w 28"/>
                <a:gd name="T7" fmla="*/ 34 h 50"/>
                <a:gd name="T8" fmla="*/ 28 w 28"/>
                <a:gd name="T9" fmla="*/ 50 h 50"/>
                <a:gd name="T10" fmla="*/ 12 w 28"/>
                <a:gd name="T11" fmla="*/ 50 h 50"/>
                <a:gd name="T12" fmla="*/ 0 w 28"/>
                <a:gd name="T13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4"/>
                  </a:lnTo>
                  <a:lnTo>
                    <a:pt x="28" y="50"/>
                  </a:lnTo>
                  <a:lnTo>
                    <a:pt x="12" y="5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1" name="Freeform 467"/>
            <p:cNvSpPr>
              <a:spLocks/>
            </p:cNvSpPr>
            <p:nvPr/>
          </p:nvSpPr>
          <p:spPr bwMode="auto">
            <a:xfrm>
              <a:off x="6805613" y="3232150"/>
              <a:ext cx="44450" cy="82550"/>
            </a:xfrm>
            <a:custGeom>
              <a:avLst/>
              <a:gdLst>
                <a:gd name="T0" fmla="*/ 0 w 28"/>
                <a:gd name="T1" fmla="*/ 16 h 52"/>
                <a:gd name="T2" fmla="*/ 0 w 28"/>
                <a:gd name="T3" fmla="*/ 0 h 52"/>
                <a:gd name="T4" fmla="*/ 16 w 28"/>
                <a:gd name="T5" fmla="*/ 0 h 52"/>
                <a:gd name="T6" fmla="*/ 28 w 28"/>
                <a:gd name="T7" fmla="*/ 36 h 52"/>
                <a:gd name="T8" fmla="*/ 28 w 28"/>
                <a:gd name="T9" fmla="*/ 52 h 52"/>
                <a:gd name="T10" fmla="*/ 12 w 28"/>
                <a:gd name="T11" fmla="*/ 52 h 52"/>
                <a:gd name="T12" fmla="*/ 0 w 28"/>
                <a:gd name="T13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6"/>
                  </a:lnTo>
                  <a:lnTo>
                    <a:pt x="28" y="52"/>
                  </a:lnTo>
                  <a:lnTo>
                    <a:pt x="12" y="5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2" name="Freeform 468"/>
            <p:cNvSpPr>
              <a:spLocks/>
            </p:cNvSpPr>
            <p:nvPr/>
          </p:nvSpPr>
          <p:spPr bwMode="auto">
            <a:xfrm>
              <a:off x="6824663" y="3289300"/>
              <a:ext cx="44450" cy="85725"/>
            </a:xfrm>
            <a:custGeom>
              <a:avLst/>
              <a:gdLst>
                <a:gd name="T0" fmla="*/ 0 w 28"/>
                <a:gd name="T1" fmla="*/ 16 h 54"/>
                <a:gd name="T2" fmla="*/ 0 w 28"/>
                <a:gd name="T3" fmla="*/ 0 h 54"/>
                <a:gd name="T4" fmla="*/ 16 w 28"/>
                <a:gd name="T5" fmla="*/ 0 h 54"/>
                <a:gd name="T6" fmla="*/ 28 w 28"/>
                <a:gd name="T7" fmla="*/ 38 h 54"/>
                <a:gd name="T8" fmla="*/ 28 w 28"/>
                <a:gd name="T9" fmla="*/ 54 h 54"/>
                <a:gd name="T10" fmla="*/ 12 w 28"/>
                <a:gd name="T11" fmla="*/ 54 h 54"/>
                <a:gd name="T12" fmla="*/ 0 w 28"/>
                <a:gd name="T13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8"/>
                  </a:lnTo>
                  <a:lnTo>
                    <a:pt x="28" y="54"/>
                  </a:lnTo>
                  <a:lnTo>
                    <a:pt x="12" y="5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3" name="Freeform 469"/>
            <p:cNvSpPr>
              <a:spLocks/>
            </p:cNvSpPr>
            <p:nvPr/>
          </p:nvSpPr>
          <p:spPr bwMode="auto">
            <a:xfrm>
              <a:off x="6843713" y="3349625"/>
              <a:ext cx="44450" cy="79375"/>
            </a:xfrm>
            <a:custGeom>
              <a:avLst/>
              <a:gdLst>
                <a:gd name="T0" fmla="*/ 0 w 28"/>
                <a:gd name="T1" fmla="*/ 16 h 50"/>
                <a:gd name="T2" fmla="*/ 0 w 28"/>
                <a:gd name="T3" fmla="*/ 0 h 50"/>
                <a:gd name="T4" fmla="*/ 16 w 28"/>
                <a:gd name="T5" fmla="*/ 0 h 50"/>
                <a:gd name="T6" fmla="*/ 28 w 28"/>
                <a:gd name="T7" fmla="*/ 34 h 50"/>
                <a:gd name="T8" fmla="*/ 28 w 28"/>
                <a:gd name="T9" fmla="*/ 50 h 50"/>
                <a:gd name="T10" fmla="*/ 12 w 28"/>
                <a:gd name="T11" fmla="*/ 50 h 50"/>
                <a:gd name="T12" fmla="*/ 0 w 28"/>
                <a:gd name="T13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4"/>
                  </a:lnTo>
                  <a:lnTo>
                    <a:pt x="28" y="50"/>
                  </a:lnTo>
                  <a:lnTo>
                    <a:pt x="12" y="5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4" name="Freeform 470"/>
            <p:cNvSpPr>
              <a:spLocks/>
            </p:cNvSpPr>
            <p:nvPr/>
          </p:nvSpPr>
          <p:spPr bwMode="auto">
            <a:xfrm>
              <a:off x="6862763" y="3403600"/>
              <a:ext cx="44450" cy="79375"/>
            </a:xfrm>
            <a:custGeom>
              <a:avLst/>
              <a:gdLst>
                <a:gd name="T0" fmla="*/ 0 w 28"/>
                <a:gd name="T1" fmla="*/ 16 h 50"/>
                <a:gd name="T2" fmla="*/ 0 w 28"/>
                <a:gd name="T3" fmla="*/ 0 h 50"/>
                <a:gd name="T4" fmla="*/ 16 w 28"/>
                <a:gd name="T5" fmla="*/ 0 h 50"/>
                <a:gd name="T6" fmla="*/ 28 w 28"/>
                <a:gd name="T7" fmla="*/ 34 h 50"/>
                <a:gd name="T8" fmla="*/ 28 w 28"/>
                <a:gd name="T9" fmla="*/ 50 h 50"/>
                <a:gd name="T10" fmla="*/ 12 w 28"/>
                <a:gd name="T11" fmla="*/ 50 h 50"/>
                <a:gd name="T12" fmla="*/ 0 w 28"/>
                <a:gd name="T13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4"/>
                  </a:lnTo>
                  <a:lnTo>
                    <a:pt x="28" y="50"/>
                  </a:lnTo>
                  <a:lnTo>
                    <a:pt x="12" y="5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5" name="Freeform 471"/>
            <p:cNvSpPr>
              <a:spLocks/>
            </p:cNvSpPr>
            <p:nvPr/>
          </p:nvSpPr>
          <p:spPr bwMode="auto">
            <a:xfrm>
              <a:off x="6881813" y="3457575"/>
              <a:ext cx="44450" cy="82550"/>
            </a:xfrm>
            <a:custGeom>
              <a:avLst/>
              <a:gdLst>
                <a:gd name="T0" fmla="*/ 0 w 28"/>
                <a:gd name="T1" fmla="*/ 16 h 52"/>
                <a:gd name="T2" fmla="*/ 0 w 28"/>
                <a:gd name="T3" fmla="*/ 0 h 52"/>
                <a:gd name="T4" fmla="*/ 16 w 28"/>
                <a:gd name="T5" fmla="*/ 0 h 52"/>
                <a:gd name="T6" fmla="*/ 28 w 28"/>
                <a:gd name="T7" fmla="*/ 36 h 52"/>
                <a:gd name="T8" fmla="*/ 28 w 28"/>
                <a:gd name="T9" fmla="*/ 52 h 52"/>
                <a:gd name="T10" fmla="*/ 12 w 28"/>
                <a:gd name="T11" fmla="*/ 52 h 52"/>
                <a:gd name="T12" fmla="*/ 0 w 28"/>
                <a:gd name="T13" fmla="*/ 1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5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6"/>
                  </a:lnTo>
                  <a:lnTo>
                    <a:pt x="28" y="52"/>
                  </a:lnTo>
                  <a:lnTo>
                    <a:pt x="12" y="5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6" name="Freeform 472"/>
            <p:cNvSpPr>
              <a:spLocks/>
            </p:cNvSpPr>
            <p:nvPr/>
          </p:nvSpPr>
          <p:spPr bwMode="auto">
            <a:xfrm>
              <a:off x="6900863" y="3514725"/>
              <a:ext cx="44450" cy="76200"/>
            </a:xfrm>
            <a:custGeom>
              <a:avLst/>
              <a:gdLst>
                <a:gd name="T0" fmla="*/ 0 w 28"/>
                <a:gd name="T1" fmla="*/ 16 h 48"/>
                <a:gd name="T2" fmla="*/ 0 w 28"/>
                <a:gd name="T3" fmla="*/ 0 h 48"/>
                <a:gd name="T4" fmla="*/ 16 w 28"/>
                <a:gd name="T5" fmla="*/ 0 h 48"/>
                <a:gd name="T6" fmla="*/ 28 w 28"/>
                <a:gd name="T7" fmla="*/ 32 h 48"/>
                <a:gd name="T8" fmla="*/ 28 w 28"/>
                <a:gd name="T9" fmla="*/ 48 h 48"/>
                <a:gd name="T10" fmla="*/ 12 w 28"/>
                <a:gd name="T11" fmla="*/ 48 h 48"/>
                <a:gd name="T12" fmla="*/ 0 w 28"/>
                <a:gd name="T13" fmla="*/ 1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32"/>
                  </a:lnTo>
                  <a:lnTo>
                    <a:pt x="28" y="48"/>
                  </a:lnTo>
                  <a:lnTo>
                    <a:pt x="12" y="4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7" name="Freeform 473"/>
            <p:cNvSpPr>
              <a:spLocks/>
            </p:cNvSpPr>
            <p:nvPr/>
          </p:nvSpPr>
          <p:spPr bwMode="auto">
            <a:xfrm>
              <a:off x="6919913" y="3565525"/>
              <a:ext cx="44450" cy="63500"/>
            </a:xfrm>
            <a:custGeom>
              <a:avLst/>
              <a:gdLst>
                <a:gd name="T0" fmla="*/ 0 w 28"/>
                <a:gd name="T1" fmla="*/ 16 h 40"/>
                <a:gd name="T2" fmla="*/ 0 w 28"/>
                <a:gd name="T3" fmla="*/ 0 h 40"/>
                <a:gd name="T4" fmla="*/ 16 w 28"/>
                <a:gd name="T5" fmla="*/ 0 h 40"/>
                <a:gd name="T6" fmla="*/ 28 w 28"/>
                <a:gd name="T7" fmla="*/ 24 h 40"/>
                <a:gd name="T8" fmla="*/ 28 w 28"/>
                <a:gd name="T9" fmla="*/ 40 h 40"/>
                <a:gd name="T10" fmla="*/ 12 w 28"/>
                <a:gd name="T11" fmla="*/ 40 h 40"/>
                <a:gd name="T12" fmla="*/ 0 w 28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4"/>
                  </a:lnTo>
                  <a:lnTo>
                    <a:pt x="28" y="40"/>
                  </a:lnTo>
                  <a:lnTo>
                    <a:pt x="12" y="4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8" name="Freeform 474"/>
            <p:cNvSpPr>
              <a:spLocks/>
            </p:cNvSpPr>
            <p:nvPr/>
          </p:nvSpPr>
          <p:spPr bwMode="auto">
            <a:xfrm>
              <a:off x="6938963" y="3603625"/>
              <a:ext cx="44450" cy="53975"/>
            </a:xfrm>
            <a:custGeom>
              <a:avLst/>
              <a:gdLst>
                <a:gd name="T0" fmla="*/ 0 w 28"/>
                <a:gd name="T1" fmla="*/ 16 h 34"/>
                <a:gd name="T2" fmla="*/ 0 w 28"/>
                <a:gd name="T3" fmla="*/ 0 h 34"/>
                <a:gd name="T4" fmla="*/ 16 w 28"/>
                <a:gd name="T5" fmla="*/ 0 h 34"/>
                <a:gd name="T6" fmla="*/ 28 w 28"/>
                <a:gd name="T7" fmla="*/ 18 h 34"/>
                <a:gd name="T8" fmla="*/ 28 w 28"/>
                <a:gd name="T9" fmla="*/ 34 h 34"/>
                <a:gd name="T10" fmla="*/ 12 w 28"/>
                <a:gd name="T11" fmla="*/ 34 h 34"/>
                <a:gd name="T12" fmla="*/ 0 w 28"/>
                <a:gd name="T1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8"/>
                  </a:lnTo>
                  <a:lnTo>
                    <a:pt x="28" y="34"/>
                  </a:lnTo>
                  <a:lnTo>
                    <a:pt x="12" y="3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9" name="Freeform 475"/>
            <p:cNvSpPr>
              <a:spLocks/>
            </p:cNvSpPr>
            <p:nvPr/>
          </p:nvSpPr>
          <p:spPr bwMode="auto">
            <a:xfrm>
              <a:off x="6958013" y="3632200"/>
              <a:ext cx="44450" cy="66675"/>
            </a:xfrm>
            <a:custGeom>
              <a:avLst/>
              <a:gdLst>
                <a:gd name="T0" fmla="*/ 0 w 28"/>
                <a:gd name="T1" fmla="*/ 16 h 42"/>
                <a:gd name="T2" fmla="*/ 0 w 28"/>
                <a:gd name="T3" fmla="*/ 0 h 42"/>
                <a:gd name="T4" fmla="*/ 16 w 28"/>
                <a:gd name="T5" fmla="*/ 0 h 42"/>
                <a:gd name="T6" fmla="*/ 28 w 28"/>
                <a:gd name="T7" fmla="*/ 26 h 42"/>
                <a:gd name="T8" fmla="*/ 28 w 28"/>
                <a:gd name="T9" fmla="*/ 42 h 42"/>
                <a:gd name="T10" fmla="*/ 12 w 28"/>
                <a:gd name="T11" fmla="*/ 42 h 42"/>
                <a:gd name="T12" fmla="*/ 0 w 28"/>
                <a:gd name="T13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6"/>
                  </a:lnTo>
                  <a:lnTo>
                    <a:pt x="28" y="42"/>
                  </a:lnTo>
                  <a:lnTo>
                    <a:pt x="12" y="4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0" name="Freeform 476"/>
            <p:cNvSpPr>
              <a:spLocks/>
            </p:cNvSpPr>
            <p:nvPr/>
          </p:nvSpPr>
          <p:spPr bwMode="auto">
            <a:xfrm>
              <a:off x="6977063" y="3673475"/>
              <a:ext cx="44450" cy="53975"/>
            </a:xfrm>
            <a:custGeom>
              <a:avLst/>
              <a:gdLst>
                <a:gd name="T0" fmla="*/ 0 w 28"/>
                <a:gd name="T1" fmla="*/ 16 h 34"/>
                <a:gd name="T2" fmla="*/ 0 w 28"/>
                <a:gd name="T3" fmla="*/ 0 h 34"/>
                <a:gd name="T4" fmla="*/ 16 w 28"/>
                <a:gd name="T5" fmla="*/ 0 h 34"/>
                <a:gd name="T6" fmla="*/ 28 w 28"/>
                <a:gd name="T7" fmla="*/ 18 h 34"/>
                <a:gd name="T8" fmla="*/ 28 w 28"/>
                <a:gd name="T9" fmla="*/ 34 h 34"/>
                <a:gd name="T10" fmla="*/ 12 w 28"/>
                <a:gd name="T11" fmla="*/ 34 h 34"/>
                <a:gd name="T12" fmla="*/ 0 w 28"/>
                <a:gd name="T1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8"/>
                  </a:lnTo>
                  <a:lnTo>
                    <a:pt x="28" y="34"/>
                  </a:lnTo>
                  <a:lnTo>
                    <a:pt x="12" y="3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1" name="Freeform 477"/>
            <p:cNvSpPr>
              <a:spLocks/>
            </p:cNvSpPr>
            <p:nvPr/>
          </p:nvSpPr>
          <p:spPr bwMode="auto">
            <a:xfrm>
              <a:off x="6996113" y="3702050"/>
              <a:ext cx="44450" cy="60325"/>
            </a:xfrm>
            <a:custGeom>
              <a:avLst/>
              <a:gdLst>
                <a:gd name="T0" fmla="*/ 0 w 28"/>
                <a:gd name="T1" fmla="*/ 16 h 38"/>
                <a:gd name="T2" fmla="*/ 0 w 28"/>
                <a:gd name="T3" fmla="*/ 0 h 38"/>
                <a:gd name="T4" fmla="*/ 16 w 28"/>
                <a:gd name="T5" fmla="*/ 0 h 38"/>
                <a:gd name="T6" fmla="*/ 28 w 28"/>
                <a:gd name="T7" fmla="*/ 22 h 38"/>
                <a:gd name="T8" fmla="*/ 28 w 28"/>
                <a:gd name="T9" fmla="*/ 38 h 38"/>
                <a:gd name="T10" fmla="*/ 12 w 28"/>
                <a:gd name="T11" fmla="*/ 38 h 38"/>
                <a:gd name="T12" fmla="*/ 0 w 28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2"/>
                  </a:lnTo>
                  <a:lnTo>
                    <a:pt x="28" y="38"/>
                  </a:lnTo>
                  <a:lnTo>
                    <a:pt x="12" y="3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" name="Freeform 478"/>
            <p:cNvSpPr>
              <a:spLocks/>
            </p:cNvSpPr>
            <p:nvPr/>
          </p:nvSpPr>
          <p:spPr bwMode="auto">
            <a:xfrm>
              <a:off x="7015163" y="3736975"/>
              <a:ext cx="44450" cy="53975"/>
            </a:xfrm>
            <a:custGeom>
              <a:avLst/>
              <a:gdLst>
                <a:gd name="T0" fmla="*/ 0 w 28"/>
                <a:gd name="T1" fmla="*/ 16 h 34"/>
                <a:gd name="T2" fmla="*/ 0 w 28"/>
                <a:gd name="T3" fmla="*/ 0 h 34"/>
                <a:gd name="T4" fmla="*/ 16 w 28"/>
                <a:gd name="T5" fmla="*/ 0 h 34"/>
                <a:gd name="T6" fmla="*/ 28 w 28"/>
                <a:gd name="T7" fmla="*/ 18 h 34"/>
                <a:gd name="T8" fmla="*/ 28 w 28"/>
                <a:gd name="T9" fmla="*/ 34 h 34"/>
                <a:gd name="T10" fmla="*/ 12 w 28"/>
                <a:gd name="T11" fmla="*/ 34 h 34"/>
                <a:gd name="T12" fmla="*/ 0 w 28"/>
                <a:gd name="T13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8"/>
                  </a:lnTo>
                  <a:lnTo>
                    <a:pt x="28" y="34"/>
                  </a:lnTo>
                  <a:lnTo>
                    <a:pt x="12" y="3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" name="Freeform 479"/>
            <p:cNvSpPr>
              <a:spLocks/>
            </p:cNvSpPr>
            <p:nvPr/>
          </p:nvSpPr>
          <p:spPr bwMode="auto">
            <a:xfrm>
              <a:off x="7034213" y="3765550"/>
              <a:ext cx="44450" cy="57150"/>
            </a:xfrm>
            <a:custGeom>
              <a:avLst/>
              <a:gdLst>
                <a:gd name="T0" fmla="*/ 0 w 28"/>
                <a:gd name="T1" fmla="*/ 16 h 36"/>
                <a:gd name="T2" fmla="*/ 0 w 28"/>
                <a:gd name="T3" fmla="*/ 0 h 36"/>
                <a:gd name="T4" fmla="*/ 16 w 28"/>
                <a:gd name="T5" fmla="*/ 0 h 36"/>
                <a:gd name="T6" fmla="*/ 28 w 28"/>
                <a:gd name="T7" fmla="*/ 20 h 36"/>
                <a:gd name="T8" fmla="*/ 28 w 28"/>
                <a:gd name="T9" fmla="*/ 36 h 36"/>
                <a:gd name="T10" fmla="*/ 12 w 28"/>
                <a:gd name="T11" fmla="*/ 36 h 36"/>
                <a:gd name="T12" fmla="*/ 0 w 28"/>
                <a:gd name="T13" fmla="*/ 1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20"/>
                  </a:lnTo>
                  <a:lnTo>
                    <a:pt x="28" y="36"/>
                  </a:lnTo>
                  <a:lnTo>
                    <a:pt x="12" y="3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" name="Freeform 509"/>
            <p:cNvSpPr>
              <a:spLocks/>
            </p:cNvSpPr>
            <p:nvPr/>
          </p:nvSpPr>
          <p:spPr bwMode="auto">
            <a:xfrm>
              <a:off x="7043738" y="47529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2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" name="Freeform 513"/>
            <p:cNvSpPr>
              <a:spLocks/>
            </p:cNvSpPr>
            <p:nvPr/>
          </p:nvSpPr>
          <p:spPr bwMode="auto">
            <a:xfrm>
              <a:off x="7043738" y="38068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" name="Rectangle 380"/>
            <p:cNvSpPr>
              <a:spLocks noChangeArrowheads="1"/>
            </p:cNvSpPr>
            <p:nvPr/>
          </p:nvSpPr>
          <p:spPr bwMode="auto">
            <a:xfrm>
              <a:off x="3473086" y="2299240"/>
              <a:ext cx="457200" cy="29343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" name="Rectangle 382"/>
            <p:cNvSpPr>
              <a:spLocks noChangeArrowheads="1"/>
            </p:cNvSpPr>
            <p:nvPr/>
          </p:nvSpPr>
          <p:spPr bwMode="auto">
            <a:xfrm>
              <a:off x="3473086" y="2636679"/>
              <a:ext cx="457200" cy="29343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" name="Rectangle 383"/>
            <p:cNvSpPr>
              <a:spLocks noChangeArrowheads="1"/>
            </p:cNvSpPr>
            <p:nvPr/>
          </p:nvSpPr>
          <p:spPr bwMode="auto">
            <a:xfrm>
              <a:off x="3968386" y="2537648"/>
              <a:ext cx="1043020" cy="26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rgbClr val="FFFA98"/>
                  </a:solidFill>
                  <a:effectLst/>
                  <a:latin typeface="Arial" pitchFamily="34" charset="0"/>
                  <a:cs typeface="Arial" pitchFamily="34" charset="0"/>
                </a:rPr>
                <a:t>surge+tide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62" name="Rectangle 384"/>
          <p:cNvSpPr>
            <a:spLocks noChangeArrowheads="1"/>
          </p:cNvSpPr>
          <p:nvPr/>
        </p:nvSpPr>
        <p:spPr bwMode="auto">
          <a:xfrm rot="5400000" flipH="1">
            <a:off x="6934015" y="3199015"/>
            <a:ext cx="38489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Water level relative to mean sea level in </a:t>
            </a:r>
            <a:r>
              <a:rPr lang="en-US" sz="1400" b="1" baseline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2012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lang="en-US" sz="1400" b="1" baseline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</a:p>
        </p:txBody>
      </p:sp>
      <p:grpSp>
        <p:nvGrpSpPr>
          <p:cNvPr id="1010" name="Group 1009"/>
          <p:cNvGrpSpPr/>
          <p:nvPr/>
        </p:nvGrpSpPr>
        <p:grpSpPr>
          <a:xfrm>
            <a:off x="8387386" y="1698820"/>
            <a:ext cx="277552" cy="3377821"/>
            <a:chOff x="5473944" y="1858315"/>
            <a:chExt cx="277552" cy="3377821"/>
          </a:xfrm>
        </p:grpSpPr>
        <p:grpSp>
          <p:nvGrpSpPr>
            <p:cNvPr id="969" name="Group 968"/>
            <p:cNvGrpSpPr/>
            <p:nvPr/>
          </p:nvGrpSpPr>
          <p:grpSpPr>
            <a:xfrm>
              <a:off x="5473944" y="1858315"/>
              <a:ext cx="59531" cy="3283528"/>
              <a:chOff x="6764338" y="1466850"/>
              <a:chExt cx="79375" cy="3787775"/>
            </a:xfrm>
          </p:grpSpPr>
          <p:sp>
            <p:nvSpPr>
              <p:cNvPr id="970" name="Freeform 37"/>
              <p:cNvSpPr>
                <a:spLocks/>
              </p:cNvSpPr>
              <p:nvPr/>
            </p:nvSpPr>
            <p:spPr bwMode="auto">
              <a:xfrm>
                <a:off x="6764338" y="5254625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1" name="Freeform 38"/>
              <p:cNvSpPr>
                <a:spLocks/>
              </p:cNvSpPr>
              <p:nvPr/>
            </p:nvSpPr>
            <p:spPr bwMode="auto">
              <a:xfrm>
                <a:off x="6764338" y="4749800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2" name="Freeform 39"/>
              <p:cNvSpPr>
                <a:spLocks/>
              </p:cNvSpPr>
              <p:nvPr/>
            </p:nvSpPr>
            <p:spPr bwMode="auto">
              <a:xfrm>
                <a:off x="6764338" y="4244975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3" name="Freeform 40"/>
              <p:cNvSpPr>
                <a:spLocks/>
              </p:cNvSpPr>
              <p:nvPr/>
            </p:nvSpPr>
            <p:spPr bwMode="auto">
              <a:xfrm>
                <a:off x="6764338" y="3740150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4" name="Freeform 41"/>
              <p:cNvSpPr>
                <a:spLocks/>
              </p:cNvSpPr>
              <p:nvPr/>
            </p:nvSpPr>
            <p:spPr bwMode="auto">
              <a:xfrm>
                <a:off x="6764338" y="3235325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5" name="Freeform 42"/>
              <p:cNvSpPr>
                <a:spLocks/>
              </p:cNvSpPr>
              <p:nvPr/>
            </p:nvSpPr>
            <p:spPr bwMode="auto">
              <a:xfrm>
                <a:off x="6764338" y="2730500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6" name="Freeform 43"/>
              <p:cNvSpPr>
                <a:spLocks/>
              </p:cNvSpPr>
              <p:nvPr/>
            </p:nvSpPr>
            <p:spPr bwMode="auto">
              <a:xfrm>
                <a:off x="6764338" y="2228850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7" name="Freeform 44"/>
              <p:cNvSpPr>
                <a:spLocks/>
              </p:cNvSpPr>
              <p:nvPr/>
            </p:nvSpPr>
            <p:spPr bwMode="auto">
              <a:xfrm>
                <a:off x="6764338" y="1724025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8" name="Freeform 45"/>
              <p:cNvSpPr>
                <a:spLocks/>
              </p:cNvSpPr>
              <p:nvPr/>
            </p:nvSpPr>
            <p:spPr bwMode="auto">
              <a:xfrm>
                <a:off x="6802438" y="51276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9" name="Freeform 46"/>
              <p:cNvSpPr>
                <a:spLocks/>
              </p:cNvSpPr>
              <p:nvPr/>
            </p:nvSpPr>
            <p:spPr bwMode="auto">
              <a:xfrm>
                <a:off x="6802438" y="50038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0" name="Freeform 47"/>
              <p:cNvSpPr>
                <a:spLocks/>
              </p:cNvSpPr>
              <p:nvPr/>
            </p:nvSpPr>
            <p:spPr bwMode="auto">
              <a:xfrm>
                <a:off x="6802438" y="48768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1" name="Freeform 48"/>
              <p:cNvSpPr>
                <a:spLocks/>
              </p:cNvSpPr>
              <p:nvPr/>
            </p:nvSpPr>
            <p:spPr bwMode="auto">
              <a:xfrm>
                <a:off x="6802438" y="46228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2" name="Freeform 49"/>
              <p:cNvSpPr>
                <a:spLocks/>
              </p:cNvSpPr>
              <p:nvPr/>
            </p:nvSpPr>
            <p:spPr bwMode="auto">
              <a:xfrm>
                <a:off x="6802438" y="44989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3" name="Freeform 50"/>
              <p:cNvSpPr>
                <a:spLocks/>
              </p:cNvSpPr>
              <p:nvPr/>
            </p:nvSpPr>
            <p:spPr bwMode="auto">
              <a:xfrm>
                <a:off x="6802438" y="43719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4" name="Freeform 51"/>
              <p:cNvSpPr>
                <a:spLocks/>
              </p:cNvSpPr>
              <p:nvPr/>
            </p:nvSpPr>
            <p:spPr bwMode="auto">
              <a:xfrm>
                <a:off x="6802438" y="41211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5" name="Freeform 52"/>
              <p:cNvSpPr>
                <a:spLocks/>
              </p:cNvSpPr>
              <p:nvPr/>
            </p:nvSpPr>
            <p:spPr bwMode="auto">
              <a:xfrm>
                <a:off x="6802438" y="39941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6" name="Freeform 53"/>
              <p:cNvSpPr>
                <a:spLocks/>
              </p:cNvSpPr>
              <p:nvPr/>
            </p:nvSpPr>
            <p:spPr bwMode="auto">
              <a:xfrm>
                <a:off x="6802438" y="38671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7" name="Freeform 54"/>
              <p:cNvSpPr>
                <a:spLocks/>
              </p:cNvSpPr>
              <p:nvPr/>
            </p:nvSpPr>
            <p:spPr bwMode="auto">
              <a:xfrm>
                <a:off x="6802438" y="36163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8" name="Freeform 55"/>
              <p:cNvSpPr>
                <a:spLocks/>
              </p:cNvSpPr>
              <p:nvPr/>
            </p:nvSpPr>
            <p:spPr bwMode="auto">
              <a:xfrm>
                <a:off x="6802438" y="34893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9" name="Freeform 56"/>
              <p:cNvSpPr>
                <a:spLocks/>
              </p:cNvSpPr>
              <p:nvPr/>
            </p:nvSpPr>
            <p:spPr bwMode="auto">
              <a:xfrm>
                <a:off x="6802438" y="33623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0" name="Freeform 57"/>
              <p:cNvSpPr>
                <a:spLocks/>
              </p:cNvSpPr>
              <p:nvPr/>
            </p:nvSpPr>
            <p:spPr bwMode="auto">
              <a:xfrm>
                <a:off x="6802438" y="31115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1" name="Freeform 58"/>
              <p:cNvSpPr>
                <a:spLocks/>
              </p:cNvSpPr>
              <p:nvPr/>
            </p:nvSpPr>
            <p:spPr bwMode="auto">
              <a:xfrm>
                <a:off x="6802438" y="29845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2" name="Freeform 59"/>
              <p:cNvSpPr>
                <a:spLocks/>
              </p:cNvSpPr>
              <p:nvPr/>
            </p:nvSpPr>
            <p:spPr bwMode="auto">
              <a:xfrm>
                <a:off x="6802438" y="28575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3" name="Freeform 60"/>
              <p:cNvSpPr>
                <a:spLocks/>
              </p:cNvSpPr>
              <p:nvPr/>
            </p:nvSpPr>
            <p:spPr bwMode="auto">
              <a:xfrm>
                <a:off x="6802438" y="26066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4" name="Freeform 61"/>
              <p:cNvSpPr>
                <a:spLocks/>
              </p:cNvSpPr>
              <p:nvPr/>
            </p:nvSpPr>
            <p:spPr bwMode="auto">
              <a:xfrm>
                <a:off x="6802438" y="24796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5" name="Freeform 62"/>
              <p:cNvSpPr>
                <a:spLocks/>
              </p:cNvSpPr>
              <p:nvPr/>
            </p:nvSpPr>
            <p:spPr bwMode="auto">
              <a:xfrm>
                <a:off x="6802438" y="23526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6" name="Freeform 63"/>
              <p:cNvSpPr>
                <a:spLocks/>
              </p:cNvSpPr>
              <p:nvPr/>
            </p:nvSpPr>
            <p:spPr bwMode="auto">
              <a:xfrm>
                <a:off x="6802438" y="21018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7" name="Freeform 64"/>
              <p:cNvSpPr>
                <a:spLocks/>
              </p:cNvSpPr>
              <p:nvPr/>
            </p:nvSpPr>
            <p:spPr bwMode="auto">
              <a:xfrm>
                <a:off x="6802438" y="19748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8" name="Freeform 65"/>
              <p:cNvSpPr>
                <a:spLocks/>
              </p:cNvSpPr>
              <p:nvPr/>
            </p:nvSpPr>
            <p:spPr bwMode="auto">
              <a:xfrm>
                <a:off x="6802438" y="18478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9" name="Freeform 66"/>
              <p:cNvSpPr>
                <a:spLocks/>
              </p:cNvSpPr>
              <p:nvPr/>
            </p:nvSpPr>
            <p:spPr bwMode="auto">
              <a:xfrm>
                <a:off x="6802438" y="15970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0" name="Freeform 67"/>
              <p:cNvSpPr>
                <a:spLocks/>
              </p:cNvSpPr>
              <p:nvPr/>
            </p:nvSpPr>
            <p:spPr bwMode="auto">
              <a:xfrm>
                <a:off x="6802438" y="14700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1" name="Freeform 69"/>
              <p:cNvSpPr>
                <a:spLocks/>
              </p:cNvSpPr>
              <p:nvPr/>
            </p:nvSpPr>
            <p:spPr bwMode="auto">
              <a:xfrm>
                <a:off x="6843713" y="1466850"/>
                <a:ext cx="0" cy="3787775"/>
              </a:xfrm>
              <a:custGeom>
                <a:avLst/>
                <a:gdLst>
                  <a:gd name="T0" fmla="*/ 1193 h 1193"/>
                  <a:gd name="T1" fmla="*/ 1 h 1193"/>
                  <a:gd name="T2" fmla="*/ 0 h 119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193">
                    <a:moveTo>
                      <a:pt x="0" y="1193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02" name="Rectangle 74"/>
            <p:cNvSpPr>
              <a:spLocks noChangeArrowheads="1"/>
            </p:cNvSpPr>
            <p:nvPr/>
          </p:nvSpPr>
          <p:spPr bwMode="auto">
            <a:xfrm flipH="1">
              <a:off x="5632472" y="5049373"/>
              <a:ext cx="119024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-3</a:t>
              </a:r>
            </a:p>
          </p:txBody>
        </p:sp>
        <p:sp>
          <p:nvSpPr>
            <p:cNvPr id="1003" name="Rectangle 75"/>
            <p:cNvSpPr>
              <a:spLocks noChangeArrowheads="1"/>
            </p:cNvSpPr>
            <p:nvPr/>
          </p:nvSpPr>
          <p:spPr bwMode="auto">
            <a:xfrm flipH="1">
              <a:off x="5632472" y="4611753"/>
              <a:ext cx="119024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-2</a:t>
              </a:r>
            </a:p>
          </p:txBody>
        </p:sp>
        <p:sp>
          <p:nvSpPr>
            <p:cNvPr id="1004" name="Rectangle 76"/>
            <p:cNvSpPr>
              <a:spLocks noChangeArrowheads="1"/>
            </p:cNvSpPr>
            <p:nvPr/>
          </p:nvSpPr>
          <p:spPr bwMode="auto">
            <a:xfrm flipH="1">
              <a:off x="5632472" y="4174132"/>
              <a:ext cx="119024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  <p:sp>
          <p:nvSpPr>
            <p:cNvPr id="1005" name="Rectangle 77"/>
            <p:cNvSpPr>
              <a:spLocks noChangeArrowheads="1"/>
            </p:cNvSpPr>
            <p:nvPr/>
          </p:nvSpPr>
          <p:spPr bwMode="auto">
            <a:xfrm flipH="1">
              <a:off x="5638856" y="3736513"/>
              <a:ext cx="74540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006" name="Rectangle 78"/>
            <p:cNvSpPr>
              <a:spLocks noChangeArrowheads="1"/>
            </p:cNvSpPr>
            <p:nvPr/>
          </p:nvSpPr>
          <p:spPr bwMode="auto">
            <a:xfrm flipH="1">
              <a:off x="5638856" y="3298892"/>
              <a:ext cx="74540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07" name="Rectangle 79"/>
            <p:cNvSpPr>
              <a:spLocks noChangeArrowheads="1"/>
            </p:cNvSpPr>
            <p:nvPr/>
          </p:nvSpPr>
          <p:spPr bwMode="auto">
            <a:xfrm flipH="1">
              <a:off x="5638856" y="2861272"/>
              <a:ext cx="74540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008" name="Rectangle 80"/>
            <p:cNvSpPr>
              <a:spLocks noChangeArrowheads="1"/>
            </p:cNvSpPr>
            <p:nvPr/>
          </p:nvSpPr>
          <p:spPr bwMode="auto">
            <a:xfrm flipH="1">
              <a:off x="5638856" y="2423652"/>
              <a:ext cx="74540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1009" name="Rectangle 81"/>
            <p:cNvSpPr>
              <a:spLocks noChangeArrowheads="1"/>
            </p:cNvSpPr>
            <p:nvPr/>
          </p:nvSpPr>
          <p:spPr bwMode="auto">
            <a:xfrm flipH="1">
              <a:off x="5638856" y="1986031"/>
              <a:ext cx="74540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1012" name="Group 1011"/>
          <p:cNvGrpSpPr/>
          <p:nvPr/>
        </p:nvGrpSpPr>
        <p:grpSpPr>
          <a:xfrm>
            <a:off x="461951" y="5151322"/>
            <a:ext cx="3685441" cy="579223"/>
            <a:chOff x="461951" y="5673822"/>
            <a:chExt cx="3685441" cy="579223"/>
          </a:xfrm>
        </p:grpSpPr>
        <p:sp>
          <p:nvSpPr>
            <p:cNvPr id="318" name="Freeform 293"/>
            <p:cNvSpPr>
              <a:spLocks/>
            </p:cNvSpPr>
            <p:nvPr/>
          </p:nvSpPr>
          <p:spPr bwMode="auto">
            <a:xfrm>
              <a:off x="569107" y="5744581"/>
              <a:ext cx="59531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" name="Freeform 345"/>
            <p:cNvSpPr>
              <a:spLocks/>
            </p:cNvSpPr>
            <p:nvPr/>
          </p:nvSpPr>
          <p:spPr bwMode="auto">
            <a:xfrm>
              <a:off x="569107" y="5675810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Freeform 346"/>
            <p:cNvSpPr>
              <a:spLocks/>
            </p:cNvSpPr>
            <p:nvPr/>
          </p:nvSpPr>
          <p:spPr bwMode="auto">
            <a:xfrm>
              <a:off x="854857" y="5675810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347"/>
            <p:cNvSpPr>
              <a:spLocks/>
            </p:cNvSpPr>
            <p:nvPr/>
          </p:nvSpPr>
          <p:spPr bwMode="auto">
            <a:xfrm>
              <a:off x="1140607" y="5675810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348"/>
            <p:cNvSpPr>
              <a:spLocks/>
            </p:cNvSpPr>
            <p:nvPr/>
          </p:nvSpPr>
          <p:spPr bwMode="auto">
            <a:xfrm>
              <a:off x="1426357" y="5675810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349"/>
            <p:cNvSpPr>
              <a:spLocks/>
            </p:cNvSpPr>
            <p:nvPr/>
          </p:nvSpPr>
          <p:spPr bwMode="auto">
            <a:xfrm>
              <a:off x="1712107" y="5675810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350"/>
            <p:cNvSpPr>
              <a:spLocks/>
            </p:cNvSpPr>
            <p:nvPr/>
          </p:nvSpPr>
          <p:spPr bwMode="auto">
            <a:xfrm>
              <a:off x="1997857" y="5675810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6" name="Freeform 351"/>
            <p:cNvSpPr>
              <a:spLocks/>
            </p:cNvSpPr>
            <p:nvPr/>
          </p:nvSpPr>
          <p:spPr bwMode="auto">
            <a:xfrm>
              <a:off x="2283607" y="5675810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7" name="Freeform 352"/>
            <p:cNvSpPr>
              <a:spLocks/>
            </p:cNvSpPr>
            <p:nvPr/>
          </p:nvSpPr>
          <p:spPr bwMode="auto">
            <a:xfrm>
              <a:off x="2569357" y="5675810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353"/>
            <p:cNvSpPr>
              <a:spLocks/>
            </p:cNvSpPr>
            <p:nvPr/>
          </p:nvSpPr>
          <p:spPr bwMode="auto">
            <a:xfrm>
              <a:off x="2853917" y="5675810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9" name="Freeform 354"/>
            <p:cNvSpPr>
              <a:spLocks/>
            </p:cNvSpPr>
            <p:nvPr/>
          </p:nvSpPr>
          <p:spPr bwMode="auto">
            <a:xfrm>
              <a:off x="3139667" y="5675810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0" name="Freeform 355"/>
            <p:cNvSpPr>
              <a:spLocks/>
            </p:cNvSpPr>
            <p:nvPr/>
          </p:nvSpPr>
          <p:spPr bwMode="auto">
            <a:xfrm>
              <a:off x="3425417" y="5675810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Freeform 356"/>
            <p:cNvSpPr>
              <a:spLocks/>
            </p:cNvSpPr>
            <p:nvPr/>
          </p:nvSpPr>
          <p:spPr bwMode="auto">
            <a:xfrm>
              <a:off x="3711167" y="5675810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Freeform 360"/>
            <p:cNvSpPr>
              <a:spLocks/>
            </p:cNvSpPr>
            <p:nvPr/>
          </p:nvSpPr>
          <p:spPr bwMode="auto">
            <a:xfrm>
              <a:off x="569107" y="5744581"/>
              <a:ext cx="3430191" cy="0"/>
            </a:xfrm>
            <a:custGeom>
              <a:avLst/>
              <a:gdLst>
                <a:gd name="T0" fmla="*/ 0 w 1441"/>
                <a:gd name="T1" fmla="*/ 1440 w 1441"/>
                <a:gd name="T2" fmla="*/ 1441 w 144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41">
                  <a:moveTo>
                    <a:pt x="0" y="0"/>
                  </a:moveTo>
                  <a:lnTo>
                    <a:pt x="1440" y="0"/>
                  </a:lnTo>
                  <a:lnTo>
                    <a:pt x="144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Rectangle 367"/>
            <p:cNvSpPr>
              <a:spLocks noChangeArrowheads="1"/>
            </p:cNvSpPr>
            <p:nvPr/>
          </p:nvSpPr>
          <p:spPr bwMode="auto">
            <a:xfrm>
              <a:off x="461951" y="5857367"/>
              <a:ext cx="229631" cy="15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0" name="Rectangle 368"/>
            <p:cNvSpPr>
              <a:spLocks noChangeArrowheads="1"/>
            </p:cNvSpPr>
            <p:nvPr/>
          </p:nvSpPr>
          <p:spPr bwMode="auto">
            <a:xfrm>
              <a:off x="1033451" y="5857367"/>
              <a:ext cx="229631" cy="15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4:00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1" name="Rectangle 369"/>
            <p:cNvSpPr>
              <a:spLocks noChangeArrowheads="1"/>
            </p:cNvSpPr>
            <p:nvPr/>
          </p:nvSpPr>
          <p:spPr bwMode="auto">
            <a:xfrm>
              <a:off x="1604951" y="5857367"/>
              <a:ext cx="229631" cy="15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8:00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2" name="Rectangle 370"/>
            <p:cNvSpPr>
              <a:spLocks noChangeArrowheads="1"/>
            </p:cNvSpPr>
            <p:nvPr/>
          </p:nvSpPr>
          <p:spPr bwMode="auto">
            <a:xfrm>
              <a:off x="2140732" y="5857367"/>
              <a:ext cx="293350" cy="15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12:00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3" name="Rectangle 371"/>
            <p:cNvSpPr>
              <a:spLocks noChangeArrowheads="1"/>
            </p:cNvSpPr>
            <p:nvPr/>
          </p:nvSpPr>
          <p:spPr bwMode="auto">
            <a:xfrm>
              <a:off x="2712232" y="5857367"/>
              <a:ext cx="293350" cy="15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16:00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4" name="Rectangle 372"/>
            <p:cNvSpPr>
              <a:spLocks noChangeArrowheads="1"/>
            </p:cNvSpPr>
            <p:nvPr/>
          </p:nvSpPr>
          <p:spPr bwMode="auto">
            <a:xfrm>
              <a:off x="3282542" y="5857367"/>
              <a:ext cx="293350" cy="15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20:00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5" name="Rectangle 373"/>
            <p:cNvSpPr>
              <a:spLocks noChangeArrowheads="1"/>
            </p:cNvSpPr>
            <p:nvPr/>
          </p:nvSpPr>
          <p:spPr bwMode="auto">
            <a:xfrm>
              <a:off x="3854042" y="5857367"/>
              <a:ext cx="293350" cy="15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24:00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1" name="Rectangle 385"/>
            <p:cNvSpPr>
              <a:spLocks noChangeArrowheads="1"/>
            </p:cNvSpPr>
            <p:nvPr/>
          </p:nvSpPr>
          <p:spPr bwMode="auto">
            <a:xfrm>
              <a:off x="1545251" y="6091462"/>
              <a:ext cx="1528015" cy="16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Time September 3, 1821</a:t>
              </a:r>
            </a:p>
          </p:txBody>
        </p:sp>
        <p:sp>
          <p:nvSpPr>
            <p:cNvPr id="1011" name="Freeform 356"/>
            <p:cNvSpPr>
              <a:spLocks/>
            </p:cNvSpPr>
            <p:nvPr/>
          </p:nvSpPr>
          <p:spPr bwMode="auto">
            <a:xfrm>
              <a:off x="3994203" y="5673822"/>
              <a:ext cx="0" cy="68771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16" name="TextBox 1015"/>
          <p:cNvSpPr txBox="1"/>
          <p:nvPr/>
        </p:nvSpPr>
        <p:spPr>
          <a:xfrm>
            <a:off x="1801352" y="108065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1821</a:t>
            </a:r>
          </a:p>
        </p:txBody>
      </p:sp>
      <p:sp>
        <p:nvSpPr>
          <p:cNvPr id="1017" name="TextBox 1016"/>
          <p:cNvSpPr txBox="1"/>
          <p:nvPr/>
        </p:nvSpPr>
        <p:spPr>
          <a:xfrm>
            <a:off x="6242219" y="1090551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Sandy</a:t>
            </a:r>
          </a:p>
        </p:txBody>
      </p:sp>
      <p:sp>
        <p:nvSpPr>
          <p:cNvPr id="1018" name="Text Box 8"/>
          <p:cNvSpPr txBox="1">
            <a:spLocks noChangeArrowheads="1"/>
          </p:cNvSpPr>
          <p:nvPr/>
        </p:nvSpPr>
        <p:spPr bwMode="auto">
          <a:xfrm>
            <a:off x="816341" y="0"/>
            <a:ext cx="708399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1821 Hurricane vs. Sandy in NYC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8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roup 908"/>
          <p:cNvGrpSpPr/>
          <p:nvPr/>
        </p:nvGrpSpPr>
        <p:grpSpPr>
          <a:xfrm>
            <a:off x="4914184" y="1382244"/>
            <a:ext cx="4052046" cy="4263987"/>
            <a:chOff x="4914184" y="1382244"/>
            <a:chExt cx="4052046" cy="4263987"/>
          </a:xfrm>
        </p:grpSpPr>
        <p:sp>
          <p:nvSpPr>
            <p:cNvPr id="336" name="Freeform 6"/>
            <p:cNvSpPr>
              <a:spLocks/>
            </p:cNvSpPr>
            <p:nvPr/>
          </p:nvSpPr>
          <p:spPr bwMode="auto">
            <a:xfrm>
              <a:off x="5011815" y="3917288"/>
              <a:ext cx="33338" cy="31064"/>
            </a:xfrm>
            <a:custGeom>
              <a:avLst/>
              <a:gdLst>
                <a:gd name="T0" fmla="*/ 0 w 28"/>
                <a:gd name="T1" fmla="*/ 16 h 28"/>
                <a:gd name="T2" fmla="*/ 0 w 28"/>
                <a:gd name="T3" fmla="*/ 0 h 28"/>
                <a:gd name="T4" fmla="*/ 16 w 28"/>
                <a:gd name="T5" fmla="*/ 0 h 28"/>
                <a:gd name="T6" fmla="*/ 28 w 28"/>
                <a:gd name="T7" fmla="*/ 12 h 28"/>
                <a:gd name="T8" fmla="*/ 28 w 28"/>
                <a:gd name="T9" fmla="*/ 28 h 28"/>
                <a:gd name="T10" fmla="*/ 12 w 28"/>
                <a:gd name="T11" fmla="*/ 28 h 28"/>
                <a:gd name="T12" fmla="*/ 0 w 28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12"/>
                  </a:lnTo>
                  <a:lnTo>
                    <a:pt x="28" y="28"/>
                  </a:lnTo>
                  <a:lnTo>
                    <a:pt x="12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7"/>
            <p:cNvSpPr>
              <a:spLocks/>
            </p:cNvSpPr>
            <p:nvPr/>
          </p:nvSpPr>
          <p:spPr bwMode="auto">
            <a:xfrm>
              <a:off x="5026103" y="3930600"/>
              <a:ext cx="33338" cy="26626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8"/>
            <p:cNvSpPr>
              <a:spLocks/>
            </p:cNvSpPr>
            <p:nvPr/>
          </p:nvSpPr>
          <p:spPr bwMode="auto">
            <a:xfrm>
              <a:off x="5040390" y="3939476"/>
              <a:ext cx="33338" cy="26626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9"/>
            <p:cNvSpPr>
              <a:spLocks/>
            </p:cNvSpPr>
            <p:nvPr/>
          </p:nvSpPr>
          <p:spPr bwMode="auto">
            <a:xfrm>
              <a:off x="5054678" y="3948351"/>
              <a:ext cx="33338" cy="26626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10"/>
            <p:cNvSpPr>
              <a:spLocks/>
            </p:cNvSpPr>
            <p:nvPr/>
          </p:nvSpPr>
          <p:spPr bwMode="auto">
            <a:xfrm>
              <a:off x="5068965" y="3957227"/>
              <a:ext cx="33338" cy="26626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11"/>
            <p:cNvSpPr>
              <a:spLocks/>
            </p:cNvSpPr>
            <p:nvPr/>
          </p:nvSpPr>
          <p:spPr bwMode="auto">
            <a:xfrm>
              <a:off x="5083253" y="3966102"/>
              <a:ext cx="33338" cy="26626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12"/>
            <p:cNvSpPr>
              <a:spLocks/>
            </p:cNvSpPr>
            <p:nvPr/>
          </p:nvSpPr>
          <p:spPr bwMode="auto">
            <a:xfrm>
              <a:off x="5097540" y="3974978"/>
              <a:ext cx="33338" cy="24408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Rectangle 246"/>
            <p:cNvSpPr>
              <a:spLocks noChangeArrowheads="1"/>
            </p:cNvSpPr>
            <p:nvPr/>
          </p:nvSpPr>
          <p:spPr bwMode="auto">
            <a:xfrm>
              <a:off x="5011815" y="3500143"/>
              <a:ext cx="33338" cy="17751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247"/>
            <p:cNvSpPr>
              <a:spLocks/>
            </p:cNvSpPr>
            <p:nvPr/>
          </p:nvSpPr>
          <p:spPr bwMode="auto">
            <a:xfrm>
              <a:off x="5026103" y="3500143"/>
              <a:ext cx="33338" cy="26626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248"/>
            <p:cNvSpPr>
              <a:spLocks/>
            </p:cNvSpPr>
            <p:nvPr/>
          </p:nvSpPr>
          <p:spPr bwMode="auto">
            <a:xfrm>
              <a:off x="5040390" y="3509018"/>
              <a:ext cx="33338" cy="24408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249"/>
            <p:cNvSpPr>
              <a:spLocks/>
            </p:cNvSpPr>
            <p:nvPr/>
          </p:nvSpPr>
          <p:spPr bwMode="auto">
            <a:xfrm>
              <a:off x="5054678" y="3515675"/>
              <a:ext cx="33338" cy="26626"/>
            </a:xfrm>
            <a:custGeom>
              <a:avLst/>
              <a:gdLst>
                <a:gd name="T0" fmla="*/ 0 w 28"/>
                <a:gd name="T1" fmla="*/ 16 h 24"/>
                <a:gd name="T2" fmla="*/ 0 w 28"/>
                <a:gd name="T3" fmla="*/ 0 h 24"/>
                <a:gd name="T4" fmla="*/ 16 w 28"/>
                <a:gd name="T5" fmla="*/ 0 h 24"/>
                <a:gd name="T6" fmla="*/ 28 w 28"/>
                <a:gd name="T7" fmla="*/ 8 h 24"/>
                <a:gd name="T8" fmla="*/ 28 w 28"/>
                <a:gd name="T9" fmla="*/ 24 h 24"/>
                <a:gd name="T10" fmla="*/ 12 w 28"/>
                <a:gd name="T11" fmla="*/ 24 h 24"/>
                <a:gd name="T12" fmla="*/ 0 w 28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8"/>
                  </a:lnTo>
                  <a:lnTo>
                    <a:pt x="28" y="24"/>
                  </a:lnTo>
                  <a:lnTo>
                    <a:pt x="1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250"/>
            <p:cNvSpPr>
              <a:spLocks/>
            </p:cNvSpPr>
            <p:nvPr/>
          </p:nvSpPr>
          <p:spPr bwMode="auto">
            <a:xfrm>
              <a:off x="5068965" y="3524550"/>
              <a:ext cx="33338" cy="24408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251"/>
            <p:cNvSpPr>
              <a:spLocks/>
            </p:cNvSpPr>
            <p:nvPr/>
          </p:nvSpPr>
          <p:spPr bwMode="auto">
            <a:xfrm>
              <a:off x="5083253" y="3531206"/>
              <a:ext cx="33338" cy="22189"/>
            </a:xfrm>
            <a:custGeom>
              <a:avLst/>
              <a:gdLst>
                <a:gd name="T0" fmla="*/ 0 w 28"/>
                <a:gd name="T1" fmla="*/ 16 h 20"/>
                <a:gd name="T2" fmla="*/ 0 w 28"/>
                <a:gd name="T3" fmla="*/ 0 h 20"/>
                <a:gd name="T4" fmla="*/ 16 w 28"/>
                <a:gd name="T5" fmla="*/ 0 h 20"/>
                <a:gd name="T6" fmla="*/ 28 w 28"/>
                <a:gd name="T7" fmla="*/ 4 h 20"/>
                <a:gd name="T8" fmla="*/ 28 w 28"/>
                <a:gd name="T9" fmla="*/ 20 h 20"/>
                <a:gd name="T10" fmla="*/ 12 w 28"/>
                <a:gd name="T11" fmla="*/ 20 h 20"/>
                <a:gd name="T12" fmla="*/ 0 w 28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28" y="20"/>
                  </a:lnTo>
                  <a:lnTo>
                    <a:pt x="12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252"/>
            <p:cNvSpPr>
              <a:spLocks/>
            </p:cNvSpPr>
            <p:nvPr/>
          </p:nvSpPr>
          <p:spPr bwMode="auto">
            <a:xfrm>
              <a:off x="5097540" y="3535644"/>
              <a:ext cx="33338" cy="24408"/>
            </a:xfrm>
            <a:custGeom>
              <a:avLst/>
              <a:gdLst>
                <a:gd name="T0" fmla="*/ 0 w 28"/>
                <a:gd name="T1" fmla="*/ 16 h 22"/>
                <a:gd name="T2" fmla="*/ 0 w 28"/>
                <a:gd name="T3" fmla="*/ 0 h 22"/>
                <a:gd name="T4" fmla="*/ 16 w 28"/>
                <a:gd name="T5" fmla="*/ 0 h 22"/>
                <a:gd name="T6" fmla="*/ 28 w 28"/>
                <a:gd name="T7" fmla="*/ 6 h 22"/>
                <a:gd name="T8" fmla="*/ 28 w 28"/>
                <a:gd name="T9" fmla="*/ 22 h 22"/>
                <a:gd name="T10" fmla="*/ 12 w 28"/>
                <a:gd name="T11" fmla="*/ 22 h 22"/>
                <a:gd name="T12" fmla="*/ 0 w 28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28" y="6"/>
                  </a:lnTo>
                  <a:lnTo>
                    <a:pt x="28" y="22"/>
                  </a:lnTo>
                  <a:lnTo>
                    <a:pt x="12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50" name="Group 349"/>
            <p:cNvGrpSpPr/>
            <p:nvPr/>
          </p:nvGrpSpPr>
          <p:grpSpPr>
            <a:xfrm>
              <a:off x="4914184" y="5166674"/>
              <a:ext cx="3685441" cy="479557"/>
              <a:chOff x="4914184" y="5689174"/>
              <a:chExt cx="3685441" cy="479557"/>
            </a:xfrm>
          </p:grpSpPr>
          <p:grpSp>
            <p:nvGrpSpPr>
              <p:cNvPr id="351" name="Group 350"/>
              <p:cNvGrpSpPr/>
              <p:nvPr/>
            </p:nvGrpSpPr>
            <p:grpSpPr>
              <a:xfrm>
                <a:off x="5021340" y="5689174"/>
                <a:ext cx="3430191" cy="55471"/>
                <a:chOff x="2514600" y="5429250"/>
                <a:chExt cx="4573588" cy="79375"/>
              </a:xfrm>
            </p:grpSpPr>
            <p:sp>
              <p:nvSpPr>
                <p:cNvPr id="360" name="Freeform 480"/>
                <p:cNvSpPr>
                  <a:spLocks/>
                </p:cNvSpPr>
                <p:nvPr/>
              </p:nvSpPr>
              <p:spPr bwMode="auto">
                <a:xfrm>
                  <a:off x="2514600" y="5508625"/>
                  <a:ext cx="79375" cy="0"/>
                </a:xfrm>
                <a:custGeom>
                  <a:avLst/>
                  <a:gdLst>
                    <a:gd name="T0" fmla="*/ 0 w 25"/>
                    <a:gd name="T1" fmla="*/ 24 w 25"/>
                    <a:gd name="T2" fmla="*/ 25 w 2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5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1" name="Freeform 501"/>
                <p:cNvSpPr>
                  <a:spLocks/>
                </p:cNvSpPr>
                <p:nvPr/>
              </p:nvSpPr>
              <p:spPr bwMode="auto">
                <a:xfrm>
                  <a:off x="7005638" y="5508625"/>
                  <a:ext cx="79375" cy="0"/>
                </a:xfrm>
                <a:custGeom>
                  <a:avLst/>
                  <a:gdLst>
                    <a:gd name="T0" fmla="*/ 25 w 25"/>
                    <a:gd name="T1" fmla="*/ 1 w 25"/>
                    <a:gd name="T2" fmla="*/ 0 w 2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5">
                      <a:moveTo>
                        <a:pt x="25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2" name="Freeform 522"/>
                <p:cNvSpPr>
                  <a:spLocks/>
                </p:cNvSpPr>
                <p:nvPr/>
              </p:nvSpPr>
              <p:spPr bwMode="auto">
                <a:xfrm>
                  <a:off x="2514600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3" name="Freeform 523"/>
                <p:cNvSpPr>
                  <a:spLocks/>
                </p:cNvSpPr>
                <p:nvPr/>
              </p:nvSpPr>
              <p:spPr bwMode="auto">
                <a:xfrm>
                  <a:off x="2895600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4" name="Freeform 524"/>
                <p:cNvSpPr>
                  <a:spLocks/>
                </p:cNvSpPr>
                <p:nvPr/>
              </p:nvSpPr>
              <p:spPr bwMode="auto">
                <a:xfrm>
                  <a:off x="3276600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5" name="Freeform 525"/>
                <p:cNvSpPr>
                  <a:spLocks/>
                </p:cNvSpPr>
                <p:nvPr/>
              </p:nvSpPr>
              <p:spPr bwMode="auto">
                <a:xfrm>
                  <a:off x="3657600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6" name="Freeform 526"/>
                <p:cNvSpPr>
                  <a:spLocks/>
                </p:cNvSpPr>
                <p:nvPr/>
              </p:nvSpPr>
              <p:spPr bwMode="auto">
                <a:xfrm>
                  <a:off x="4038600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7" name="Freeform 527"/>
                <p:cNvSpPr>
                  <a:spLocks/>
                </p:cNvSpPr>
                <p:nvPr/>
              </p:nvSpPr>
              <p:spPr bwMode="auto">
                <a:xfrm>
                  <a:off x="4419600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" name="Freeform 528"/>
                <p:cNvSpPr>
                  <a:spLocks/>
                </p:cNvSpPr>
                <p:nvPr/>
              </p:nvSpPr>
              <p:spPr bwMode="auto">
                <a:xfrm>
                  <a:off x="4800600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9" name="Freeform 529"/>
                <p:cNvSpPr>
                  <a:spLocks/>
                </p:cNvSpPr>
                <p:nvPr/>
              </p:nvSpPr>
              <p:spPr bwMode="auto">
                <a:xfrm>
                  <a:off x="5181600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0" name="Freeform 530"/>
                <p:cNvSpPr>
                  <a:spLocks/>
                </p:cNvSpPr>
                <p:nvPr/>
              </p:nvSpPr>
              <p:spPr bwMode="auto">
                <a:xfrm>
                  <a:off x="5561013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1" name="Freeform 531"/>
                <p:cNvSpPr>
                  <a:spLocks/>
                </p:cNvSpPr>
                <p:nvPr/>
              </p:nvSpPr>
              <p:spPr bwMode="auto">
                <a:xfrm>
                  <a:off x="5942013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2" name="Freeform 532"/>
                <p:cNvSpPr>
                  <a:spLocks/>
                </p:cNvSpPr>
                <p:nvPr/>
              </p:nvSpPr>
              <p:spPr bwMode="auto">
                <a:xfrm>
                  <a:off x="6323013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3" name="Freeform 533"/>
                <p:cNvSpPr>
                  <a:spLocks/>
                </p:cNvSpPr>
                <p:nvPr/>
              </p:nvSpPr>
              <p:spPr bwMode="auto">
                <a:xfrm>
                  <a:off x="6704013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4" name="Freeform 534"/>
                <p:cNvSpPr>
                  <a:spLocks/>
                </p:cNvSpPr>
                <p:nvPr/>
              </p:nvSpPr>
              <p:spPr bwMode="auto">
                <a:xfrm>
                  <a:off x="7085013" y="5429250"/>
                  <a:ext cx="0" cy="79375"/>
                </a:xfrm>
                <a:custGeom>
                  <a:avLst/>
                  <a:gdLst>
                    <a:gd name="T0" fmla="*/ 25 h 25"/>
                    <a:gd name="T1" fmla="*/ 1 h 25"/>
                    <a:gd name="T2" fmla="*/ 0 h 2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5">
                      <a:moveTo>
                        <a:pt x="0" y="25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5" name="Freeform 537"/>
                <p:cNvSpPr>
                  <a:spLocks/>
                </p:cNvSpPr>
                <p:nvPr/>
              </p:nvSpPr>
              <p:spPr bwMode="auto">
                <a:xfrm>
                  <a:off x="2514600" y="5508625"/>
                  <a:ext cx="4573588" cy="0"/>
                </a:xfrm>
                <a:custGeom>
                  <a:avLst/>
                  <a:gdLst>
                    <a:gd name="T0" fmla="*/ 0 w 1441"/>
                    <a:gd name="T1" fmla="*/ 1440 w 1441"/>
                    <a:gd name="T2" fmla="*/ 1441 w 144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441">
                      <a:moveTo>
                        <a:pt x="0" y="0"/>
                      </a:moveTo>
                      <a:lnTo>
                        <a:pt x="1440" y="0"/>
                      </a:lnTo>
                      <a:lnTo>
                        <a:pt x="1441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52" name="Rectangle 367"/>
              <p:cNvSpPr>
                <a:spLocks noChangeArrowheads="1"/>
              </p:cNvSpPr>
              <p:nvPr/>
            </p:nvSpPr>
            <p:spPr bwMode="auto">
              <a:xfrm>
                <a:off x="4914184" y="5800037"/>
                <a:ext cx="229631" cy="149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0:00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3" name="Rectangle 368"/>
              <p:cNvSpPr>
                <a:spLocks noChangeArrowheads="1"/>
              </p:cNvSpPr>
              <p:nvPr/>
            </p:nvSpPr>
            <p:spPr bwMode="auto">
              <a:xfrm>
                <a:off x="5485684" y="5800037"/>
                <a:ext cx="229631" cy="149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4:00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4" name="Rectangle 369"/>
              <p:cNvSpPr>
                <a:spLocks noChangeArrowheads="1"/>
              </p:cNvSpPr>
              <p:nvPr/>
            </p:nvSpPr>
            <p:spPr bwMode="auto">
              <a:xfrm>
                <a:off x="6057184" y="5800037"/>
                <a:ext cx="229631" cy="149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8:00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5" name="Rectangle 370"/>
              <p:cNvSpPr>
                <a:spLocks noChangeArrowheads="1"/>
              </p:cNvSpPr>
              <p:nvPr/>
            </p:nvSpPr>
            <p:spPr bwMode="auto">
              <a:xfrm>
                <a:off x="6592965" y="5800037"/>
                <a:ext cx="293350" cy="149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12:00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6" name="Rectangle 371"/>
              <p:cNvSpPr>
                <a:spLocks noChangeArrowheads="1"/>
              </p:cNvSpPr>
              <p:nvPr/>
            </p:nvSpPr>
            <p:spPr bwMode="auto">
              <a:xfrm>
                <a:off x="7164465" y="5800037"/>
                <a:ext cx="293350" cy="149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16:00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7" name="Rectangle 372"/>
              <p:cNvSpPr>
                <a:spLocks noChangeArrowheads="1"/>
              </p:cNvSpPr>
              <p:nvPr/>
            </p:nvSpPr>
            <p:spPr bwMode="auto">
              <a:xfrm>
                <a:off x="7734775" y="5800037"/>
                <a:ext cx="293350" cy="149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20:00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8" name="Rectangle 373"/>
              <p:cNvSpPr>
                <a:spLocks noChangeArrowheads="1"/>
              </p:cNvSpPr>
              <p:nvPr/>
            </p:nvSpPr>
            <p:spPr bwMode="auto">
              <a:xfrm>
                <a:off x="8306275" y="5800037"/>
                <a:ext cx="293350" cy="149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24:00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9" name="Rectangle 385"/>
              <p:cNvSpPr>
                <a:spLocks noChangeArrowheads="1"/>
              </p:cNvSpPr>
              <p:nvPr/>
            </p:nvSpPr>
            <p:spPr bwMode="auto">
              <a:xfrm>
                <a:off x="5997484" y="6018167"/>
                <a:ext cx="1422216" cy="150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Time </a:t>
                </a:r>
                <a:r>
                  <a:rPr lang="en-US" sz="1400" b="1" baseline="0" dirty="0" smtClean="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October 29</a:t>
                </a: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, 2012</a:t>
                </a:r>
              </a:p>
            </p:txBody>
          </p:sp>
        </p:grpSp>
        <p:sp>
          <p:nvSpPr>
            <p:cNvPr id="376" name="Rectangle 381"/>
            <p:cNvSpPr>
              <a:spLocks noChangeArrowheads="1"/>
            </p:cNvSpPr>
            <p:nvPr/>
          </p:nvSpPr>
          <p:spPr bwMode="auto">
            <a:xfrm>
              <a:off x="6111680" y="2028994"/>
              <a:ext cx="789880" cy="129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0705"/>
                  </a:solidFill>
                  <a:effectLst/>
                  <a:latin typeface="Arial" pitchFamily="34" charset="0"/>
                  <a:cs typeface="Arial" pitchFamily="34" charset="0"/>
                </a:rPr>
                <a:t>predicted tide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77" name="Group 376"/>
            <p:cNvGrpSpPr/>
            <p:nvPr/>
          </p:nvGrpSpPr>
          <p:grpSpPr>
            <a:xfrm>
              <a:off x="5111828" y="2098202"/>
              <a:ext cx="3337322" cy="1923372"/>
              <a:chOff x="2635250" y="2299240"/>
              <a:chExt cx="4449763" cy="2752185"/>
            </a:xfrm>
          </p:grpSpPr>
          <p:sp>
            <p:nvSpPr>
              <p:cNvPr id="378" name="Freeform 13"/>
              <p:cNvSpPr>
                <a:spLocks/>
              </p:cNvSpPr>
              <p:nvPr/>
            </p:nvSpPr>
            <p:spPr bwMode="auto">
              <a:xfrm>
                <a:off x="2635250" y="4994275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9" name="Freeform 14"/>
              <p:cNvSpPr>
                <a:spLocks/>
              </p:cNvSpPr>
              <p:nvPr/>
            </p:nvSpPr>
            <p:spPr bwMode="auto">
              <a:xfrm>
                <a:off x="2654300" y="500380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0" name="Freeform 15"/>
              <p:cNvSpPr>
                <a:spLocks/>
              </p:cNvSpPr>
              <p:nvPr/>
            </p:nvSpPr>
            <p:spPr bwMode="auto">
              <a:xfrm>
                <a:off x="2673350" y="501015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1" name="Freeform 16"/>
              <p:cNvSpPr>
                <a:spLocks/>
              </p:cNvSpPr>
              <p:nvPr/>
            </p:nvSpPr>
            <p:spPr bwMode="auto">
              <a:xfrm>
                <a:off x="2692400" y="501650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2" name="Freeform 17"/>
              <p:cNvSpPr>
                <a:spLocks/>
              </p:cNvSpPr>
              <p:nvPr/>
            </p:nvSpPr>
            <p:spPr bwMode="auto">
              <a:xfrm>
                <a:off x="2711450" y="5022850"/>
                <a:ext cx="44450" cy="28575"/>
              </a:xfrm>
              <a:custGeom>
                <a:avLst/>
                <a:gdLst>
                  <a:gd name="T0" fmla="*/ 0 w 28"/>
                  <a:gd name="T1" fmla="*/ 16 h 18"/>
                  <a:gd name="T2" fmla="*/ 0 w 28"/>
                  <a:gd name="T3" fmla="*/ 0 h 18"/>
                  <a:gd name="T4" fmla="*/ 16 w 28"/>
                  <a:gd name="T5" fmla="*/ 0 h 18"/>
                  <a:gd name="T6" fmla="*/ 28 w 28"/>
                  <a:gd name="T7" fmla="*/ 2 h 18"/>
                  <a:gd name="T8" fmla="*/ 28 w 28"/>
                  <a:gd name="T9" fmla="*/ 18 h 18"/>
                  <a:gd name="T10" fmla="*/ 12 w 28"/>
                  <a:gd name="T11" fmla="*/ 18 h 18"/>
                  <a:gd name="T12" fmla="*/ 0 w 28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"/>
                    </a:lnTo>
                    <a:lnTo>
                      <a:pt x="28" y="18"/>
                    </a:lnTo>
                    <a:lnTo>
                      <a:pt x="12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3" name="Rectangle 18"/>
              <p:cNvSpPr>
                <a:spLocks noChangeArrowheads="1"/>
              </p:cNvSpPr>
              <p:nvPr/>
            </p:nvSpPr>
            <p:spPr bwMode="auto">
              <a:xfrm>
                <a:off x="2730500" y="5026025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4" name="Rectangle 19"/>
              <p:cNvSpPr>
                <a:spLocks noChangeArrowheads="1"/>
              </p:cNvSpPr>
              <p:nvPr/>
            </p:nvSpPr>
            <p:spPr bwMode="auto">
              <a:xfrm>
                <a:off x="2749550" y="5026025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5" name="Rectangle 20"/>
              <p:cNvSpPr>
                <a:spLocks noChangeArrowheads="1"/>
              </p:cNvSpPr>
              <p:nvPr/>
            </p:nvSpPr>
            <p:spPr bwMode="auto">
              <a:xfrm>
                <a:off x="2768600" y="5026025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6" name="Freeform 21"/>
              <p:cNvSpPr>
                <a:spLocks/>
              </p:cNvSpPr>
              <p:nvPr/>
            </p:nvSpPr>
            <p:spPr bwMode="auto">
              <a:xfrm>
                <a:off x="2787650" y="5022850"/>
                <a:ext cx="44450" cy="28575"/>
              </a:xfrm>
              <a:custGeom>
                <a:avLst/>
                <a:gdLst>
                  <a:gd name="T0" fmla="*/ 16 w 28"/>
                  <a:gd name="T1" fmla="*/ 18 h 18"/>
                  <a:gd name="T2" fmla="*/ 0 w 28"/>
                  <a:gd name="T3" fmla="*/ 18 h 18"/>
                  <a:gd name="T4" fmla="*/ 0 w 28"/>
                  <a:gd name="T5" fmla="*/ 2 h 18"/>
                  <a:gd name="T6" fmla="*/ 12 w 28"/>
                  <a:gd name="T7" fmla="*/ 0 h 18"/>
                  <a:gd name="T8" fmla="*/ 28 w 28"/>
                  <a:gd name="T9" fmla="*/ 0 h 18"/>
                  <a:gd name="T10" fmla="*/ 28 w 28"/>
                  <a:gd name="T11" fmla="*/ 16 h 18"/>
                  <a:gd name="T12" fmla="*/ 16 w 2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7" name="Freeform 22"/>
              <p:cNvSpPr>
                <a:spLocks/>
              </p:cNvSpPr>
              <p:nvPr/>
            </p:nvSpPr>
            <p:spPr bwMode="auto">
              <a:xfrm>
                <a:off x="2806700" y="5016500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8" name="Freeform 23"/>
              <p:cNvSpPr>
                <a:spLocks/>
              </p:cNvSpPr>
              <p:nvPr/>
            </p:nvSpPr>
            <p:spPr bwMode="auto">
              <a:xfrm>
                <a:off x="2825750" y="5010150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" name="Freeform 24"/>
              <p:cNvSpPr>
                <a:spLocks/>
              </p:cNvSpPr>
              <p:nvPr/>
            </p:nvSpPr>
            <p:spPr bwMode="auto">
              <a:xfrm>
                <a:off x="2844800" y="5000625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0" name="Freeform 25"/>
              <p:cNvSpPr>
                <a:spLocks/>
              </p:cNvSpPr>
              <p:nvPr/>
            </p:nvSpPr>
            <p:spPr bwMode="auto">
              <a:xfrm>
                <a:off x="2863850" y="4987925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1" name="Freeform 26"/>
              <p:cNvSpPr>
                <a:spLocks/>
              </p:cNvSpPr>
              <p:nvPr/>
            </p:nvSpPr>
            <p:spPr bwMode="auto">
              <a:xfrm>
                <a:off x="2882900" y="4975225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2" name="Freeform 27"/>
              <p:cNvSpPr>
                <a:spLocks/>
              </p:cNvSpPr>
              <p:nvPr/>
            </p:nvSpPr>
            <p:spPr bwMode="auto">
              <a:xfrm>
                <a:off x="2901950" y="4962525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3" name="Freeform 28"/>
              <p:cNvSpPr>
                <a:spLocks/>
              </p:cNvSpPr>
              <p:nvPr/>
            </p:nvSpPr>
            <p:spPr bwMode="auto">
              <a:xfrm>
                <a:off x="2921000" y="4946650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4" name="Freeform 29"/>
              <p:cNvSpPr>
                <a:spLocks/>
              </p:cNvSpPr>
              <p:nvPr/>
            </p:nvSpPr>
            <p:spPr bwMode="auto">
              <a:xfrm>
                <a:off x="2940050" y="493077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5" name="Freeform 30"/>
              <p:cNvSpPr>
                <a:spLocks/>
              </p:cNvSpPr>
              <p:nvPr/>
            </p:nvSpPr>
            <p:spPr bwMode="auto">
              <a:xfrm>
                <a:off x="2959100" y="491172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6" name="Freeform 31"/>
              <p:cNvSpPr>
                <a:spLocks/>
              </p:cNvSpPr>
              <p:nvPr/>
            </p:nvSpPr>
            <p:spPr bwMode="auto">
              <a:xfrm>
                <a:off x="2978150" y="489267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7" name="Freeform 32"/>
              <p:cNvSpPr>
                <a:spLocks/>
              </p:cNvSpPr>
              <p:nvPr/>
            </p:nvSpPr>
            <p:spPr bwMode="auto">
              <a:xfrm>
                <a:off x="2997200" y="487362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8" name="Freeform 33"/>
              <p:cNvSpPr>
                <a:spLocks/>
              </p:cNvSpPr>
              <p:nvPr/>
            </p:nvSpPr>
            <p:spPr bwMode="auto">
              <a:xfrm>
                <a:off x="3016250" y="485140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9" name="Freeform 34"/>
              <p:cNvSpPr>
                <a:spLocks/>
              </p:cNvSpPr>
              <p:nvPr/>
            </p:nvSpPr>
            <p:spPr bwMode="auto">
              <a:xfrm>
                <a:off x="3035300" y="482917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0" name="Freeform 35"/>
              <p:cNvSpPr>
                <a:spLocks/>
              </p:cNvSpPr>
              <p:nvPr/>
            </p:nvSpPr>
            <p:spPr bwMode="auto">
              <a:xfrm>
                <a:off x="3054350" y="480695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1" name="Freeform 36"/>
              <p:cNvSpPr>
                <a:spLocks/>
              </p:cNvSpPr>
              <p:nvPr/>
            </p:nvSpPr>
            <p:spPr bwMode="auto">
              <a:xfrm>
                <a:off x="3073400" y="478155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2" name="Freeform 37"/>
              <p:cNvSpPr>
                <a:spLocks/>
              </p:cNvSpPr>
              <p:nvPr/>
            </p:nvSpPr>
            <p:spPr bwMode="auto">
              <a:xfrm>
                <a:off x="3092450" y="475615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3" name="Freeform 38"/>
              <p:cNvSpPr>
                <a:spLocks/>
              </p:cNvSpPr>
              <p:nvPr/>
            </p:nvSpPr>
            <p:spPr bwMode="auto">
              <a:xfrm>
                <a:off x="3111500" y="473075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4" name="Freeform 39"/>
              <p:cNvSpPr>
                <a:spLocks/>
              </p:cNvSpPr>
              <p:nvPr/>
            </p:nvSpPr>
            <p:spPr bwMode="auto">
              <a:xfrm>
                <a:off x="3130550" y="470852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5" name="Freeform 40"/>
              <p:cNvSpPr>
                <a:spLocks/>
              </p:cNvSpPr>
              <p:nvPr/>
            </p:nvSpPr>
            <p:spPr bwMode="auto">
              <a:xfrm>
                <a:off x="3149600" y="4679950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6" name="Freeform 41"/>
              <p:cNvSpPr>
                <a:spLocks/>
              </p:cNvSpPr>
              <p:nvPr/>
            </p:nvSpPr>
            <p:spPr bwMode="auto">
              <a:xfrm>
                <a:off x="3168650" y="465772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7" name="Freeform 42"/>
              <p:cNvSpPr>
                <a:spLocks/>
              </p:cNvSpPr>
              <p:nvPr/>
            </p:nvSpPr>
            <p:spPr bwMode="auto">
              <a:xfrm>
                <a:off x="3187700" y="4629150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8" name="Freeform 43"/>
              <p:cNvSpPr>
                <a:spLocks/>
              </p:cNvSpPr>
              <p:nvPr/>
            </p:nvSpPr>
            <p:spPr bwMode="auto">
              <a:xfrm>
                <a:off x="3206750" y="460692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9" name="Freeform 44"/>
              <p:cNvSpPr>
                <a:spLocks/>
              </p:cNvSpPr>
              <p:nvPr/>
            </p:nvSpPr>
            <p:spPr bwMode="auto">
              <a:xfrm>
                <a:off x="3225800" y="4578350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0" name="Freeform 45"/>
              <p:cNvSpPr>
                <a:spLocks/>
              </p:cNvSpPr>
              <p:nvPr/>
            </p:nvSpPr>
            <p:spPr bwMode="auto">
              <a:xfrm>
                <a:off x="3244850" y="455295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1" name="Freeform 46"/>
              <p:cNvSpPr>
                <a:spLocks/>
              </p:cNvSpPr>
              <p:nvPr/>
            </p:nvSpPr>
            <p:spPr bwMode="auto">
              <a:xfrm>
                <a:off x="3263900" y="453072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2" name="Freeform 47"/>
              <p:cNvSpPr>
                <a:spLocks/>
              </p:cNvSpPr>
              <p:nvPr/>
            </p:nvSpPr>
            <p:spPr bwMode="auto">
              <a:xfrm>
                <a:off x="3282950" y="4505325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3" name="Freeform 48"/>
              <p:cNvSpPr>
                <a:spLocks/>
              </p:cNvSpPr>
              <p:nvPr/>
            </p:nvSpPr>
            <p:spPr bwMode="auto">
              <a:xfrm>
                <a:off x="3302000" y="4479925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4" name="Freeform 49"/>
              <p:cNvSpPr>
                <a:spLocks/>
              </p:cNvSpPr>
              <p:nvPr/>
            </p:nvSpPr>
            <p:spPr bwMode="auto">
              <a:xfrm>
                <a:off x="3321050" y="4454525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5" name="Freeform 50"/>
              <p:cNvSpPr>
                <a:spLocks/>
              </p:cNvSpPr>
              <p:nvPr/>
            </p:nvSpPr>
            <p:spPr bwMode="auto">
              <a:xfrm>
                <a:off x="3340100" y="443230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6" name="Freeform 51"/>
              <p:cNvSpPr>
                <a:spLocks/>
              </p:cNvSpPr>
              <p:nvPr/>
            </p:nvSpPr>
            <p:spPr bwMode="auto">
              <a:xfrm>
                <a:off x="3359150" y="441007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7" name="Freeform 52"/>
              <p:cNvSpPr>
                <a:spLocks/>
              </p:cNvSpPr>
              <p:nvPr/>
            </p:nvSpPr>
            <p:spPr bwMode="auto">
              <a:xfrm>
                <a:off x="3378200" y="438785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8" name="Freeform 53"/>
              <p:cNvSpPr>
                <a:spLocks/>
              </p:cNvSpPr>
              <p:nvPr/>
            </p:nvSpPr>
            <p:spPr bwMode="auto">
              <a:xfrm>
                <a:off x="3397250" y="436562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9" name="Freeform 54"/>
              <p:cNvSpPr>
                <a:spLocks/>
              </p:cNvSpPr>
              <p:nvPr/>
            </p:nvSpPr>
            <p:spPr bwMode="auto">
              <a:xfrm>
                <a:off x="3416300" y="434340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0" name="Freeform 55"/>
              <p:cNvSpPr>
                <a:spLocks/>
              </p:cNvSpPr>
              <p:nvPr/>
            </p:nvSpPr>
            <p:spPr bwMode="auto">
              <a:xfrm>
                <a:off x="3435350" y="432117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1" name="Freeform 56"/>
              <p:cNvSpPr>
                <a:spLocks/>
              </p:cNvSpPr>
              <p:nvPr/>
            </p:nvSpPr>
            <p:spPr bwMode="auto">
              <a:xfrm>
                <a:off x="3454400" y="430212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2" name="Freeform 57"/>
              <p:cNvSpPr>
                <a:spLocks/>
              </p:cNvSpPr>
              <p:nvPr/>
            </p:nvSpPr>
            <p:spPr bwMode="auto">
              <a:xfrm>
                <a:off x="3473450" y="427990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3" name="Freeform 58"/>
              <p:cNvSpPr>
                <a:spLocks/>
              </p:cNvSpPr>
              <p:nvPr/>
            </p:nvSpPr>
            <p:spPr bwMode="auto">
              <a:xfrm>
                <a:off x="3492500" y="426085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4" name="Freeform 59"/>
              <p:cNvSpPr>
                <a:spLocks/>
              </p:cNvSpPr>
              <p:nvPr/>
            </p:nvSpPr>
            <p:spPr bwMode="auto">
              <a:xfrm>
                <a:off x="3511550" y="424180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5" name="Freeform 60"/>
              <p:cNvSpPr>
                <a:spLocks/>
              </p:cNvSpPr>
              <p:nvPr/>
            </p:nvSpPr>
            <p:spPr bwMode="auto">
              <a:xfrm>
                <a:off x="3530600" y="422275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6" name="Freeform 61"/>
              <p:cNvSpPr>
                <a:spLocks/>
              </p:cNvSpPr>
              <p:nvPr/>
            </p:nvSpPr>
            <p:spPr bwMode="auto">
              <a:xfrm>
                <a:off x="3549650" y="420687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7" name="Freeform 62"/>
              <p:cNvSpPr>
                <a:spLocks/>
              </p:cNvSpPr>
              <p:nvPr/>
            </p:nvSpPr>
            <p:spPr bwMode="auto">
              <a:xfrm>
                <a:off x="3568700" y="418782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8" name="Freeform 63"/>
              <p:cNvSpPr>
                <a:spLocks/>
              </p:cNvSpPr>
              <p:nvPr/>
            </p:nvSpPr>
            <p:spPr bwMode="auto">
              <a:xfrm>
                <a:off x="3587750" y="4171950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9" name="Freeform 64"/>
              <p:cNvSpPr>
                <a:spLocks/>
              </p:cNvSpPr>
              <p:nvPr/>
            </p:nvSpPr>
            <p:spPr bwMode="auto">
              <a:xfrm>
                <a:off x="3606800" y="415290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0" name="Freeform 65"/>
              <p:cNvSpPr>
                <a:spLocks/>
              </p:cNvSpPr>
              <p:nvPr/>
            </p:nvSpPr>
            <p:spPr bwMode="auto">
              <a:xfrm>
                <a:off x="3625850" y="4140200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1" name="Freeform 66"/>
              <p:cNvSpPr>
                <a:spLocks/>
              </p:cNvSpPr>
              <p:nvPr/>
            </p:nvSpPr>
            <p:spPr bwMode="auto">
              <a:xfrm>
                <a:off x="3644900" y="4127500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2" name="Freeform 67"/>
              <p:cNvSpPr>
                <a:spLocks/>
              </p:cNvSpPr>
              <p:nvPr/>
            </p:nvSpPr>
            <p:spPr bwMode="auto">
              <a:xfrm>
                <a:off x="3663950" y="411162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3" name="Freeform 68"/>
              <p:cNvSpPr>
                <a:spLocks/>
              </p:cNvSpPr>
              <p:nvPr/>
            </p:nvSpPr>
            <p:spPr bwMode="auto">
              <a:xfrm>
                <a:off x="3683000" y="4098925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4" name="Freeform 69"/>
              <p:cNvSpPr>
                <a:spLocks/>
              </p:cNvSpPr>
              <p:nvPr/>
            </p:nvSpPr>
            <p:spPr bwMode="auto">
              <a:xfrm>
                <a:off x="3702050" y="4086225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5" name="Freeform 70"/>
              <p:cNvSpPr>
                <a:spLocks/>
              </p:cNvSpPr>
              <p:nvPr/>
            </p:nvSpPr>
            <p:spPr bwMode="auto">
              <a:xfrm>
                <a:off x="3721100" y="4076700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6" name="Freeform 71"/>
              <p:cNvSpPr>
                <a:spLocks/>
              </p:cNvSpPr>
              <p:nvPr/>
            </p:nvSpPr>
            <p:spPr bwMode="auto">
              <a:xfrm>
                <a:off x="3740150" y="4064000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7" name="Freeform 72"/>
              <p:cNvSpPr>
                <a:spLocks/>
              </p:cNvSpPr>
              <p:nvPr/>
            </p:nvSpPr>
            <p:spPr bwMode="auto">
              <a:xfrm>
                <a:off x="3759200" y="4057650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8" name="Freeform 73"/>
              <p:cNvSpPr>
                <a:spLocks/>
              </p:cNvSpPr>
              <p:nvPr/>
            </p:nvSpPr>
            <p:spPr bwMode="auto">
              <a:xfrm>
                <a:off x="3778250" y="4048125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9" name="Freeform 74"/>
              <p:cNvSpPr>
                <a:spLocks/>
              </p:cNvSpPr>
              <p:nvPr/>
            </p:nvSpPr>
            <p:spPr bwMode="auto">
              <a:xfrm>
                <a:off x="3797300" y="4038600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0" name="Freeform 75"/>
              <p:cNvSpPr>
                <a:spLocks/>
              </p:cNvSpPr>
              <p:nvPr/>
            </p:nvSpPr>
            <p:spPr bwMode="auto">
              <a:xfrm>
                <a:off x="3816350" y="4035425"/>
                <a:ext cx="44450" cy="28575"/>
              </a:xfrm>
              <a:custGeom>
                <a:avLst/>
                <a:gdLst>
                  <a:gd name="T0" fmla="*/ 16 w 28"/>
                  <a:gd name="T1" fmla="*/ 18 h 18"/>
                  <a:gd name="T2" fmla="*/ 0 w 28"/>
                  <a:gd name="T3" fmla="*/ 18 h 18"/>
                  <a:gd name="T4" fmla="*/ 0 w 28"/>
                  <a:gd name="T5" fmla="*/ 2 h 18"/>
                  <a:gd name="T6" fmla="*/ 12 w 28"/>
                  <a:gd name="T7" fmla="*/ 0 h 18"/>
                  <a:gd name="T8" fmla="*/ 28 w 28"/>
                  <a:gd name="T9" fmla="*/ 0 h 18"/>
                  <a:gd name="T10" fmla="*/ 28 w 28"/>
                  <a:gd name="T11" fmla="*/ 16 h 18"/>
                  <a:gd name="T12" fmla="*/ 16 w 2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1" name="Freeform 76"/>
              <p:cNvSpPr>
                <a:spLocks/>
              </p:cNvSpPr>
              <p:nvPr/>
            </p:nvSpPr>
            <p:spPr bwMode="auto">
              <a:xfrm>
                <a:off x="3835400" y="4029075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" name="Freeform 77"/>
              <p:cNvSpPr>
                <a:spLocks/>
              </p:cNvSpPr>
              <p:nvPr/>
            </p:nvSpPr>
            <p:spPr bwMode="auto">
              <a:xfrm>
                <a:off x="3854450" y="4022725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3" name="Freeform 78"/>
              <p:cNvSpPr>
                <a:spLocks/>
              </p:cNvSpPr>
              <p:nvPr/>
            </p:nvSpPr>
            <p:spPr bwMode="auto">
              <a:xfrm>
                <a:off x="3873500" y="4019550"/>
                <a:ext cx="44450" cy="28575"/>
              </a:xfrm>
              <a:custGeom>
                <a:avLst/>
                <a:gdLst>
                  <a:gd name="T0" fmla="*/ 16 w 28"/>
                  <a:gd name="T1" fmla="*/ 18 h 18"/>
                  <a:gd name="T2" fmla="*/ 0 w 28"/>
                  <a:gd name="T3" fmla="*/ 18 h 18"/>
                  <a:gd name="T4" fmla="*/ 0 w 28"/>
                  <a:gd name="T5" fmla="*/ 2 h 18"/>
                  <a:gd name="T6" fmla="*/ 12 w 28"/>
                  <a:gd name="T7" fmla="*/ 0 h 18"/>
                  <a:gd name="T8" fmla="*/ 28 w 28"/>
                  <a:gd name="T9" fmla="*/ 0 h 18"/>
                  <a:gd name="T10" fmla="*/ 28 w 28"/>
                  <a:gd name="T11" fmla="*/ 16 h 18"/>
                  <a:gd name="T12" fmla="*/ 16 w 2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4" name="Rectangle 79"/>
              <p:cNvSpPr>
                <a:spLocks noChangeArrowheads="1"/>
              </p:cNvSpPr>
              <p:nvPr/>
            </p:nvSpPr>
            <p:spPr bwMode="auto">
              <a:xfrm>
                <a:off x="3892550" y="4019550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5" name="Rectangle 80"/>
              <p:cNvSpPr>
                <a:spLocks noChangeArrowheads="1"/>
              </p:cNvSpPr>
              <p:nvPr/>
            </p:nvSpPr>
            <p:spPr bwMode="auto">
              <a:xfrm>
                <a:off x="3911600" y="4019550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6" name="Rectangle 81"/>
              <p:cNvSpPr>
                <a:spLocks noChangeArrowheads="1"/>
              </p:cNvSpPr>
              <p:nvPr/>
            </p:nvSpPr>
            <p:spPr bwMode="auto">
              <a:xfrm>
                <a:off x="3930650" y="4019550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7" name="Rectangle 82"/>
              <p:cNvSpPr>
                <a:spLocks noChangeArrowheads="1"/>
              </p:cNvSpPr>
              <p:nvPr/>
            </p:nvSpPr>
            <p:spPr bwMode="auto">
              <a:xfrm>
                <a:off x="3949700" y="4019550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8" name="Freeform 83"/>
              <p:cNvSpPr>
                <a:spLocks/>
              </p:cNvSpPr>
              <p:nvPr/>
            </p:nvSpPr>
            <p:spPr bwMode="auto">
              <a:xfrm>
                <a:off x="3968750" y="4019550"/>
                <a:ext cx="44450" cy="28575"/>
              </a:xfrm>
              <a:custGeom>
                <a:avLst/>
                <a:gdLst>
                  <a:gd name="T0" fmla="*/ 0 w 28"/>
                  <a:gd name="T1" fmla="*/ 16 h 18"/>
                  <a:gd name="T2" fmla="*/ 0 w 28"/>
                  <a:gd name="T3" fmla="*/ 0 h 18"/>
                  <a:gd name="T4" fmla="*/ 16 w 28"/>
                  <a:gd name="T5" fmla="*/ 0 h 18"/>
                  <a:gd name="T6" fmla="*/ 28 w 28"/>
                  <a:gd name="T7" fmla="*/ 2 h 18"/>
                  <a:gd name="T8" fmla="*/ 28 w 28"/>
                  <a:gd name="T9" fmla="*/ 18 h 18"/>
                  <a:gd name="T10" fmla="*/ 12 w 28"/>
                  <a:gd name="T11" fmla="*/ 18 h 18"/>
                  <a:gd name="T12" fmla="*/ 0 w 28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"/>
                    </a:lnTo>
                    <a:lnTo>
                      <a:pt x="28" y="18"/>
                    </a:lnTo>
                    <a:lnTo>
                      <a:pt x="12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9" name="Freeform 84"/>
              <p:cNvSpPr>
                <a:spLocks/>
              </p:cNvSpPr>
              <p:nvPr/>
            </p:nvSpPr>
            <p:spPr bwMode="auto">
              <a:xfrm>
                <a:off x="3987800" y="4022725"/>
                <a:ext cx="44450" cy="28575"/>
              </a:xfrm>
              <a:custGeom>
                <a:avLst/>
                <a:gdLst>
                  <a:gd name="T0" fmla="*/ 0 w 28"/>
                  <a:gd name="T1" fmla="*/ 16 h 18"/>
                  <a:gd name="T2" fmla="*/ 0 w 28"/>
                  <a:gd name="T3" fmla="*/ 0 h 18"/>
                  <a:gd name="T4" fmla="*/ 16 w 28"/>
                  <a:gd name="T5" fmla="*/ 0 h 18"/>
                  <a:gd name="T6" fmla="*/ 28 w 28"/>
                  <a:gd name="T7" fmla="*/ 2 h 18"/>
                  <a:gd name="T8" fmla="*/ 28 w 28"/>
                  <a:gd name="T9" fmla="*/ 18 h 18"/>
                  <a:gd name="T10" fmla="*/ 12 w 28"/>
                  <a:gd name="T11" fmla="*/ 18 h 18"/>
                  <a:gd name="T12" fmla="*/ 0 w 28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"/>
                    </a:lnTo>
                    <a:lnTo>
                      <a:pt x="28" y="18"/>
                    </a:lnTo>
                    <a:lnTo>
                      <a:pt x="12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0" name="Freeform 85"/>
              <p:cNvSpPr>
                <a:spLocks/>
              </p:cNvSpPr>
              <p:nvPr/>
            </p:nvSpPr>
            <p:spPr bwMode="auto">
              <a:xfrm>
                <a:off x="4006850" y="402590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1" name="Freeform 86"/>
              <p:cNvSpPr>
                <a:spLocks/>
              </p:cNvSpPr>
              <p:nvPr/>
            </p:nvSpPr>
            <p:spPr bwMode="auto">
              <a:xfrm>
                <a:off x="4025900" y="403225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2" name="Freeform 87"/>
              <p:cNvSpPr>
                <a:spLocks/>
              </p:cNvSpPr>
              <p:nvPr/>
            </p:nvSpPr>
            <p:spPr bwMode="auto">
              <a:xfrm>
                <a:off x="4044950" y="403860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3" name="Freeform 88"/>
              <p:cNvSpPr>
                <a:spLocks/>
              </p:cNvSpPr>
              <p:nvPr/>
            </p:nvSpPr>
            <p:spPr bwMode="auto">
              <a:xfrm>
                <a:off x="4064000" y="4044950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4" name="Freeform 89"/>
              <p:cNvSpPr>
                <a:spLocks/>
              </p:cNvSpPr>
              <p:nvPr/>
            </p:nvSpPr>
            <p:spPr bwMode="auto">
              <a:xfrm>
                <a:off x="4083050" y="4054475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5" name="Freeform 90"/>
              <p:cNvSpPr>
                <a:spLocks/>
              </p:cNvSpPr>
              <p:nvPr/>
            </p:nvSpPr>
            <p:spPr bwMode="auto">
              <a:xfrm>
                <a:off x="4102100" y="4064000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6" name="Freeform 91"/>
              <p:cNvSpPr>
                <a:spLocks/>
              </p:cNvSpPr>
              <p:nvPr/>
            </p:nvSpPr>
            <p:spPr bwMode="auto">
              <a:xfrm>
                <a:off x="4121150" y="4076700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7" name="Freeform 92"/>
              <p:cNvSpPr>
                <a:spLocks/>
              </p:cNvSpPr>
              <p:nvPr/>
            </p:nvSpPr>
            <p:spPr bwMode="auto">
              <a:xfrm>
                <a:off x="4140200" y="4089400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8" name="Freeform 93"/>
              <p:cNvSpPr>
                <a:spLocks/>
              </p:cNvSpPr>
              <p:nvPr/>
            </p:nvSpPr>
            <p:spPr bwMode="auto">
              <a:xfrm>
                <a:off x="4159250" y="410210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9" name="Freeform 94"/>
              <p:cNvSpPr>
                <a:spLocks/>
              </p:cNvSpPr>
              <p:nvPr/>
            </p:nvSpPr>
            <p:spPr bwMode="auto">
              <a:xfrm>
                <a:off x="4178300" y="4117975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0" name="Freeform 95"/>
              <p:cNvSpPr>
                <a:spLocks/>
              </p:cNvSpPr>
              <p:nvPr/>
            </p:nvSpPr>
            <p:spPr bwMode="auto">
              <a:xfrm>
                <a:off x="4197350" y="413702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" name="Freeform 96"/>
              <p:cNvSpPr>
                <a:spLocks/>
              </p:cNvSpPr>
              <p:nvPr/>
            </p:nvSpPr>
            <p:spPr bwMode="auto">
              <a:xfrm>
                <a:off x="4216400" y="415290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2" name="Freeform 97"/>
              <p:cNvSpPr>
                <a:spLocks/>
              </p:cNvSpPr>
              <p:nvPr/>
            </p:nvSpPr>
            <p:spPr bwMode="auto">
              <a:xfrm>
                <a:off x="4235450" y="417195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3" name="Freeform 98"/>
              <p:cNvSpPr>
                <a:spLocks/>
              </p:cNvSpPr>
              <p:nvPr/>
            </p:nvSpPr>
            <p:spPr bwMode="auto">
              <a:xfrm>
                <a:off x="4254500" y="419100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4" name="Freeform 99"/>
              <p:cNvSpPr>
                <a:spLocks/>
              </p:cNvSpPr>
              <p:nvPr/>
            </p:nvSpPr>
            <p:spPr bwMode="auto">
              <a:xfrm>
                <a:off x="4273550" y="421005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5" name="Freeform 100"/>
              <p:cNvSpPr>
                <a:spLocks/>
              </p:cNvSpPr>
              <p:nvPr/>
            </p:nvSpPr>
            <p:spPr bwMode="auto">
              <a:xfrm>
                <a:off x="4292600" y="422910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6" name="Freeform 101"/>
              <p:cNvSpPr>
                <a:spLocks/>
              </p:cNvSpPr>
              <p:nvPr/>
            </p:nvSpPr>
            <p:spPr bwMode="auto">
              <a:xfrm>
                <a:off x="4311650" y="425132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7" name="Freeform 102"/>
              <p:cNvSpPr>
                <a:spLocks/>
              </p:cNvSpPr>
              <p:nvPr/>
            </p:nvSpPr>
            <p:spPr bwMode="auto">
              <a:xfrm>
                <a:off x="4330700" y="427355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8" name="Freeform 103"/>
              <p:cNvSpPr>
                <a:spLocks/>
              </p:cNvSpPr>
              <p:nvPr/>
            </p:nvSpPr>
            <p:spPr bwMode="auto">
              <a:xfrm>
                <a:off x="4349750" y="429577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9" name="Freeform 104"/>
              <p:cNvSpPr>
                <a:spLocks/>
              </p:cNvSpPr>
              <p:nvPr/>
            </p:nvSpPr>
            <p:spPr bwMode="auto">
              <a:xfrm>
                <a:off x="4368800" y="431800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0" name="Freeform 105"/>
              <p:cNvSpPr>
                <a:spLocks/>
              </p:cNvSpPr>
              <p:nvPr/>
            </p:nvSpPr>
            <p:spPr bwMode="auto">
              <a:xfrm>
                <a:off x="4387850" y="434022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" name="Freeform 106"/>
              <p:cNvSpPr>
                <a:spLocks/>
              </p:cNvSpPr>
              <p:nvPr/>
            </p:nvSpPr>
            <p:spPr bwMode="auto">
              <a:xfrm>
                <a:off x="4406900" y="436245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2" name="Freeform 107"/>
              <p:cNvSpPr>
                <a:spLocks/>
              </p:cNvSpPr>
              <p:nvPr/>
            </p:nvSpPr>
            <p:spPr bwMode="auto">
              <a:xfrm>
                <a:off x="4425950" y="438467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3" name="Freeform 108"/>
              <p:cNvSpPr>
                <a:spLocks/>
              </p:cNvSpPr>
              <p:nvPr/>
            </p:nvSpPr>
            <p:spPr bwMode="auto">
              <a:xfrm>
                <a:off x="4445000" y="440690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4" name="Freeform 109"/>
              <p:cNvSpPr>
                <a:spLocks/>
              </p:cNvSpPr>
              <p:nvPr/>
            </p:nvSpPr>
            <p:spPr bwMode="auto">
              <a:xfrm>
                <a:off x="4464050" y="442912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5" name="Freeform 110"/>
              <p:cNvSpPr>
                <a:spLocks/>
              </p:cNvSpPr>
              <p:nvPr/>
            </p:nvSpPr>
            <p:spPr bwMode="auto">
              <a:xfrm>
                <a:off x="4483100" y="445135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6" name="Freeform 111"/>
              <p:cNvSpPr>
                <a:spLocks/>
              </p:cNvSpPr>
              <p:nvPr/>
            </p:nvSpPr>
            <p:spPr bwMode="auto">
              <a:xfrm>
                <a:off x="4502150" y="447357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7" name="Freeform 112"/>
              <p:cNvSpPr>
                <a:spLocks/>
              </p:cNvSpPr>
              <p:nvPr/>
            </p:nvSpPr>
            <p:spPr bwMode="auto">
              <a:xfrm>
                <a:off x="4521200" y="449580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8" name="Freeform 113"/>
              <p:cNvSpPr>
                <a:spLocks/>
              </p:cNvSpPr>
              <p:nvPr/>
            </p:nvSpPr>
            <p:spPr bwMode="auto">
              <a:xfrm>
                <a:off x="4540250" y="451802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9" name="Freeform 114"/>
              <p:cNvSpPr>
                <a:spLocks/>
              </p:cNvSpPr>
              <p:nvPr/>
            </p:nvSpPr>
            <p:spPr bwMode="auto">
              <a:xfrm>
                <a:off x="4559300" y="454025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0" name="Freeform 115"/>
              <p:cNvSpPr>
                <a:spLocks/>
              </p:cNvSpPr>
              <p:nvPr/>
            </p:nvSpPr>
            <p:spPr bwMode="auto">
              <a:xfrm>
                <a:off x="4578350" y="455930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1" name="Freeform 116"/>
              <p:cNvSpPr>
                <a:spLocks/>
              </p:cNvSpPr>
              <p:nvPr/>
            </p:nvSpPr>
            <p:spPr bwMode="auto">
              <a:xfrm>
                <a:off x="4597400" y="4581525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2" name="Freeform 117"/>
              <p:cNvSpPr>
                <a:spLocks/>
              </p:cNvSpPr>
              <p:nvPr/>
            </p:nvSpPr>
            <p:spPr bwMode="auto">
              <a:xfrm>
                <a:off x="4616450" y="4600575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3" name="Freeform 118"/>
              <p:cNvSpPr>
                <a:spLocks/>
              </p:cNvSpPr>
              <p:nvPr/>
            </p:nvSpPr>
            <p:spPr bwMode="auto">
              <a:xfrm>
                <a:off x="4635500" y="461962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4" name="Freeform 119"/>
              <p:cNvSpPr>
                <a:spLocks/>
              </p:cNvSpPr>
              <p:nvPr/>
            </p:nvSpPr>
            <p:spPr bwMode="auto">
              <a:xfrm>
                <a:off x="4654550" y="464185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5" name="Freeform 120"/>
              <p:cNvSpPr>
                <a:spLocks/>
              </p:cNvSpPr>
              <p:nvPr/>
            </p:nvSpPr>
            <p:spPr bwMode="auto">
              <a:xfrm>
                <a:off x="4673600" y="466090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6" name="Freeform 121"/>
              <p:cNvSpPr>
                <a:spLocks/>
              </p:cNvSpPr>
              <p:nvPr/>
            </p:nvSpPr>
            <p:spPr bwMode="auto">
              <a:xfrm>
                <a:off x="4692650" y="467995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7" name="Freeform 122"/>
              <p:cNvSpPr>
                <a:spLocks/>
              </p:cNvSpPr>
              <p:nvPr/>
            </p:nvSpPr>
            <p:spPr bwMode="auto">
              <a:xfrm>
                <a:off x="4711700" y="469900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8" name="Freeform 123"/>
              <p:cNvSpPr>
                <a:spLocks/>
              </p:cNvSpPr>
              <p:nvPr/>
            </p:nvSpPr>
            <p:spPr bwMode="auto">
              <a:xfrm>
                <a:off x="4730750" y="471805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9" name="Freeform 124"/>
              <p:cNvSpPr>
                <a:spLocks/>
              </p:cNvSpPr>
              <p:nvPr/>
            </p:nvSpPr>
            <p:spPr bwMode="auto">
              <a:xfrm>
                <a:off x="4749800" y="473710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0" name="Freeform 125"/>
              <p:cNvSpPr>
                <a:spLocks/>
              </p:cNvSpPr>
              <p:nvPr/>
            </p:nvSpPr>
            <p:spPr bwMode="auto">
              <a:xfrm>
                <a:off x="4768850" y="475932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1" name="Freeform 126"/>
              <p:cNvSpPr>
                <a:spLocks/>
              </p:cNvSpPr>
              <p:nvPr/>
            </p:nvSpPr>
            <p:spPr bwMode="auto">
              <a:xfrm>
                <a:off x="4787900" y="477520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2" name="Freeform 127"/>
              <p:cNvSpPr>
                <a:spLocks/>
              </p:cNvSpPr>
              <p:nvPr/>
            </p:nvSpPr>
            <p:spPr bwMode="auto">
              <a:xfrm>
                <a:off x="4806950" y="479742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3" name="Freeform 128"/>
              <p:cNvSpPr>
                <a:spLocks/>
              </p:cNvSpPr>
              <p:nvPr/>
            </p:nvSpPr>
            <p:spPr bwMode="auto">
              <a:xfrm>
                <a:off x="4826000" y="481330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4" name="Freeform 129"/>
              <p:cNvSpPr>
                <a:spLocks/>
              </p:cNvSpPr>
              <p:nvPr/>
            </p:nvSpPr>
            <p:spPr bwMode="auto">
              <a:xfrm>
                <a:off x="4845050" y="483235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5" name="Freeform 130"/>
              <p:cNvSpPr>
                <a:spLocks/>
              </p:cNvSpPr>
              <p:nvPr/>
            </p:nvSpPr>
            <p:spPr bwMode="auto">
              <a:xfrm>
                <a:off x="4864100" y="485140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6" name="Freeform 131"/>
              <p:cNvSpPr>
                <a:spLocks/>
              </p:cNvSpPr>
              <p:nvPr/>
            </p:nvSpPr>
            <p:spPr bwMode="auto">
              <a:xfrm>
                <a:off x="4883150" y="4867275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7" name="Freeform 132"/>
              <p:cNvSpPr>
                <a:spLocks/>
              </p:cNvSpPr>
              <p:nvPr/>
            </p:nvSpPr>
            <p:spPr bwMode="auto">
              <a:xfrm>
                <a:off x="4902200" y="488632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8" name="Freeform 133"/>
              <p:cNvSpPr>
                <a:spLocks/>
              </p:cNvSpPr>
              <p:nvPr/>
            </p:nvSpPr>
            <p:spPr bwMode="auto">
              <a:xfrm>
                <a:off x="4921250" y="490220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9" name="Freeform 134"/>
              <p:cNvSpPr>
                <a:spLocks/>
              </p:cNvSpPr>
              <p:nvPr/>
            </p:nvSpPr>
            <p:spPr bwMode="auto">
              <a:xfrm>
                <a:off x="4940300" y="4921250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0" name="Freeform 135"/>
              <p:cNvSpPr>
                <a:spLocks/>
              </p:cNvSpPr>
              <p:nvPr/>
            </p:nvSpPr>
            <p:spPr bwMode="auto">
              <a:xfrm>
                <a:off x="4959350" y="493395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1" name="Freeform 136"/>
              <p:cNvSpPr>
                <a:spLocks/>
              </p:cNvSpPr>
              <p:nvPr/>
            </p:nvSpPr>
            <p:spPr bwMode="auto">
              <a:xfrm>
                <a:off x="4978400" y="4949825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2" name="Freeform 137"/>
              <p:cNvSpPr>
                <a:spLocks/>
              </p:cNvSpPr>
              <p:nvPr/>
            </p:nvSpPr>
            <p:spPr bwMode="auto">
              <a:xfrm>
                <a:off x="4997450" y="4962525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3" name="Freeform 138"/>
              <p:cNvSpPr>
                <a:spLocks/>
              </p:cNvSpPr>
              <p:nvPr/>
            </p:nvSpPr>
            <p:spPr bwMode="auto">
              <a:xfrm>
                <a:off x="5016500" y="4975225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4" name="Freeform 139"/>
              <p:cNvSpPr>
                <a:spLocks/>
              </p:cNvSpPr>
              <p:nvPr/>
            </p:nvSpPr>
            <p:spPr bwMode="auto">
              <a:xfrm>
                <a:off x="5035550" y="4987925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5" name="Freeform 140"/>
              <p:cNvSpPr>
                <a:spLocks/>
              </p:cNvSpPr>
              <p:nvPr/>
            </p:nvSpPr>
            <p:spPr bwMode="auto">
              <a:xfrm>
                <a:off x="5054600" y="4997450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6" name="Freeform 141"/>
              <p:cNvSpPr>
                <a:spLocks/>
              </p:cNvSpPr>
              <p:nvPr/>
            </p:nvSpPr>
            <p:spPr bwMode="auto">
              <a:xfrm>
                <a:off x="5073650" y="5006975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7" name="Freeform 142"/>
              <p:cNvSpPr>
                <a:spLocks/>
              </p:cNvSpPr>
              <p:nvPr/>
            </p:nvSpPr>
            <p:spPr bwMode="auto">
              <a:xfrm>
                <a:off x="5092700" y="5013325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8" name="Freeform 143"/>
              <p:cNvSpPr>
                <a:spLocks/>
              </p:cNvSpPr>
              <p:nvPr/>
            </p:nvSpPr>
            <p:spPr bwMode="auto">
              <a:xfrm>
                <a:off x="5111750" y="5019675"/>
                <a:ext cx="44450" cy="28575"/>
              </a:xfrm>
              <a:custGeom>
                <a:avLst/>
                <a:gdLst>
                  <a:gd name="T0" fmla="*/ 0 w 28"/>
                  <a:gd name="T1" fmla="*/ 16 h 18"/>
                  <a:gd name="T2" fmla="*/ 0 w 28"/>
                  <a:gd name="T3" fmla="*/ 0 h 18"/>
                  <a:gd name="T4" fmla="*/ 16 w 28"/>
                  <a:gd name="T5" fmla="*/ 0 h 18"/>
                  <a:gd name="T6" fmla="*/ 28 w 28"/>
                  <a:gd name="T7" fmla="*/ 2 h 18"/>
                  <a:gd name="T8" fmla="*/ 28 w 28"/>
                  <a:gd name="T9" fmla="*/ 18 h 18"/>
                  <a:gd name="T10" fmla="*/ 12 w 28"/>
                  <a:gd name="T11" fmla="*/ 18 h 18"/>
                  <a:gd name="T12" fmla="*/ 0 w 28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"/>
                    </a:lnTo>
                    <a:lnTo>
                      <a:pt x="28" y="18"/>
                    </a:lnTo>
                    <a:lnTo>
                      <a:pt x="12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9" name="Freeform 144"/>
              <p:cNvSpPr>
                <a:spLocks/>
              </p:cNvSpPr>
              <p:nvPr/>
            </p:nvSpPr>
            <p:spPr bwMode="auto">
              <a:xfrm>
                <a:off x="5130800" y="5022850"/>
                <a:ext cx="44450" cy="28575"/>
              </a:xfrm>
              <a:custGeom>
                <a:avLst/>
                <a:gdLst>
                  <a:gd name="T0" fmla="*/ 0 w 28"/>
                  <a:gd name="T1" fmla="*/ 16 h 18"/>
                  <a:gd name="T2" fmla="*/ 0 w 28"/>
                  <a:gd name="T3" fmla="*/ 0 h 18"/>
                  <a:gd name="T4" fmla="*/ 16 w 28"/>
                  <a:gd name="T5" fmla="*/ 0 h 18"/>
                  <a:gd name="T6" fmla="*/ 28 w 28"/>
                  <a:gd name="T7" fmla="*/ 2 h 18"/>
                  <a:gd name="T8" fmla="*/ 28 w 28"/>
                  <a:gd name="T9" fmla="*/ 18 h 18"/>
                  <a:gd name="T10" fmla="*/ 12 w 28"/>
                  <a:gd name="T11" fmla="*/ 18 h 18"/>
                  <a:gd name="T12" fmla="*/ 0 w 28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"/>
                    </a:lnTo>
                    <a:lnTo>
                      <a:pt x="28" y="18"/>
                    </a:lnTo>
                    <a:lnTo>
                      <a:pt x="12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0" name="Rectangle 145"/>
              <p:cNvSpPr>
                <a:spLocks noChangeArrowheads="1"/>
              </p:cNvSpPr>
              <p:nvPr/>
            </p:nvSpPr>
            <p:spPr bwMode="auto">
              <a:xfrm>
                <a:off x="5149850" y="5026025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1" name="Rectangle 146"/>
              <p:cNvSpPr>
                <a:spLocks noChangeArrowheads="1"/>
              </p:cNvSpPr>
              <p:nvPr/>
            </p:nvSpPr>
            <p:spPr bwMode="auto">
              <a:xfrm>
                <a:off x="5168900" y="5026025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2" name="Freeform 147"/>
              <p:cNvSpPr>
                <a:spLocks/>
              </p:cNvSpPr>
              <p:nvPr/>
            </p:nvSpPr>
            <p:spPr bwMode="auto">
              <a:xfrm>
                <a:off x="5187950" y="5022850"/>
                <a:ext cx="44450" cy="28575"/>
              </a:xfrm>
              <a:custGeom>
                <a:avLst/>
                <a:gdLst>
                  <a:gd name="T0" fmla="*/ 16 w 28"/>
                  <a:gd name="T1" fmla="*/ 18 h 18"/>
                  <a:gd name="T2" fmla="*/ 0 w 28"/>
                  <a:gd name="T3" fmla="*/ 18 h 18"/>
                  <a:gd name="T4" fmla="*/ 0 w 28"/>
                  <a:gd name="T5" fmla="*/ 2 h 18"/>
                  <a:gd name="T6" fmla="*/ 12 w 28"/>
                  <a:gd name="T7" fmla="*/ 0 h 18"/>
                  <a:gd name="T8" fmla="*/ 28 w 28"/>
                  <a:gd name="T9" fmla="*/ 0 h 18"/>
                  <a:gd name="T10" fmla="*/ 28 w 28"/>
                  <a:gd name="T11" fmla="*/ 16 h 18"/>
                  <a:gd name="T12" fmla="*/ 16 w 2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3" name="Freeform 148"/>
              <p:cNvSpPr>
                <a:spLocks/>
              </p:cNvSpPr>
              <p:nvPr/>
            </p:nvSpPr>
            <p:spPr bwMode="auto">
              <a:xfrm>
                <a:off x="5207000" y="5016500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4" name="Freeform 149"/>
              <p:cNvSpPr>
                <a:spLocks/>
              </p:cNvSpPr>
              <p:nvPr/>
            </p:nvSpPr>
            <p:spPr bwMode="auto">
              <a:xfrm>
                <a:off x="5226050" y="5010150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5" name="Freeform 150"/>
              <p:cNvSpPr>
                <a:spLocks/>
              </p:cNvSpPr>
              <p:nvPr/>
            </p:nvSpPr>
            <p:spPr bwMode="auto">
              <a:xfrm>
                <a:off x="5245100" y="5003800"/>
                <a:ext cx="42863" cy="31750"/>
              </a:xfrm>
              <a:custGeom>
                <a:avLst/>
                <a:gdLst>
                  <a:gd name="T0" fmla="*/ 16 w 27"/>
                  <a:gd name="T1" fmla="*/ 20 h 20"/>
                  <a:gd name="T2" fmla="*/ 0 w 27"/>
                  <a:gd name="T3" fmla="*/ 20 h 20"/>
                  <a:gd name="T4" fmla="*/ 0 w 27"/>
                  <a:gd name="T5" fmla="*/ 4 h 20"/>
                  <a:gd name="T6" fmla="*/ 12 w 27"/>
                  <a:gd name="T7" fmla="*/ 0 h 20"/>
                  <a:gd name="T8" fmla="*/ 27 w 27"/>
                  <a:gd name="T9" fmla="*/ 0 h 20"/>
                  <a:gd name="T10" fmla="*/ 27 w 27"/>
                  <a:gd name="T11" fmla="*/ 16 h 20"/>
                  <a:gd name="T12" fmla="*/ 16 w 27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6" name="Freeform 151"/>
              <p:cNvSpPr>
                <a:spLocks/>
              </p:cNvSpPr>
              <p:nvPr/>
            </p:nvSpPr>
            <p:spPr bwMode="auto">
              <a:xfrm>
                <a:off x="5264150" y="4994275"/>
                <a:ext cx="42863" cy="34925"/>
              </a:xfrm>
              <a:custGeom>
                <a:avLst/>
                <a:gdLst>
                  <a:gd name="T0" fmla="*/ 15 w 27"/>
                  <a:gd name="T1" fmla="*/ 22 h 22"/>
                  <a:gd name="T2" fmla="*/ 0 w 27"/>
                  <a:gd name="T3" fmla="*/ 22 h 22"/>
                  <a:gd name="T4" fmla="*/ 0 w 27"/>
                  <a:gd name="T5" fmla="*/ 6 h 22"/>
                  <a:gd name="T6" fmla="*/ 11 w 27"/>
                  <a:gd name="T7" fmla="*/ 0 h 22"/>
                  <a:gd name="T8" fmla="*/ 27 w 27"/>
                  <a:gd name="T9" fmla="*/ 0 h 22"/>
                  <a:gd name="T10" fmla="*/ 27 w 27"/>
                  <a:gd name="T11" fmla="*/ 16 h 22"/>
                  <a:gd name="T12" fmla="*/ 15 w 27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2">
                    <a:moveTo>
                      <a:pt x="15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6"/>
                    </a:lnTo>
                    <a:lnTo>
                      <a:pt x="15" y="2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7" name="Freeform 152"/>
              <p:cNvSpPr>
                <a:spLocks/>
              </p:cNvSpPr>
              <p:nvPr/>
            </p:nvSpPr>
            <p:spPr bwMode="auto">
              <a:xfrm>
                <a:off x="5281613" y="4981575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8" name="Freeform 153"/>
              <p:cNvSpPr>
                <a:spLocks/>
              </p:cNvSpPr>
              <p:nvPr/>
            </p:nvSpPr>
            <p:spPr bwMode="auto">
              <a:xfrm>
                <a:off x="5300663" y="4968875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9" name="Freeform 154"/>
              <p:cNvSpPr>
                <a:spLocks/>
              </p:cNvSpPr>
              <p:nvPr/>
            </p:nvSpPr>
            <p:spPr bwMode="auto">
              <a:xfrm>
                <a:off x="5319713" y="4953000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0" name="Freeform 155"/>
              <p:cNvSpPr>
                <a:spLocks/>
              </p:cNvSpPr>
              <p:nvPr/>
            </p:nvSpPr>
            <p:spPr bwMode="auto">
              <a:xfrm>
                <a:off x="5338763" y="493712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1" name="Freeform 156"/>
              <p:cNvSpPr>
                <a:spLocks/>
              </p:cNvSpPr>
              <p:nvPr/>
            </p:nvSpPr>
            <p:spPr bwMode="auto">
              <a:xfrm>
                <a:off x="5357813" y="4921250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2" name="Freeform 157"/>
              <p:cNvSpPr>
                <a:spLocks/>
              </p:cNvSpPr>
              <p:nvPr/>
            </p:nvSpPr>
            <p:spPr bwMode="auto">
              <a:xfrm>
                <a:off x="5376863" y="490220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3" name="Freeform 158"/>
              <p:cNvSpPr>
                <a:spLocks/>
              </p:cNvSpPr>
              <p:nvPr/>
            </p:nvSpPr>
            <p:spPr bwMode="auto">
              <a:xfrm>
                <a:off x="5395913" y="488315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4" name="Freeform 159"/>
              <p:cNvSpPr>
                <a:spLocks/>
              </p:cNvSpPr>
              <p:nvPr/>
            </p:nvSpPr>
            <p:spPr bwMode="auto">
              <a:xfrm>
                <a:off x="5414963" y="486410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5" name="Freeform 160"/>
              <p:cNvSpPr>
                <a:spLocks/>
              </p:cNvSpPr>
              <p:nvPr/>
            </p:nvSpPr>
            <p:spPr bwMode="auto">
              <a:xfrm>
                <a:off x="5434013" y="484505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6" name="Freeform 161"/>
              <p:cNvSpPr>
                <a:spLocks/>
              </p:cNvSpPr>
              <p:nvPr/>
            </p:nvSpPr>
            <p:spPr bwMode="auto">
              <a:xfrm>
                <a:off x="5453063" y="482282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7" name="Freeform 162"/>
              <p:cNvSpPr>
                <a:spLocks/>
              </p:cNvSpPr>
              <p:nvPr/>
            </p:nvSpPr>
            <p:spPr bwMode="auto">
              <a:xfrm>
                <a:off x="5472113" y="480060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8" name="Freeform 163"/>
              <p:cNvSpPr>
                <a:spLocks/>
              </p:cNvSpPr>
              <p:nvPr/>
            </p:nvSpPr>
            <p:spPr bwMode="auto">
              <a:xfrm>
                <a:off x="5491163" y="477837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9" name="Freeform 164"/>
              <p:cNvSpPr>
                <a:spLocks/>
              </p:cNvSpPr>
              <p:nvPr/>
            </p:nvSpPr>
            <p:spPr bwMode="auto">
              <a:xfrm>
                <a:off x="5510213" y="475615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0" name="Freeform 165"/>
              <p:cNvSpPr>
                <a:spLocks/>
              </p:cNvSpPr>
              <p:nvPr/>
            </p:nvSpPr>
            <p:spPr bwMode="auto">
              <a:xfrm>
                <a:off x="5529263" y="473075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1" name="Freeform 166"/>
              <p:cNvSpPr>
                <a:spLocks/>
              </p:cNvSpPr>
              <p:nvPr/>
            </p:nvSpPr>
            <p:spPr bwMode="auto">
              <a:xfrm>
                <a:off x="5548313" y="470852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2" name="Freeform 167"/>
              <p:cNvSpPr>
                <a:spLocks/>
              </p:cNvSpPr>
              <p:nvPr/>
            </p:nvSpPr>
            <p:spPr bwMode="auto">
              <a:xfrm>
                <a:off x="5567363" y="468630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3" name="Freeform 168"/>
              <p:cNvSpPr>
                <a:spLocks/>
              </p:cNvSpPr>
              <p:nvPr/>
            </p:nvSpPr>
            <p:spPr bwMode="auto">
              <a:xfrm>
                <a:off x="5586413" y="466407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4" name="Freeform 169"/>
              <p:cNvSpPr>
                <a:spLocks/>
              </p:cNvSpPr>
              <p:nvPr/>
            </p:nvSpPr>
            <p:spPr bwMode="auto">
              <a:xfrm>
                <a:off x="5605463" y="464185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5" name="Freeform 170"/>
              <p:cNvSpPr>
                <a:spLocks/>
              </p:cNvSpPr>
              <p:nvPr/>
            </p:nvSpPr>
            <p:spPr bwMode="auto">
              <a:xfrm>
                <a:off x="5624513" y="461962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6" name="Freeform 171"/>
              <p:cNvSpPr>
                <a:spLocks/>
              </p:cNvSpPr>
              <p:nvPr/>
            </p:nvSpPr>
            <p:spPr bwMode="auto">
              <a:xfrm>
                <a:off x="5643563" y="4594225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7" name="Freeform 172"/>
              <p:cNvSpPr>
                <a:spLocks/>
              </p:cNvSpPr>
              <p:nvPr/>
            </p:nvSpPr>
            <p:spPr bwMode="auto">
              <a:xfrm>
                <a:off x="5662613" y="457200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8" name="Freeform 173"/>
              <p:cNvSpPr>
                <a:spLocks/>
              </p:cNvSpPr>
              <p:nvPr/>
            </p:nvSpPr>
            <p:spPr bwMode="auto">
              <a:xfrm>
                <a:off x="5681663" y="454977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9" name="Freeform 174"/>
              <p:cNvSpPr>
                <a:spLocks/>
              </p:cNvSpPr>
              <p:nvPr/>
            </p:nvSpPr>
            <p:spPr bwMode="auto">
              <a:xfrm>
                <a:off x="5700713" y="453072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0" name="Freeform 175"/>
              <p:cNvSpPr>
                <a:spLocks/>
              </p:cNvSpPr>
              <p:nvPr/>
            </p:nvSpPr>
            <p:spPr bwMode="auto">
              <a:xfrm>
                <a:off x="5719763" y="4505325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1" name="Freeform 176"/>
              <p:cNvSpPr>
                <a:spLocks/>
              </p:cNvSpPr>
              <p:nvPr/>
            </p:nvSpPr>
            <p:spPr bwMode="auto">
              <a:xfrm>
                <a:off x="5738813" y="448627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2" name="Freeform 177"/>
              <p:cNvSpPr>
                <a:spLocks/>
              </p:cNvSpPr>
              <p:nvPr/>
            </p:nvSpPr>
            <p:spPr bwMode="auto">
              <a:xfrm>
                <a:off x="5757863" y="446405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3" name="Freeform 178"/>
              <p:cNvSpPr>
                <a:spLocks/>
              </p:cNvSpPr>
              <p:nvPr/>
            </p:nvSpPr>
            <p:spPr bwMode="auto">
              <a:xfrm>
                <a:off x="5776913" y="444500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4" name="Freeform 179"/>
              <p:cNvSpPr>
                <a:spLocks/>
              </p:cNvSpPr>
              <p:nvPr/>
            </p:nvSpPr>
            <p:spPr bwMode="auto">
              <a:xfrm>
                <a:off x="5795963" y="442595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5" name="Freeform 180"/>
              <p:cNvSpPr>
                <a:spLocks/>
              </p:cNvSpPr>
              <p:nvPr/>
            </p:nvSpPr>
            <p:spPr bwMode="auto">
              <a:xfrm>
                <a:off x="5815013" y="440690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6" name="Freeform 181"/>
              <p:cNvSpPr>
                <a:spLocks/>
              </p:cNvSpPr>
              <p:nvPr/>
            </p:nvSpPr>
            <p:spPr bwMode="auto">
              <a:xfrm>
                <a:off x="5834063" y="438467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7" name="Freeform 182"/>
              <p:cNvSpPr>
                <a:spLocks/>
              </p:cNvSpPr>
              <p:nvPr/>
            </p:nvSpPr>
            <p:spPr bwMode="auto">
              <a:xfrm>
                <a:off x="5853113" y="4368800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8" name="Freeform 183"/>
              <p:cNvSpPr>
                <a:spLocks/>
              </p:cNvSpPr>
              <p:nvPr/>
            </p:nvSpPr>
            <p:spPr bwMode="auto">
              <a:xfrm>
                <a:off x="5872163" y="434975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9" name="Freeform 184"/>
              <p:cNvSpPr>
                <a:spLocks/>
              </p:cNvSpPr>
              <p:nvPr/>
            </p:nvSpPr>
            <p:spPr bwMode="auto">
              <a:xfrm>
                <a:off x="5891213" y="433387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0" name="Freeform 185"/>
              <p:cNvSpPr>
                <a:spLocks/>
              </p:cNvSpPr>
              <p:nvPr/>
            </p:nvSpPr>
            <p:spPr bwMode="auto">
              <a:xfrm>
                <a:off x="5910263" y="431482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1" name="Freeform 186"/>
              <p:cNvSpPr>
                <a:spLocks/>
              </p:cNvSpPr>
              <p:nvPr/>
            </p:nvSpPr>
            <p:spPr bwMode="auto">
              <a:xfrm>
                <a:off x="5929313" y="4298950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2" name="Freeform 187"/>
              <p:cNvSpPr>
                <a:spLocks/>
              </p:cNvSpPr>
              <p:nvPr/>
            </p:nvSpPr>
            <p:spPr bwMode="auto">
              <a:xfrm>
                <a:off x="5948363" y="428307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188"/>
              <p:cNvSpPr>
                <a:spLocks/>
              </p:cNvSpPr>
              <p:nvPr/>
            </p:nvSpPr>
            <p:spPr bwMode="auto">
              <a:xfrm>
                <a:off x="5967413" y="4267200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4" name="Freeform 189"/>
              <p:cNvSpPr>
                <a:spLocks/>
              </p:cNvSpPr>
              <p:nvPr/>
            </p:nvSpPr>
            <p:spPr bwMode="auto">
              <a:xfrm>
                <a:off x="5986463" y="4254500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5" name="Freeform 190"/>
              <p:cNvSpPr>
                <a:spLocks/>
              </p:cNvSpPr>
              <p:nvPr/>
            </p:nvSpPr>
            <p:spPr bwMode="auto">
              <a:xfrm>
                <a:off x="6005513" y="423862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191"/>
              <p:cNvSpPr>
                <a:spLocks/>
              </p:cNvSpPr>
              <p:nvPr/>
            </p:nvSpPr>
            <p:spPr bwMode="auto">
              <a:xfrm>
                <a:off x="6024563" y="4225925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7" name="Freeform 192"/>
              <p:cNvSpPr>
                <a:spLocks/>
              </p:cNvSpPr>
              <p:nvPr/>
            </p:nvSpPr>
            <p:spPr bwMode="auto">
              <a:xfrm>
                <a:off x="6043613" y="4216400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8" name="Freeform 193"/>
              <p:cNvSpPr>
                <a:spLocks/>
              </p:cNvSpPr>
              <p:nvPr/>
            </p:nvSpPr>
            <p:spPr bwMode="auto">
              <a:xfrm>
                <a:off x="6062663" y="420052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194"/>
              <p:cNvSpPr>
                <a:spLocks/>
              </p:cNvSpPr>
              <p:nvPr/>
            </p:nvSpPr>
            <p:spPr bwMode="auto">
              <a:xfrm>
                <a:off x="6081713" y="4191000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0" name="Freeform 195"/>
              <p:cNvSpPr>
                <a:spLocks/>
              </p:cNvSpPr>
              <p:nvPr/>
            </p:nvSpPr>
            <p:spPr bwMode="auto">
              <a:xfrm>
                <a:off x="6100763" y="4181475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1" name="Freeform 196"/>
              <p:cNvSpPr>
                <a:spLocks/>
              </p:cNvSpPr>
              <p:nvPr/>
            </p:nvSpPr>
            <p:spPr bwMode="auto">
              <a:xfrm>
                <a:off x="6119813" y="4175125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197"/>
              <p:cNvSpPr>
                <a:spLocks/>
              </p:cNvSpPr>
              <p:nvPr/>
            </p:nvSpPr>
            <p:spPr bwMode="auto">
              <a:xfrm>
                <a:off x="6138863" y="4165600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3" name="Freeform 198"/>
              <p:cNvSpPr>
                <a:spLocks/>
              </p:cNvSpPr>
              <p:nvPr/>
            </p:nvSpPr>
            <p:spPr bwMode="auto">
              <a:xfrm>
                <a:off x="6157913" y="4159250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4" name="Freeform 199"/>
              <p:cNvSpPr>
                <a:spLocks/>
              </p:cNvSpPr>
              <p:nvPr/>
            </p:nvSpPr>
            <p:spPr bwMode="auto">
              <a:xfrm>
                <a:off x="6176963" y="4152900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200"/>
              <p:cNvSpPr>
                <a:spLocks/>
              </p:cNvSpPr>
              <p:nvPr/>
            </p:nvSpPr>
            <p:spPr bwMode="auto">
              <a:xfrm>
                <a:off x="6196013" y="4146550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6" name="Freeform 201"/>
              <p:cNvSpPr>
                <a:spLocks/>
              </p:cNvSpPr>
              <p:nvPr/>
            </p:nvSpPr>
            <p:spPr bwMode="auto">
              <a:xfrm>
                <a:off x="6215063" y="4143375"/>
                <a:ext cx="44450" cy="28575"/>
              </a:xfrm>
              <a:custGeom>
                <a:avLst/>
                <a:gdLst>
                  <a:gd name="T0" fmla="*/ 16 w 28"/>
                  <a:gd name="T1" fmla="*/ 18 h 18"/>
                  <a:gd name="T2" fmla="*/ 0 w 28"/>
                  <a:gd name="T3" fmla="*/ 18 h 18"/>
                  <a:gd name="T4" fmla="*/ 0 w 28"/>
                  <a:gd name="T5" fmla="*/ 2 h 18"/>
                  <a:gd name="T6" fmla="*/ 12 w 28"/>
                  <a:gd name="T7" fmla="*/ 0 h 18"/>
                  <a:gd name="T8" fmla="*/ 28 w 28"/>
                  <a:gd name="T9" fmla="*/ 0 h 18"/>
                  <a:gd name="T10" fmla="*/ 28 w 28"/>
                  <a:gd name="T11" fmla="*/ 16 h 18"/>
                  <a:gd name="T12" fmla="*/ 16 w 2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7" name="Freeform 202"/>
              <p:cNvSpPr>
                <a:spLocks/>
              </p:cNvSpPr>
              <p:nvPr/>
            </p:nvSpPr>
            <p:spPr bwMode="auto">
              <a:xfrm>
                <a:off x="6234113" y="4140200"/>
                <a:ext cx="44450" cy="28575"/>
              </a:xfrm>
              <a:custGeom>
                <a:avLst/>
                <a:gdLst>
                  <a:gd name="T0" fmla="*/ 16 w 28"/>
                  <a:gd name="T1" fmla="*/ 18 h 18"/>
                  <a:gd name="T2" fmla="*/ 0 w 28"/>
                  <a:gd name="T3" fmla="*/ 18 h 18"/>
                  <a:gd name="T4" fmla="*/ 0 w 28"/>
                  <a:gd name="T5" fmla="*/ 2 h 18"/>
                  <a:gd name="T6" fmla="*/ 12 w 28"/>
                  <a:gd name="T7" fmla="*/ 0 h 18"/>
                  <a:gd name="T8" fmla="*/ 28 w 28"/>
                  <a:gd name="T9" fmla="*/ 0 h 18"/>
                  <a:gd name="T10" fmla="*/ 28 w 28"/>
                  <a:gd name="T11" fmla="*/ 16 h 18"/>
                  <a:gd name="T12" fmla="*/ 16 w 2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Rectangle 203"/>
              <p:cNvSpPr>
                <a:spLocks noChangeArrowheads="1"/>
              </p:cNvSpPr>
              <p:nvPr/>
            </p:nvSpPr>
            <p:spPr bwMode="auto">
              <a:xfrm>
                <a:off x="6253163" y="4140200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9" name="Rectangle 204"/>
              <p:cNvSpPr>
                <a:spLocks noChangeArrowheads="1"/>
              </p:cNvSpPr>
              <p:nvPr/>
            </p:nvSpPr>
            <p:spPr bwMode="auto">
              <a:xfrm>
                <a:off x="6272213" y="4140200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0" name="Rectangle 205"/>
              <p:cNvSpPr>
                <a:spLocks noChangeArrowheads="1"/>
              </p:cNvSpPr>
              <p:nvPr/>
            </p:nvSpPr>
            <p:spPr bwMode="auto">
              <a:xfrm>
                <a:off x="6291263" y="4140200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Rectangle 207"/>
              <p:cNvSpPr>
                <a:spLocks noChangeArrowheads="1"/>
              </p:cNvSpPr>
              <p:nvPr/>
            </p:nvSpPr>
            <p:spPr bwMode="auto">
              <a:xfrm>
                <a:off x="6310313" y="4140200"/>
                <a:ext cx="44450" cy="25400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2" name="Freeform 208"/>
              <p:cNvSpPr>
                <a:spLocks/>
              </p:cNvSpPr>
              <p:nvPr/>
            </p:nvSpPr>
            <p:spPr bwMode="auto">
              <a:xfrm>
                <a:off x="6329363" y="414020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3" name="Freeform 209"/>
              <p:cNvSpPr>
                <a:spLocks/>
              </p:cNvSpPr>
              <p:nvPr/>
            </p:nvSpPr>
            <p:spPr bwMode="auto">
              <a:xfrm>
                <a:off x="6348413" y="4146550"/>
                <a:ext cx="44450" cy="28575"/>
              </a:xfrm>
              <a:custGeom>
                <a:avLst/>
                <a:gdLst>
                  <a:gd name="T0" fmla="*/ 0 w 28"/>
                  <a:gd name="T1" fmla="*/ 16 h 18"/>
                  <a:gd name="T2" fmla="*/ 0 w 28"/>
                  <a:gd name="T3" fmla="*/ 0 h 18"/>
                  <a:gd name="T4" fmla="*/ 16 w 28"/>
                  <a:gd name="T5" fmla="*/ 0 h 18"/>
                  <a:gd name="T6" fmla="*/ 28 w 28"/>
                  <a:gd name="T7" fmla="*/ 2 h 18"/>
                  <a:gd name="T8" fmla="*/ 28 w 28"/>
                  <a:gd name="T9" fmla="*/ 18 h 18"/>
                  <a:gd name="T10" fmla="*/ 12 w 28"/>
                  <a:gd name="T11" fmla="*/ 18 h 18"/>
                  <a:gd name="T12" fmla="*/ 0 w 28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"/>
                    </a:lnTo>
                    <a:lnTo>
                      <a:pt x="28" y="18"/>
                    </a:lnTo>
                    <a:lnTo>
                      <a:pt x="12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Freeform 210"/>
              <p:cNvSpPr>
                <a:spLocks/>
              </p:cNvSpPr>
              <p:nvPr/>
            </p:nvSpPr>
            <p:spPr bwMode="auto">
              <a:xfrm>
                <a:off x="6367463" y="4149725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5" name="Freeform 211"/>
              <p:cNvSpPr>
                <a:spLocks/>
              </p:cNvSpPr>
              <p:nvPr/>
            </p:nvSpPr>
            <p:spPr bwMode="auto">
              <a:xfrm>
                <a:off x="6386513" y="4156075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6" name="Freeform 212"/>
              <p:cNvSpPr>
                <a:spLocks/>
              </p:cNvSpPr>
              <p:nvPr/>
            </p:nvSpPr>
            <p:spPr bwMode="auto">
              <a:xfrm>
                <a:off x="6405563" y="4162425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213"/>
              <p:cNvSpPr>
                <a:spLocks/>
              </p:cNvSpPr>
              <p:nvPr/>
            </p:nvSpPr>
            <p:spPr bwMode="auto">
              <a:xfrm>
                <a:off x="6424613" y="4171950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8" name="Freeform 214"/>
              <p:cNvSpPr>
                <a:spLocks/>
              </p:cNvSpPr>
              <p:nvPr/>
            </p:nvSpPr>
            <p:spPr bwMode="auto">
              <a:xfrm>
                <a:off x="6443663" y="4181475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9" name="Freeform 215"/>
              <p:cNvSpPr>
                <a:spLocks/>
              </p:cNvSpPr>
              <p:nvPr/>
            </p:nvSpPr>
            <p:spPr bwMode="auto">
              <a:xfrm>
                <a:off x="6462713" y="4191000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216"/>
              <p:cNvSpPr>
                <a:spLocks/>
              </p:cNvSpPr>
              <p:nvPr/>
            </p:nvSpPr>
            <p:spPr bwMode="auto">
              <a:xfrm>
                <a:off x="6481763" y="4203700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1" name="Freeform 217"/>
              <p:cNvSpPr>
                <a:spLocks/>
              </p:cNvSpPr>
              <p:nvPr/>
            </p:nvSpPr>
            <p:spPr bwMode="auto">
              <a:xfrm>
                <a:off x="6500813" y="421640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2" name="Freeform 218"/>
              <p:cNvSpPr>
                <a:spLocks/>
              </p:cNvSpPr>
              <p:nvPr/>
            </p:nvSpPr>
            <p:spPr bwMode="auto">
              <a:xfrm>
                <a:off x="6519863" y="423227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3" name="Freeform 219"/>
              <p:cNvSpPr>
                <a:spLocks/>
              </p:cNvSpPr>
              <p:nvPr/>
            </p:nvSpPr>
            <p:spPr bwMode="auto">
              <a:xfrm>
                <a:off x="6538913" y="424815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4" name="Freeform 220"/>
              <p:cNvSpPr>
                <a:spLocks/>
              </p:cNvSpPr>
              <p:nvPr/>
            </p:nvSpPr>
            <p:spPr bwMode="auto">
              <a:xfrm>
                <a:off x="6557963" y="426402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5" name="Freeform 221"/>
              <p:cNvSpPr>
                <a:spLocks/>
              </p:cNvSpPr>
              <p:nvPr/>
            </p:nvSpPr>
            <p:spPr bwMode="auto">
              <a:xfrm>
                <a:off x="6577013" y="427990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6" name="Freeform 222"/>
              <p:cNvSpPr>
                <a:spLocks/>
              </p:cNvSpPr>
              <p:nvPr/>
            </p:nvSpPr>
            <p:spPr bwMode="auto">
              <a:xfrm>
                <a:off x="6596063" y="430212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7" name="Freeform 223"/>
              <p:cNvSpPr>
                <a:spLocks/>
              </p:cNvSpPr>
              <p:nvPr/>
            </p:nvSpPr>
            <p:spPr bwMode="auto">
              <a:xfrm>
                <a:off x="6615113" y="431800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8" name="Freeform 224"/>
              <p:cNvSpPr>
                <a:spLocks/>
              </p:cNvSpPr>
              <p:nvPr/>
            </p:nvSpPr>
            <p:spPr bwMode="auto">
              <a:xfrm>
                <a:off x="6634163" y="434022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9" name="Freeform 225"/>
              <p:cNvSpPr>
                <a:spLocks/>
              </p:cNvSpPr>
              <p:nvPr/>
            </p:nvSpPr>
            <p:spPr bwMode="auto">
              <a:xfrm>
                <a:off x="6653213" y="436245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0" name="Freeform 226"/>
              <p:cNvSpPr>
                <a:spLocks/>
              </p:cNvSpPr>
              <p:nvPr/>
            </p:nvSpPr>
            <p:spPr bwMode="auto">
              <a:xfrm>
                <a:off x="6672263" y="438150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1" name="Freeform 227"/>
              <p:cNvSpPr>
                <a:spLocks/>
              </p:cNvSpPr>
              <p:nvPr/>
            </p:nvSpPr>
            <p:spPr bwMode="auto">
              <a:xfrm>
                <a:off x="6691313" y="440372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2" name="Freeform 228"/>
              <p:cNvSpPr>
                <a:spLocks/>
              </p:cNvSpPr>
              <p:nvPr/>
            </p:nvSpPr>
            <p:spPr bwMode="auto">
              <a:xfrm>
                <a:off x="6710363" y="442595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3" name="Freeform 229"/>
              <p:cNvSpPr>
                <a:spLocks/>
              </p:cNvSpPr>
              <p:nvPr/>
            </p:nvSpPr>
            <p:spPr bwMode="auto">
              <a:xfrm>
                <a:off x="6729413" y="444817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4" name="Freeform 230"/>
              <p:cNvSpPr>
                <a:spLocks/>
              </p:cNvSpPr>
              <p:nvPr/>
            </p:nvSpPr>
            <p:spPr bwMode="auto">
              <a:xfrm>
                <a:off x="6748463" y="447040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5" name="Freeform 231"/>
              <p:cNvSpPr>
                <a:spLocks/>
              </p:cNvSpPr>
              <p:nvPr/>
            </p:nvSpPr>
            <p:spPr bwMode="auto">
              <a:xfrm>
                <a:off x="6767513" y="449262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6" name="Freeform 232"/>
              <p:cNvSpPr>
                <a:spLocks/>
              </p:cNvSpPr>
              <p:nvPr/>
            </p:nvSpPr>
            <p:spPr bwMode="auto">
              <a:xfrm>
                <a:off x="6786563" y="451485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7" name="Freeform 233"/>
              <p:cNvSpPr>
                <a:spLocks/>
              </p:cNvSpPr>
              <p:nvPr/>
            </p:nvSpPr>
            <p:spPr bwMode="auto">
              <a:xfrm>
                <a:off x="6805613" y="4533900"/>
                <a:ext cx="44450" cy="50800"/>
              </a:xfrm>
              <a:custGeom>
                <a:avLst/>
                <a:gdLst>
                  <a:gd name="T0" fmla="*/ 0 w 28"/>
                  <a:gd name="T1" fmla="*/ 16 h 32"/>
                  <a:gd name="T2" fmla="*/ 0 w 28"/>
                  <a:gd name="T3" fmla="*/ 0 h 32"/>
                  <a:gd name="T4" fmla="*/ 16 w 28"/>
                  <a:gd name="T5" fmla="*/ 0 h 32"/>
                  <a:gd name="T6" fmla="*/ 28 w 28"/>
                  <a:gd name="T7" fmla="*/ 16 h 32"/>
                  <a:gd name="T8" fmla="*/ 28 w 28"/>
                  <a:gd name="T9" fmla="*/ 32 h 32"/>
                  <a:gd name="T10" fmla="*/ 12 w 28"/>
                  <a:gd name="T11" fmla="*/ 32 h 32"/>
                  <a:gd name="T12" fmla="*/ 0 w 28"/>
                  <a:gd name="T1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6"/>
                    </a:lnTo>
                    <a:lnTo>
                      <a:pt x="28" y="32"/>
                    </a:lnTo>
                    <a:lnTo>
                      <a:pt x="12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8" name="Freeform 234"/>
              <p:cNvSpPr>
                <a:spLocks/>
              </p:cNvSpPr>
              <p:nvPr/>
            </p:nvSpPr>
            <p:spPr bwMode="auto">
              <a:xfrm>
                <a:off x="6824663" y="455930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9" name="Freeform 235"/>
              <p:cNvSpPr>
                <a:spLocks/>
              </p:cNvSpPr>
              <p:nvPr/>
            </p:nvSpPr>
            <p:spPr bwMode="auto">
              <a:xfrm>
                <a:off x="6843713" y="457835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0" name="Freeform 236"/>
              <p:cNvSpPr>
                <a:spLocks/>
              </p:cNvSpPr>
              <p:nvPr/>
            </p:nvSpPr>
            <p:spPr bwMode="auto">
              <a:xfrm>
                <a:off x="6862763" y="4600575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1" name="Freeform 237"/>
              <p:cNvSpPr>
                <a:spLocks/>
              </p:cNvSpPr>
              <p:nvPr/>
            </p:nvSpPr>
            <p:spPr bwMode="auto">
              <a:xfrm>
                <a:off x="6881813" y="4619625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2" name="Freeform 238"/>
              <p:cNvSpPr>
                <a:spLocks/>
              </p:cNvSpPr>
              <p:nvPr/>
            </p:nvSpPr>
            <p:spPr bwMode="auto">
              <a:xfrm>
                <a:off x="6900863" y="463867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3" name="Freeform 239"/>
              <p:cNvSpPr>
                <a:spLocks/>
              </p:cNvSpPr>
              <p:nvPr/>
            </p:nvSpPr>
            <p:spPr bwMode="auto">
              <a:xfrm>
                <a:off x="6919913" y="466090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4" name="Freeform 240"/>
              <p:cNvSpPr>
                <a:spLocks/>
              </p:cNvSpPr>
              <p:nvPr/>
            </p:nvSpPr>
            <p:spPr bwMode="auto">
              <a:xfrm>
                <a:off x="6938963" y="467995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5" name="Freeform 241"/>
              <p:cNvSpPr>
                <a:spLocks/>
              </p:cNvSpPr>
              <p:nvPr/>
            </p:nvSpPr>
            <p:spPr bwMode="auto">
              <a:xfrm>
                <a:off x="6958013" y="469900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6" name="Freeform 242"/>
              <p:cNvSpPr>
                <a:spLocks/>
              </p:cNvSpPr>
              <p:nvPr/>
            </p:nvSpPr>
            <p:spPr bwMode="auto">
              <a:xfrm>
                <a:off x="6977063" y="4714875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7" name="Freeform 243"/>
              <p:cNvSpPr>
                <a:spLocks/>
              </p:cNvSpPr>
              <p:nvPr/>
            </p:nvSpPr>
            <p:spPr bwMode="auto">
              <a:xfrm>
                <a:off x="6996113" y="473392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8" name="Freeform 244"/>
              <p:cNvSpPr>
                <a:spLocks/>
              </p:cNvSpPr>
              <p:nvPr/>
            </p:nvSpPr>
            <p:spPr bwMode="auto">
              <a:xfrm>
                <a:off x="7015163" y="474980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9" name="Freeform 245"/>
              <p:cNvSpPr>
                <a:spLocks/>
              </p:cNvSpPr>
              <p:nvPr/>
            </p:nvSpPr>
            <p:spPr bwMode="auto">
              <a:xfrm>
                <a:off x="7034213" y="476885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0" name="Freeform 253"/>
              <p:cNvSpPr>
                <a:spLocks/>
              </p:cNvSpPr>
              <p:nvPr/>
            </p:nvSpPr>
            <p:spPr bwMode="auto">
              <a:xfrm>
                <a:off x="2635250" y="4365625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1" name="Freeform 254"/>
              <p:cNvSpPr>
                <a:spLocks/>
              </p:cNvSpPr>
              <p:nvPr/>
            </p:nvSpPr>
            <p:spPr bwMode="auto">
              <a:xfrm>
                <a:off x="2654300" y="4375150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2" name="Freeform 255"/>
              <p:cNvSpPr>
                <a:spLocks/>
              </p:cNvSpPr>
              <p:nvPr/>
            </p:nvSpPr>
            <p:spPr bwMode="auto">
              <a:xfrm>
                <a:off x="2673350" y="4384675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3" name="Freeform 256"/>
              <p:cNvSpPr>
                <a:spLocks/>
              </p:cNvSpPr>
              <p:nvPr/>
            </p:nvSpPr>
            <p:spPr bwMode="auto">
              <a:xfrm>
                <a:off x="2692400" y="439420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4" name="Freeform 257"/>
              <p:cNvSpPr>
                <a:spLocks/>
              </p:cNvSpPr>
              <p:nvPr/>
            </p:nvSpPr>
            <p:spPr bwMode="auto">
              <a:xfrm>
                <a:off x="2711450" y="440055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5" name="Rectangle 258"/>
              <p:cNvSpPr>
                <a:spLocks noChangeArrowheads="1"/>
              </p:cNvSpPr>
              <p:nvPr/>
            </p:nvSpPr>
            <p:spPr bwMode="auto">
              <a:xfrm>
                <a:off x="2730500" y="4406900"/>
                <a:ext cx="44450" cy="25400"/>
              </a:xfrm>
              <a:prstGeom prst="rect">
                <a:avLst/>
              </a:pr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6" name="Freeform 259"/>
              <p:cNvSpPr>
                <a:spLocks/>
              </p:cNvSpPr>
              <p:nvPr/>
            </p:nvSpPr>
            <p:spPr bwMode="auto">
              <a:xfrm>
                <a:off x="2749550" y="440690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7" name="Freeform 260"/>
              <p:cNvSpPr>
                <a:spLocks/>
              </p:cNvSpPr>
              <p:nvPr/>
            </p:nvSpPr>
            <p:spPr bwMode="auto">
              <a:xfrm>
                <a:off x="2768600" y="4413250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8" name="Freeform 261"/>
              <p:cNvSpPr>
                <a:spLocks/>
              </p:cNvSpPr>
              <p:nvPr/>
            </p:nvSpPr>
            <p:spPr bwMode="auto">
              <a:xfrm>
                <a:off x="2787650" y="4422775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9" name="Freeform 262"/>
              <p:cNvSpPr>
                <a:spLocks/>
              </p:cNvSpPr>
              <p:nvPr/>
            </p:nvSpPr>
            <p:spPr bwMode="auto">
              <a:xfrm>
                <a:off x="2806700" y="4429125"/>
                <a:ext cx="44450" cy="28575"/>
              </a:xfrm>
              <a:custGeom>
                <a:avLst/>
                <a:gdLst>
                  <a:gd name="T0" fmla="*/ 0 w 28"/>
                  <a:gd name="T1" fmla="*/ 16 h 18"/>
                  <a:gd name="T2" fmla="*/ 0 w 28"/>
                  <a:gd name="T3" fmla="*/ 0 h 18"/>
                  <a:gd name="T4" fmla="*/ 16 w 28"/>
                  <a:gd name="T5" fmla="*/ 0 h 18"/>
                  <a:gd name="T6" fmla="*/ 28 w 28"/>
                  <a:gd name="T7" fmla="*/ 2 h 18"/>
                  <a:gd name="T8" fmla="*/ 28 w 28"/>
                  <a:gd name="T9" fmla="*/ 18 h 18"/>
                  <a:gd name="T10" fmla="*/ 12 w 28"/>
                  <a:gd name="T11" fmla="*/ 18 h 18"/>
                  <a:gd name="T12" fmla="*/ 0 w 28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"/>
                    </a:lnTo>
                    <a:lnTo>
                      <a:pt x="28" y="18"/>
                    </a:lnTo>
                    <a:lnTo>
                      <a:pt x="12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0" name="Rectangle 263"/>
              <p:cNvSpPr>
                <a:spLocks noChangeArrowheads="1"/>
              </p:cNvSpPr>
              <p:nvPr/>
            </p:nvSpPr>
            <p:spPr bwMode="auto">
              <a:xfrm>
                <a:off x="2825750" y="4432300"/>
                <a:ext cx="44450" cy="25400"/>
              </a:xfrm>
              <a:prstGeom prst="rect">
                <a:avLst/>
              </a:pr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1" name="Rectangle 264"/>
              <p:cNvSpPr>
                <a:spLocks noChangeArrowheads="1"/>
              </p:cNvSpPr>
              <p:nvPr/>
            </p:nvSpPr>
            <p:spPr bwMode="auto">
              <a:xfrm>
                <a:off x="2844800" y="4432300"/>
                <a:ext cx="44450" cy="25400"/>
              </a:xfrm>
              <a:prstGeom prst="rect">
                <a:avLst/>
              </a:pr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2" name="Freeform 265"/>
              <p:cNvSpPr>
                <a:spLocks/>
              </p:cNvSpPr>
              <p:nvPr/>
            </p:nvSpPr>
            <p:spPr bwMode="auto">
              <a:xfrm>
                <a:off x="2863850" y="4425950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3" name="Freeform 266"/>
              <p:cNvSpPr>
                <a:spLocks/>
              </p:cNvSpPr>
              <p:nvPr/>
            </p:nvSpPr>
            <p:spPr bwMode="auto">
              <a:xfrm>
                <a:off x="2882900" y="4413250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4" name="Freeform 267"/>
              <p:cNvSpPr>
                <a:spLocks/>
              </p:cNvSpPr>
              <p:nvPr/>
            </p:nvSpPr>
            <p:spPr bwMode="auto">
              <a:xfrm>
                <a:off x="2901950" y="4406900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5" name="Freeform 268"/>
              <p:cNvSpPr>
                <a:spLocks/>
              </p:cNvSpPr>
              <p:nvPr/>
            </p:nvSpPr>
            <p:spPr bwMode="auto">
              <a:xfrm>
                <a:off x="2921000" y="4403725"/>
                <a:ext cx="44450" cy="28575"/>
              </a:xfrm>
              <a:custGeom>
                <a:avLst/>
                <a:gdLst>
                  <a:gd name="T0" fmla="*/ 16 w 28"/>
                  <a:gd name="T1" fmla="*/ 18 h 18"/>
                  <a:gd name="T2" fmla="*/ 0 w 28"/>
                  <a:gd name="T3" fmla="*/ 18 h 18"/>
                  <a:gd name="T4" fmla="*/ 0 w 28"/>
                  <a:gd name="T5" fmla="*/ 2 h 18"/>
                  <a:gd name="T6" fmla="*/ 12 w 28"/>
                  <a:gd name="T7" fmla="*/ 0 h 18"/>
                  <a:gd name="T8" fmla="*/ 28 w 28"/>
                  <a:gd name="T9" fmla="*/ 0 h 18"/>
                  <a:gd name="T10" fmla="*/ 28 w 28"/>
                  <a:gd name="T11" fmla="*/ 16 h 18"/>
                  <a:gd name="T12" fmla="*/ 16 w 2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6" name="Freeform 269"/>
              <p:cNvSpPr>
                <a:spLocks/>
              </p:cNvSpPr>
              <p:nvPr/>
            </p:nvSpPr>
            <p:spPr bwMode="auto">
              <a:xfrm>
                <a:off x="2940050" y="4394200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7" name="Freeform 270"/>
              <p:cNvSpPr>
                <a:spLocks/>
              </p:cNvSpPr>
              <p:nvPr/>
            </p:nvSpPr>
            <p:spPr bwMode="auto">
              <a:xfrm>
                <a:off x="2959100" y="4384675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8" name="Freeform 271"/>
              <p:cNvSpPr>
                <a:spLocks/>
              </p:cNvSpPr>
              <p:nvPr/>
            </p:nvSpPr>
            <p:spPr bwMode="auto">
              <a:xfrm>
                <a:off x="2978150" y="4375150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9" name="Freeform 272"/>
              <p:cNvSpPr>
                <a:spLocks/>
              </p:cNvSpPr>
              <p:nvPr/>
            </p:nvSpPr>
            <p:spPr bwMode="auto">
              <a:xfrm>
                <a:off x="2997200" y="4362450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" name="Freeform 273"/>
              <p:cNvSpPr>
                <a:spLocks/>
              </p:cNvSpPr>
              <p:nvPr/>
            </p:nvSpPr>
            <p:spPr bwMode="auto">
              <a:xfrm>
                <a:off x="3016250" y="434340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1" name="Freeform 274"/>
              <p:cNvSpPr>
                <a:spLocks/>
              </p:cNvSpPr>
              <p:nvPr/>
            </p:nvSpPr>
            <p:spPr bwMode="auto">
              <a:xfrm>
                <a:off x="3035300" y="432117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2" name="Freeform 275"/>
              <p:cNvSpPr>
                <a:spLocks/>
              </p:cNvSpPr>
              <p:nvPr/>
            </p:nvSpPr>
            <p:spPr bwMode="auto">
              <a:xfrm>
                <a:off x="3054350" y="4305300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3" name="Freeform 276"/>
              <p:cNvSpPr>
                <a:spLocks/>
              </p:cNvSpPr>
              <p:nvPr/>
            </p:nvSpPr>
            <p:spPr bwMode="auto">
              <a:xfrm>
                <a:off x="3073400" y="428625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4" name="Freeform 277"/>
              <p:cNvSpPr>
                <a:spLocks/>
              </p:cNvSpPr>
              <p:nvPr/>
            </p:nvSpPr>
            <p:spPr bwMode="auto">
              <a:xfrm>
                <a:off x="3092450" y="426402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" name="Freeform 278"/>
              <p:cNvSpPr>
                <a:spLocks/>
              </p:cNvSpPr>
              <p:nvPr/>
            </p:nvSpPr>
            <p:spPr bwMode="auto">
              <a:xfrm>
                <a:off x="3111500" y="424180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6" name="Freeform 279"/>
              <p:cNvSpPr>
                <a:spLocks/>
              </p:cNvSpPr>
              <p:nvPr/>
            </p:nvSpPr>
            <p:spPr bwMode="auto">
              <a:xfrm>
                <a:off x="3130550" y="4213225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7" name="Freeform 280"/>
              <p:cNvSpPr>
                <a:spLocks/>
              </p:cNvSpPr>
              <p:nvPr/>
            </p:nvSpPr>
            <p:spPr bwMode="auto">
              <a:xfrm>
                <a:off x="3149600" y="4187825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8" name="Freeform 281"/>
              <p:cNvSpPr>
                <a:spLocks/>
              </p:cNvSpPr>
              <p:nvPr/>
            </p:nvSpPr>
            <p:spPr bwMode="auto">
              <a:xfrm>
                <a:off x="3168650" y="416877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9" name="Freeform 282"/>
              <p:cNvSpPr>
                <a:spLocks/>
              </p:cNvSpPr>
              <p:nvPr/>
            </p:nvSpPr>
            <p:spPr bwMode="auto">
              <a:xfrm>
                <a:off x="3187700" y="414972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0" name="Freeform 283"/>
              <p:cNvSpPr>
                <a:spLocks/>
              </p:cNvSpPr>
              <p:nvPr/>
            </p:nvSpPr>
            <p:spPr bwMode="auto">
              <a:xfrm>
                <a:off x="3206750" y="413067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1" name="Freeform 284"/>
              <p:cNvSpPr>
                <a:spLocks/>
              </p:cNvSpPr>
              <p:nvPr/>
            </p:nvSpPr>
            <p:spPr bwMode="auto">
              <a:xfrm>
                <a:off x="3225800" y="410845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2" name="Freeform 285"/>
              <p:cNvSpPr>
                <a:spLocks/>
              </p:cNvSpPr>
              <p:nvPr/>
            </p:nvSpPr>
            <p:spPr bwMode="auto">
              <a:xfrm>
                <a:off x="3244850" y="408940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3" name="Freeform 286"/>
              <p:cNvSpPr>
                <a:spLocks/>
              </p:cNvSpPr>
              <p:nvPr/>
            </p:nvSpPr>
            <p:spPr bwMode="auto">
              <a:xfrm>
                <a:off x="3263900" y="406717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4" name="Freeform 287"/>
              <p:cNvSpPr>
                <a:spLocks/>
              </p:cNvSpPr>
              <p:nvPr/>
            </p:nvSpPr>
            <p:spPr bwMode="auto">
              <a:xfrm>
                <a:off x="3282950" y="4041775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5" name="Freeform 288"/>
              <p:cNvSpPr>
                <a:spLocks/>
              </p:cNvSpPr>
              <p:nvPr/>
            </p:nvSpPr>
            <p:spPr bwMode="auto">
              <a:xfrm>
                <a:off x="3302000" y="401955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6" name="Freeform 289"/>
              <p:cNvSpPr>
                <a:spLocks/>
              </p:cNvSpPr>
              <p:nvPr/>
            </p:nvSpPr>
            <p:spPr bwMode="auto">
              <a:xfrm>
                <a:off x="3321050" y="3990975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7" name="Freeform 290"/>
              <p:cNvSpPr>
                <a:spLocks/>
              </p:cNvSpPr>
              <p:nvPr/>
            </p:nvSpPr>
            <p:spPr bwMode="auto">
              <a:xfrm>
                <a:off x="3340100" y="3959225"/>
                <a:ext cx="44450" cy="57150"/>
              </a:xfrm>
              <a:custGeom>
                <a:avLst/>
                <a:gdLst>
                  <a:gd name="T0" fmla="*/ 16 w 28"/>
                  <a:gd name="T1" fmla="*/ 36 h 36"/>
                  <a:gd name="T2" fmla="*/ 0 w 28"/>
                  <a:gd name="T3" fmla="*/ 36 h 36"/>
                  <a:gd name="T4" fmla="*/ 0 w 28"/>
                  <a:gd name="T5" fmla="*/ 20 h 36"/>
                  <a:gd name="T6" fmla="*/ 12 w 28"/>
                  <a:gd name="T7" fmla="*/ 0 h 36"/>
                  <a:gd name="T8" fmla="*/ 28 w 28"/>
                  <a:gd name="T9" fmla="*/ 0 h 36"/>
                  <a:gd name="T10" fmla="*/ 28 w 28"/>
                  <a:gd name="T11" fmla="*/ 16 h 36"/>
                  <a:gd name="T12" fmla="*/ 16 w 28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">
                    <a:moveTo>
                      <a:pt x="16" y="36"/>
                    </a:moveTo>
                    <a:lnTo>
                      <a:pt x="0" y="36"/>
                    </a:lnTo>
                    <a:lnTo>
                      <a:pt x="0" y="2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8" name="Freeform 291"/>
              <p:cNvSpPr>
                <a:spLocks/>
              </p:cNvSpPr>
              <p:nvPr/>
            </p:nvSpPr>
            <p:spPr bwMode="auto">
              <a:xfrm>
                <a:off x="3359150" y="3930650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292"/>
              <p:cNvSpPr>
                <a:spLocks/>
              </p:cNvSpPr>
              <p:nvPr/>
            </p:nvSpPr>
            <p:spPr bwMode="auto">
              <a:xfrm>
                <a:off x="3378200" y="390525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Freeform 293"/>
              <p:cNvSpPr>
                <a:spLocks/>
              </p:cNvSpPr>
              <p:nvPr/>
            </p:nvSpPr>
            <p:spPr bwMode="auto">
              <a:xfrm>
                <a:off x="3397250" y="3876675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1" name="Freeform 294"/>
              <p:cNvSpPr>
                <a:spLocks/>
              </p:cNvSpPr>
              <p:nvPr/>
            </p:nvSpPr>
            <p:spPr bwMode="auto">
              <a:xfrm>
                <a:off x="3416300" y="3851275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2" name="Freeform 295"/>
              <p:cNvSpPr>
                <a:spLocks/>
              </p:cNvSpPr>
              <p:nvPr/>
            </p:nvSpPr>
            <p:spPr bwMode="auto">
              <a:xfrm>
                <a:off x="3435350" y="382905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3" name="Freeform 296"/>
              <p:cNvSpPr>
                <a:spLocks/>
              </p:cNvSpPr>
              <p:nvPr/>
            </p:nvSpPr>
            <p:spPr bwMode="auto">
              <a:xfrm>
                <a:off x="3454400" y="3800475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4" name="Freeform 297"/>
              <p:cNvSpPr>
                <a:spLocks/>
              </p:cNvSpPr>
              <p:nvPr/>
            </p:nvSpPr>
            <p:spPr bwMode="auto">
              <a:xfrm>
                <a:off x="3473450" y="3771900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5" name="Freeform 298"/>
              <p:cNvSpPr>
                <a:spLocks/>
              </p:cNvSpPr>
              <p:nvPr/>
            </p:nvSpPr>
            <p:spPr bwMode="auto">
              <a:xfrm>
                <a:off x="3492500" y="3743325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6" name="Freeform 299"/>
              <p:cNvSpPr>
                <a:spLocks/>
              </p:cNvSpPr>
              <p:nvPr/>
            </p:nvSpPr>
            <p:spPr bwMode="auto">
              <a:xfrm>
                <a:off x="3511550" y="3711575"/>
                <a:ext cx="44450" cy="57150"/>
              </a:xfrm>
              <a:custGeom>
                <a:avLst/>
                <a:gdLst>
                  <a:gd name="T0" fmla="*/ 16 w 28"/>
                  <a:gd name="T1" fmla="*/ 36 h 36"/>
                  <a:gd name="T2" fmla="*/ 0 w 28"/>
                  <a:gd name="T3" fmla="*/ 36 h 36"/>
                  <a:gd name="T4" fmla="*/ 0 w 28"/>
                  <a:gd name="T5" fmla="*/ 20 h 36"/>
                  <a:gd name="T6" fmla="*/ 12 w 28"/>
                  <a:gd name="T7" fmla="*/ 0 h 36"/>
                  <a:gd name="T8" fmla="*/ 28 w 28"/>
                  <a:gd name="T9" fmla="*/ 0 h 36"/>
                  <a:gd name="T10" fmla="*/ 28 w 28"/>
                  <a:gd name="T11" fmla="*/ 16 h 36"/>
                  <a:gd name="T12" fmla="*/ 16 w 28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">
                    <a:moveTo>
                      <a:pt x="16" y="36"/>
                    </a:moveTo>
                    <a:lnTo>
                      <a:pt x="0" y="36"/>
                    </a:lnTo>
                    <a:lnTo>
                      <a:pt x="0" y="2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7" name="Freeform 300"/>
              <p:cNvSpPr>
                <a:spLocks/>
              </p:cNvSpPr>
              <p:nvPr/>
            </p:nvSpPr>
            <p:spPr bwMode="auto">
              <a:xfrm>
                <a:off x="3530600" y="368935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8" name="Freeform 301"/>
              <p:cNvSpPr>
                <a:spLocks/>
              </p:cNvSpPr>
              <p:nvPr/>
            </p:nvSpPr>
            <p:spPr bwMode="auto">
              <a:xfrm>
                <a:off x="3549650" y="366395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9" name="Freeform 302"/>
              <p:cNvSpPr>
                <a:spLocks/>
              </p:cNvSpPr>
              <p:nvPr/>
            </p:nvSpPr>
            <p:spPr bwMode="auto">
              <a:xfrm>
                <a:off x="3568700" y="364490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0" name="Freeform 303"/>
              <p:cNvSpPr>
                <a:spLocks/>
              </p:cNvSpPr>
              <p:nvPr/>
            </p:nvSpPr>
            <p:spPr bwMode="auto">
              <a:xfrm>
                <a:off x="3587750" y="362585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1" name="Freeform 304"/>
              <p:cNvSpPr>
                <a:spLocks/>
              </p:cNvSpPr>
              <p:nvPr/>
            </p:nvSpPr>
            <p:spPr bwMode="auto">
              <a:xfrm>
                <a:off x="3606800" y="360680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2" name="Freeform 305"/>
              <p:cNvSpPr>
                <a:spLocks/>
              </p:cNvSpPr>
              <p:nvPr/>
            </p:nvSpPr>
            <p:spPr bwMode="auto">
              <a:xfrm>
                <a:off x="3625850" y="358775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3" name="Freeform 306"/>
              <p:cNvSpPr>
                <a:spLocks/>
              </p:cNvSpPr>
              <p:nvPr/>
            </p:nvSpPr>
            <p:spPr bwMode="auto">
              <a:xfrm>
                <a:off x="3644900" y="3575050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4" name="Freeform 307"/>
              <p:cNvSpPr>
                <a:spLocks/>
              </p:cNvSpPr>
              <p:nvPr/>
            </p:nvSpPr>
            <p:spPr bwMode="auto">
              <a:xfrm>
                <a:off x="3663950" y="355917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5" name="Freeform 308"/>
              <p:cNvSpPr>
                <a:spLocks/>
              </p:cNvSpPr>
              <p:nvPr/>
            </p:nvSpPr>
            <p:spPr bwMode="auto">
              <a:xfrm>
                <a:off x="3683000" y="354012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6" name="Freeform 309"/>
              <p:cNvSpPr>
                <a:spLocks/>
              </p:cNvSpPr>
              <p:nvPr/>
            </p:nvSpPr>
            <p:spPr bwMode="auto">
              <a:xfrm>
                <a:off x="3702050" y="351790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7" name="Freeform 310"/>
              <p:cNvSpPr>
                <a:spLocks/>
              </p:cNvSpPr>
              <p:nvPr/>
            </p:nvSpPr>
            <p:spPr bwMode="auto">
              <a:xfrm>
                <a:off x="3721100" y="3511550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8" name="Freeform 311"/>
              <p:cNvSpPr>
                <a:spLocks/>
              </p:cNvSpPr>
              <p:nvPr/>
            </p:nvSpPr>
            <p:spPr bwMode="auto">
              <a:xfrm>
                <a:off x="3740150" y="3498850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9" name="Freeform 312"/>
              <p:cNvSpPr>
                <a:spLocks/>
              </p:cNvSpPr>
              <p:nvPr/>
            </p:nvSpPr>
            <p:spPr bwMode="auto">
              <a:xfrm>
                <a:off x="3759200" y="347345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0" name="Freeform 313"/>
              <p:cNvSpPr>
                <a:spLocks/>
              </p:cNvSpPr>
              <p:nvPr/>
            </p:nvSpPr>
            <p:spPr bwMode="auto">
              <a:xfrm>
                <a:off x="3778250" y="345440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1" name="Freeform 314"/>
              <p:cNvSpPr>
                <a:spLocks/>
              </p:cNvSpPr>
              <p:nvPr/>
            </p:nvSpPr>
            <p:spPr bwMode="auto">
              <a:xfrm>
                <a:off x="3797300" y="3435350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2" name="Freeform 315"/>
              <p:cNvSpPr>
                <a:spLocks/>
              </p:cNvSpPr>
              <p:nvPr/>
            </p:nvSpPr>
            <p:spPr bwMode="auto">
              <a:xfrm>
                <a:off x="3816350" y="3422650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3" name="Freeform 316"/>
              <p:cNvSpPr>
                <a:spLocks/>
              </p:cNvSpPr>
              <p:nvPr/>
            </p:nvSpPr>
            <p:spPr bwMode="auto">
              <a:xfrm>
                <a:off x="3835400" y="3413125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4" name="Freeform 317"/>
              <p:cNvSpPr>
                <a:spLocks/>
              </p:cNvSpPr>
              <p:nvPr/>
            </p:nvSpPr>
            <p:spPr bwMode="auto">
              <a:xfrm>
                <a:off x="3854450" y="3409950"/>
                <a:ext cx="44450" cy="28575"/>
              </a:xfrm>
              <a:custGeom>
                <a:avLst/>
                <a:gdLst>
                  <a:gd name="T0" fmla="*/ 16 w 28"/>
                  <a:gd name="T1" fmla="*/ 18 h 18"/>
                  <a:gd name="T2" fmla="*/ 0 w 28"/>
                  <a:gd name="T3" fmla="*/ 18 h 18"/>
                  <a:gd name="T4" fmla="*/ 0 w 28"/>
                  <a:gd name="T5" fmla="*/ 2 h 18"/>
                  <a:gd name="T6" fmla="*/ 12 w 28"/>
                  <a:gd name="T7" fmla="*/ 0 h 18"/>
                  <a:gd name="T8" fmla="*/ 28 w 28"/>
                  <a:gd name="T9" fmla="*/ 0 h 18"/>
                  <a:gd name="T10" fmla="*/ 28 w 28"/>
                  <a:gd name="T11" fmla="*/ 16 h 18"/>
                  <a:gd name="T12" fmla="*/ 16 w 2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" name="Rectangle 318"/>
              <p:cNvSpPr>
                <a:spLocks noChangeArrowheads="1"/>
              </p:cNvSpPr>
              <p:nvPr/>
            </p:nvSpPr>
            <p:spPr bwMode="auto">
              <a:xfrm>
                <a:off x="3873500" y="3409950"/>
                <a:ext cx="44450" cy="25400"/>
              </a:xfrm>
              <a:prstGeom prst="rect">
                <a:avLst/>
              </a:pr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6" name="Freeform 319"/>
              <p:cNvSpPr>
                <a:spLocks/>
              </p:cNvSpPr>
              <p:nvPr/>
            </p:nvSpPr>
            <p:spPr bwMode="auto">
              <a:xfrm>
                <a:off x="3892550" y="3397250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Freeform 320"/>
              <p:cNvSpPr>
                <a:spLocks/>
              </p:cNvSpPr>
              <p:nvPr/>
            </p:nvSpPr>
            <p:spPr bwMode="auto">
              <a:xfrm>
                <a:off x="3911600" y="3390900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Freeform 321"/>
              <p:cNvSpPr>
                <a:spLocks/>
              </p:cNvSpPr>
              <p:nvPr/>
            </p:nvSpPr>
            <p:spPr bwMode="auto">
              <a:xfrm>
                <a:off x="3930650" y="339090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Freeform 322"/>
              <p:cNvSpPr>
                <a:spLocks/>
              </p:cNvSpPr>
              <p:nvPr/>
            </p:nvSpPr>
            <p:spPr bwMode="auto">
              <a:xfrm>
                <a:off x="3949700" y="3387725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Freeform 323"/>
              <p:cNvSpPr>
                <a:spLocks/>
              </p:cNvSpPr>
              <p:nvPr/>
            </p:nvSpPr>
            <p:spPr bwMode="auto">
              <a:xfrm>
                <a:off x="3968750" y="3378200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Freeform 324"/>
              <p:cNvSpPr>
                <a:spLocks/>
              </p:cNvSpPr>
              <p:nvPr/>
            </p:nvSpPr>
            <p:spPr bwMode="auto">
              <a:xfrm>
                <a:off x="3987800" y="3375025"/>
                <a:ext cx="44450" cy="28575"/>
              </a:xfrm>
              <a:custGeom>
                <a:avLst/>
                <a:gdLst>
                  <a:gd name="T0" fmla="*/ 16 w 28"/>
                  <a:gd name="T1" fmla="*/ 18 h 18"/>
                  <a:gd name="T2" fmla="*/ 0 w 28"/>
                  <a:gd name="T3" fmla="*/ 18 h 18"/>
                  <a:gd name="T4" fmla="*/ 0 w 28"/>
                  <a:gd name="T5" fmla="*/ 2 h 18"/>
                  <a:gd name="T6" fmla="*/ 12 w 28"/>
                  <a:gd name="T7" fmla="*/ 0 h 18"/>
                  <a:gd name="T8" fmla="*/ 28 w 28"/>
                  <a:gd name="T9" fmla="*/ 0 h 18"/>
                  <a:gd name="T10" fmla="*/ 28 w 28"/>
                  <a:gd name="T11" fmla="*/ 16 h 18"/>
                  <a:gd name="T12" fmla="*/ 16 w 2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Freeform 325"/>
              <p:cNvSpPr>
                <a:spLocks/>
              </p:cNvSpPr>
              <p:nvPr/>
            </p:nvSpPr>
            <p:spPr bwMode="auto">
              <a:xfrm>
                <a:off x="4006850" y="3368675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Freeform 326"/>
              <p:cNvSpPr>
                <a:spLocks/>
              </p:cNvSpPr>
              <p:nvPr/>
            </p:nvSpPr>
            <p:spPr bwMode="auto">
              <a:xfrm>
                <a:off x="4025900" y="3362325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Rectangle 327"/>
              <p:cNvSpPr>
                <a:spLocks noChangeArrowheads="1"/>
              </p:cNvSpPr>
              <p:nvPr/>
            </p:nvSpPr>
            <p:spPr bwMode="auto">
              <a:xfrm>
                <a:off x="4044950" y="3362325"/>
                <a:ext cx="44450" cy="25400"/>
              </a:xfrm>
              <a:prstGeom prst="rect">
                <a:avLst/>
              </a:pr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Rectangle 328"/>
              <p:cNvSpPr>
                <a:spLocks noChangeArrowheads="1"/>
              </p:cNvSpPr>
              <p:nvPr/>
            </p:nvSpPr>
            <p:spPr bwMode="auto">
              <a:xfrm>
                <a:off x="4064000" y="3362325"/>
                <a:ext cx="44450" cy="25400"/>
              </a:xfrm>
              <a:prstGeom prst="rect">
                <a:avLst/>
              </a:pr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Rectangle 329"/>
              <p:cNvSpPr>
                <a:spLocks noChangeArrowheads="1"/>
              </p:cNvSpPr>
              <p:nvPr/>
            </p:nvSpPr>
            <p:spPr bwMode="auto">
              <a:xfrm>
                <a:off x="4083050" y="3362325"/>
                <a:ext cx="44450" cy="25400"/>
              </a:xfrm>
              <a:prstGeom prst="rect">
                <a:avLst/>
              </a:pr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Freeform 330"/>
              <p:cNvSpPr>
                <a:spLocks/>
              </p:cNvSpPr>
              <p:nvPr/>
            </p:nvSpPr>
            <p:spPr bwMode="auto">
              <a:xfrm>
                <a:off x="4102100" y="3362325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Freeform 331"/>
              <p:cNvSpPr>
                <a:spLocks/>
              </p:cNvSpPr>
              <p:nvPr/>
            </p:nvSpPr>
            <p:spPr bwMode="auto">
              <a:xfrm>
                <a:off x="4121150" y="3368675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Freeform 332"/>
              <p:cNvSpPr>
                <a:spLocks/>
              </p:cNvSpPr>
              <p:nvPr/>
            </p:nvSpPr>
            <p:spPr bwMode="auto">
              <a:xfrm>
                <a:off x="4140200" y="337502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Freeform 333"/>
              <p:cNvSpPr>
                <a:spLocks/>
              </p:cNvSpPr>
              <p:nvPr/>
            </p:nvSpPr>
            <p:spPr bwMode="auto">
              <a:xfrm>
                <a:off x="4159250" y="339090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Freeform 334"/>
              <p:cNvSpPr>
                <a:spLocks/>
              </p:cNvSpPr>
              <p:nvPr/>
            </p:nvSpPr>
            <p:spPr bwMode="auto">
              <a:xfrm>
                <a:off x="4178300" y="3409950"/>
                <a:ext cx="44450" cy="28575"/>
              </a:xfrm>
              <a:custGeom>
                <a:avLst/>
                <a:gdLst>
                  <a:gd name="T0" fmla="*/ 0 w 28"/>
                  <a:gd name="T1" fmla="*/ 16 h 18"/>
                  <a:gd name="T2" fmla="*/ 0 w 28"/>
                  <a:gd name="T3" fmla="*/ 0 h 18"/>
                  <a:gd name="T4" fmla="*/ 16 w 28"/>
                  <a:gd name="T5" fmla="*/ 0 h 18"/>
                  <a:gd name="T6" fmla="*/ 28 w 28"/>
                  <a:gd name="T7" fmla="*/ 2 h 18"/>
                  <a:gd name="T8" fmla="*/ 28 w 28"/>
                  <a:gd name="T9" fmla="*/ 18 h 18"/>
                  <a:gd name="T10" fmla="*/ 12 w 28"/>
                  <a:gd name="T11" fmla="*/ 18 h 18"/>
                  <a:gd name="T12" fmla="*/ 0 w 28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"/>
                    </a:lnTo>
                    <a:lnTo>
                      <a:pt x="28" y="18"/>
                    </a:lnTo>
                    <a:lnTo>
                      <a:pt x="12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Freeform 335"/>
              <p:cNvSpPr>
                <a:spLocks/>
              </p:cNvSpPr>
              <p:nvPr/>
            </p:nvSpPr>
            <p:spPr bwMode="auto">
              <a:xfrm>
                <a:off x="4197350" y="3413125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Freeform 336"/>
              <p:cNvSpPr>
                <a:spLocks/>
              </p:cNvSpPr>
              <p:nvPr/>
            </p:nvSpPr>
            <p:spPr bwMode="auto">
              <a:xfrm>
                <a:off x="4216400" y="342265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Freeform 337"/>
              <p:cNvSpPr>
                <a:spLocks/>
              </p:cNvSpPr>
              <p:nvPr/>
            </p:nvSpPr>
            <p:spPr bwMode="auto">
              <a:xfrm>
                <a:off x="4235450" y="3429000"/>
                <a:ext cx="139700" cy="101600"/>
              </a:xfrm>
              <a:custGeom>
                <a:avLst/>
                <a:gdLst>
                  <a:gd name="T0" fmla="*/ 0 w 88"/>
                  <a:gd name="T1" fmla="*/ 16 h 64"/>
                  <a:gd name="T2" fmla="*/ 0 w 88"/>
                  <a:gd name="T3" fmla="*/ 0 h 64"/>
                  <a:gd name="T4" fmla="*/ 16 w 88"/>
                  <a:gd name="T5" fmla="*/ 0 h 64"/>
                  <a:gd name="T6" fmla="*/ 88 w 88"/>
                  <a:gd name="T7" fmla="*/ 48 h 64"/>
                  <a:gd name="T8" fmla="*/ 88 w 88"/>
                  <a:gd name="T9" fmla="*/ 64 h 64"/>
                  <a:gd name="T10" fmla="*/ 72 w 88"/>
                  <a:gd name="T11" fmla="*/ 64 h 64"/>
                  <a:gd name="T12" fmla="*/ 0 w 88"/>
                  <a:gd name="T13" fmla="*/ 16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6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88" y="48"/>
                    </a:lnTo>
                    <a:lnTo>
                      <a:pt x="88" y="64"/>
                    </a:lnTo>
                    <a:lnTo>
                      <a:pt x="72" y="6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Freeform 338"/>
              <p:cNvSpPr>
                <a:spLocks/>
              </p:cNvSpPr>
              <p:nvPr/>
            </p:nvSpPr>
            <p:spPr bwMode="auto">
              <a:xfrm>
                <a:off x="4349750" y="3505200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Freeform 339"/>
              <p:cNvSpPr>
                <a:spLocks/>
              </p:cNvSpPr>
              <p:nvPr/>
            </p:nvSpPr>
            <p:spPr bwMode="auto">
              <a:xfrm>
                <a:off x="4368800" y="351472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Freeform 340"/>
              <p:cNvSpPr>
                <a:spLocks/>
              </p:cNvSpPr>
              <p:nvPr/>
            </p:nvSpPr>
            <p:spPr bwMode="auto">
              <a:xfrm>
                <a:off x="4387850" y="3530600"/>
                <a:ext cx="44450" cy="50800"/>
              </a:xfrm>
              <a:custGeom>
                <a:avLst/>
                <a:gdLst>
                  <a:gd name="T0" fmla="*/ 0 w 28"/>
                  <a:gd name="T1" fmla="*/ 16 h 32"/>
                  <a:gd name="T2" fmla="*/ 0 w 28"/>
                  <a:gd name="T3" fmla="*/ 0 h 32"/>
                  <a:gd name="T4" fmla="*/ 16 w 28"/>
                  <a:gd name="T5" fmla="*/ 0 h 32"/>
                  <a:gd name="T6" fmla="*/ 28 w 28"/>
                  <a:gd name="T7" fmla="*/ 16 h 32"/>
                  <a:gd name="T8" fmla="*/ 28 w 28"/>
                  <a:gd name="T9" fmla="*/ 32 h 32"/>
                  <a:gd name="T10" fmla="*/ 12 w 28"/>
                  <a:gd name="T11" fmla="*/ 32 h 32"/>
                  <a:gd name="T12" fmla="*/ 0 w 28"/>
                  <a:gd name="T1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6"/>
                    </a:lnTo>
                    <a:lnTo>
                      <a:pt x="28" y="32"/>
                    </a:lnTo>
                    <a:lnTo>
                      <a:pt x="12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Freeform 341"/>
              <p:cNvSpPr>
                <a:spLocks/>
              </p:cNvSpPr>
              <p:nvPr/>
            </p:nvSpPr>
            <p:spPr bwMode="auto">
              <a:xfrm>
                <a:off x="4406900" y="3556000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Freeform 342"/>
              <p:cNvSpPr>
                <a:spLocks/>
              </p:cNvSpPr>
              <p:nvPr/>
            </p:nvSpPr>
            <p:spPr bwMode="auto">
              <a:xfrm>
                <a:off x="4425950" y="356552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Freeform 343"/>
              <p:cNvSpPr>
                <a:spLocks/>
              </p:cNvSpPr>
              <p:nvPr/>
            </p:nvSpPr>
            <p:spPr bwMode="auto">
              <a:xfrm>
                <a:off x="4445000" y="3581400"/>
                <a:ext cx="44450" cy="50800"/>
              </a:xfrm>
              <a:custGeom>
                <a:avLst/>
                <a:gdLst>
                  <a:gd name="T0" fmla="*/ 0 w 28"/>
                  <a:gd name="T1" fmla="*/ 16 h 32"/>
                  <a:gd name="T2" fmla="*/ 0 w 28"/>
                  <a:gd name="T3" fmla="*/ 0 h 32"/>
                  <a:gd name="T4" fmla="*/ 16 w 28"/>
                  <a:gd name="T5" fmla="*/ 0 h 32"/>
                  <a:gd name="T6" fmla="*/ 28 w 28"/>
                  <a:gd name="T7" fmla="*/ 16 h 32"/>
                  <a:gd name="T8" fmla="*/ 28 w 28"/>
                  <a:gd name="T9" fmla="*/ 32 h 32"/>
                  <a:gd name="T10" fmla="*/ 12 w 28"/>
                  <a:gd name="T11" fmla="*/ 32 h 32"/>
                  <a:gd name="T12" fmla="*/ 0 w 28"/>
                  <a:gd name="T1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6"/>
                    </a:lnTo>
                    <a:lnTo>
                      <a:pt x="28" y="32"/>
                    </a:lnTo>
                    <a:lnTo>
                      <a:pt x="12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Freeform 344"/>
              <p:cNvSpPr>
                <a:spLocks/>
              </p:cNvSpPr>
              <p:nvPr/>
            </p:nvSpPr>
            <p:spPr bwMode="auto">
              <a:xfrm>
                <a:off x="4464050" y="360680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Freeform 345"/>
              <p:cNvSpPr>
                <a:spLocks/>
              </p:cNvSpPr>
              <p:nvPr/>
            </p:nvSpPr>
            <p:spPr bwMode="auto">
              <a:xfrm>
                <a:off x="4483100" y="3625850"/>
                <a:ext cx="44450" cy="50800"/>
              </a:xfrm>
              <a:custGeom>
                <a:avLst/>
                <a:gdLst>
                  <a:gd name="T0" fmla="*/ 0 w 28"/>
                  <a:gd name="T1" fmla="*/ 16 h 32"/>
                  <a:gd name="T2" fmla="*/ 0 w 28"/>
                  <a:gd name="T3" fmla="*/ 0 h 32"/>
                  <a:gd name="T4" fmla="*/ 16 w 28"/>
                  <a:gd name="T5" fmla="*/ 0 h 32"/>
                  <a:gd name="T6" fmla="*/ 28 w 28"/>
                  <a:gd name="T7" fmla="*/ 16 h 32"/>
                  <a:gd name="T8" fmla="*/ 28 w 28"/>
                  <a:gd name="T9" fmla="*/ 32 h 32"/>
                  <a:gd name="T10" fmla="*/ 12 w 28"/>
                  <a:gd name="T11" fmla="*/ 32 h 32"/>
                  <a:gd name="T12" fmla="*/ 0 w 28"/>
                  <a:gd name="T1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6"/>
                    </a:lnTo>
                    <a:lnTo>
                      <a:pt x="28" y="32"/>
                    </a:lnTo>
                    <a:lnTo>
                      <a:pt x="12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Freeform 346"/>
              <p:cNvSpPr>
                <a:spLocks/>
              </p:cNvSpPr>
              <p:nvPr/>
            </p:nvSpPr>
            <p:spPr bwMode="auto">
              <a:xfrm>
                <a:off x="4502150" y="365125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Freeform 347"/>
              <p:cNvSpPr>
                <a:spLocks/>
              </p:cNvSpPr>
              <p:nvPr/>
            </p:nvSpPr>
            <p:spPr bwMode="auto">
              <a:xfrm>
                <a:off x="4521200" y="3670300"/>
                <a:ext cx="44450" cy="50800"/>
              </a:xfrm>
              <a:custGeom>
                <a:avLst/>
                <a:gdLst>
                  <a:gd name="T0" fmla="*/ 0 w 28"/>
                  <a:gd name="T1" fmla="*/ 16 h 32"/>
                  <a:gd name="T2" fmla="*/ 0 w 28"/>
                  <a:gd name="T3" fmla="*/ 0 h 32"/>
                  <a:gd name="T4" fmla="*/ 16 w 28"/>
                  <a:gd name="T5" fmla="*/ 0 h 32"/>
                  <a:gd name="T6" fmla="*/ 28 w 28"/>
                  <a:gd name="T7" fmla="*/ 16 h 32"/>
                  <a:gd name="T8" fmla="*/ 28 w 28"/>
                  <a:gd name="T9" fmla="*/ 32 h 32"/>
                  <a:gd name="T10" fmla="*/ 12 w 28"/>
                  <a:gd name="T11" fmla="*/ 32 h 32"/>
                  <a:gd name="T12" fmla="*/ 0 w 28"/>
                  <a:gd name="T1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6"/>
                    </a:lnTo>
                    <a:lnTo>
                      <a:pt x="28" y="32"/>
                    </a:lnTo>
                    <a:lnTo>
                      <a:pt x="12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Freeform 348"/>
              <p:cNvSpPr>
                <a:spLocks/>
              </p:cNvSpPr>
              <p:nvPr/>
            </p:nvSpPr>
            <p:spPr bwMode="auto">
              <a:xfrm>
                <a:off x="4540250" y="3695700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Freeform 349"/>
              <p:cNvSpPr>
                <a:spLocks/>
              </p:cNvSpPr>
              <p:nvPr/>
            </p:nvSpPr>
            <p:spPr bwMode="auto">
              <a:xfrm>
                <a:off x="4559300" y="371792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Freeform 350"/>
              <p:cNvSpPr>
                <a:spLocks/>
              </p:cNvSpPr>
              <p:nvPr/>
            </p:nvSpPr>
            <p:spPr bwMode="auto">
              <a:xfrm>
                <a:off x="4578350" y="374015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Freeform 351"/>
              <p:cNvSpPr>
                <a:spLocks/>
              </p:cNvSpPr>
              <p:nvPr/>
            </p:nvSpPr>
            <p:spPr bwMode="auto">
              <a:xfrm>
                <a:off x="4597400" y="375602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Freeform 352"/>
              <p:cNvSpPr>
                <a:spLocks/>
              </p:cNvSpPr>
              <p:nvPr/>
            </p:nvSpPr>
            <p:spPr bwMode="auto">
              <a:xfrm>
                <a:off x="4616450" y="3778250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Freeform 353"/>
              <p:cNvSpPr>
                <a:spLocks/>
              </p:cNvSpPr>
              <p:nvPr/>
            </p:nvSpPr>
            <p:spPr bwMode="auto">
              <a:xfrm>
                <a:off x="4635500" y="379095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Freeform 354"/>
              <p:cNvSpPr>
                <a:spLocks/>
              </p:cNvSpPr>
              <p:nvPr/>
            </p:nvSpPr>
            <p:spPr bwMode="auto">
              <a:xfrm>
                <a:off x="4654550" y="3806825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Freeform 355"/>
              <p:cNvSpPr>
                <a:spLocks/>
              </p:cNvSpPr>
              <p:nvPr/>
            </p:nvSpPr>
            <p:spPr bwMode="auto">
              <a:xfrm>
                <a:off x="4673600" y="3819525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Freeform 356"/>
              <p:cNvSpPr>
                <a:spLocks/>
              </p:cNvSpPr>
              <p:nvPr/>
            </p:nvSpPr>
            <p:spPr bwMode="auto">
              <a:xfrm>
                <a:off x="4692650" y="383857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Freeform 357"/>
              <p:cNvSpPr>
                <a:spLocks/>
              </p:cNvSpPr>
              <p:nvPr/>
            </p:nvSpPr>
            <p:spPr bwMode="auto">
              <a:xfrm>
                <a:off x="4711700" y="385445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Freeform 358"/>
              <p:cNvSpPr>
                <a:spLocks/>
              </p:cNvSpPr>
              <p:nvPr/>
            </p:nvSpPr>
            <p:spPr bwMode="auto">
              <a:xfrm>
                <a:off x="4730750" y="3870325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Freeform 359"/>
              <p:cNvSpPr>
                <a:spLocks/>
              </p:cNvSpPr>
              <p:nvPr/>
            </p:nvSpPr>
            <p:spPr bwMode="auto">
              <a:xfrm>
                <a:off x="4749800" y="387985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Freeform 360"/>
              <p:cNvSpPr>
                <a:spLocks/>
              </p:cNvSpPr>
              <p:nvPr/>
            </p:nvSpPr>
            <p:spPr bwMode="auto">
              <a:xfrm>
                <a:off x="4768850" y="3898900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Freeform 361"/>
              <p:cNvSpPr>
                <a:spLocks/>
              </p:cNvSpPr>
              <p:nvPr/>
            </p:nvSpPr>
            <p:spPr bwMode="auto">
              <a:xfrm>
                <a:off x="4787900" y="3917950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Freeform 362"/>
              <p:cNvSpPr>
                <a:spLocks/>
              </p:cNvSpPr>
              <p:nvPr/>
            </p:nvSpPr>
            <p:spPr bwMode="auto">
              <a:xfrm>
                <a:off x="4806950" y="392430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Freeform 363"/>
              <p:cNvSpPr>
                <a:spLocks/>
              </p:cNvSpPr>
              <p:nvPr/>
            </p:nvSpPr>
            <p:spPr bwMode="auto">
              <a:xfrm>
                <a:off x="4826000" y="3940175"/>
                <a:ext cx="44450" cy="44450"/>
              </a:xfrm>
              <a:custGeom>
                <a:avLst/>
                <a:gdLst>
                  <a:gd name="T0" fmla="*/ 0 w 28"/>
                  <a:gd name="T1" fmla="*/ 16 h 28"/>
                  <a:gd name="T2" fmla="*/ 0 w 28"/>
                  <a:gd name="T3" fmla="*/ 0 h 28"/>
                  <a:gd name="T4" fmla="*/ 16 w 28"/>
                  <a:gd name="T5" fmla="*/ 0 h 28"/>
                  <a:gd name="T6" fmla="*/ 28 w 28"/>
                  <a:gd name="T7" fmla="*/ 12 h 28"/>
                  <a:gd name="T8" fmla="*/ 28 w 28"/>
                  <a:gd name="T9" fmla="*/ 28 h 28"/>
                  <a:gd name="T10" fmla="*/ 12 w 28"/>
                  <a:gd name="T11" fmla="*/ 28 h 28"/>
                  <a:gd name="T12" fmla="*/ 0 w 28"/>
                  <a:gd name="T13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2"/>
                    </a:lnTo>
                    <a:lnTo>
                      <a:pt x="28" y="28"/>
                    </a:lnTo>
                    <a:lnTo>
                      <a:pt x="12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Freeform 364"/>
              <p:cNvSpPr>
                <a:spLocks/>
              </p:cNvSpPr>
              <p:nvPr/>
            </p:nvSpPr>
            <p:spPr bwMode="auto">
              <a:xfrm>
                <a:off x="4845050" y="395922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Freeform 365"/>
              <p:cNvSpPr>
                <a:spLocks/>
              </p:cNvSpPr>
              <p:nvPr/>
            </p:nvSpPr>
            <p:spPr bwMode="auto">
              <a:xfrm>
                <a:off x="4864100" y="3975100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Freeform 366"/>
              <p:cNvSpPr>
                <a:spLocks/>
              </p:cNvSpPr>
              <p:nvPr/>
            </p:nvSpPr>
            <p:spPr bwMode="auto">
              <a:xfrm>
                <a:off x="4883150" y="3987800"/>
                <a:ext cx="44450" cy="38100"/>
              </a:xfrm>
              <a:custGeom>
                <a:avLst/>
                <a:gdLst>
                  <a:gd name="T0" fmla="*/ 0 w 28"/>
                  <a:gd name="T1" fmla="*/ 16 h 24"/>
                  <a:gd name="T2" fmla="*/ 0 w 28"/>
                  <a:gd name="T3" fmla="*/ 0 h 24"/>
                  <a:gd name="T4" fmla="*/ 16 w 28"/>
                  <a:gd name="T5" fmla="*/ 0 h 24"/>
                  <a:gd name="T6" fmla="*/ 28 w 28"/>
                  <a:gd name="T7" fmla="*/ 8 h 24"/>
                  <a:gd name="T8" fmla="*/ 28 w 28"/>
                  <a:gd name="T9" fmla="*/ 24 h 24"/>
                  <a:gd name="T10" fmla="*/ 12 w 28"/>
                  <a:gd name="T11" fmla="*/ 24 h 24"/>
                  <a:gd name="T12" fmla="*/ 0 w 28"/>
                  <a:gd name="T13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8"/>
                    </a:lnTo>
                    <a:lnTo>
                      <a:pt x="28" y="24"/>
                    </a:lnTo>
                    <a:lnTo>
                      <a:pt x="12" y="2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Freeform 367"/>
              <p:cNvSpPr>
                <a:spLocks/>
              </p:cNvSpPr>
              <p:nvPr/>
            </p:nvSpPr>
            <p:spPr bwMode="auto">
              <a:xfrm>
                <a:off x="4902200" y="4000500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5" name="Freeform 368"/>
              <p:cNvSpPr>
                <a:spLocks/>
              </p:cNvSpPr>
              <p:nvPr/>
            </p:nvSpPr>
            <p:spPr bwMode="auto">
              <a:xfrm>
                <a:off x="4921250" y="4010025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6" name="Freeform 369"/>
              <p:cNvSpPr>
                <a:spLocks/>
              </p:cNvSpPr>
              <p:nvPr/>
            </p:nvSpPr>
            <p:spPr bwMode="auto">
              <a:xfrm>
                <a:off x="4940300" y="4019550"/>
                <a:ext cx="44450" cy="34925"/>
              </a:xfrm>
              <a:custGeom>
                <a:avLst/>
                <a:gdLst>
                  <a:gd name="T0" fmla="*/ 0 w 28"/>
                  <a:gd name="T1" fmla="*/ 16 h 22"/>
                  <a:gd name="T2" fmla="*/ 0 w 28"/>
                  <a:gd name="T3" fmla="*/ 0 h 22"/>
                  <a:gd name="T4" fmla="*/ 16 w 28"/>
                  <a:gd name="T5" fmla="*/ 0 h 22"/>
                  <a:gd name="T6" fmla="*/ 28 w 28"/>
                  <a:gd name="T7" fmla="*/ 6 h 22"/>
                  <a:gd name="T8" fmla="*/ 28 w 28"/>
                  <a:gd name="T9" fmla="*/ 22 h 22"/>
                  <a:gd name="T10" fmla="*/ 12 w 28"/>
                  <a:gd name="T11" fmla="*/ 22 h 22"/>
                  <a:gd name="T12" fmla="*/ 0 w 28"/>
                  <a:gd name="T13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6"/>
                    </a:lnTo>
                    <a:lnTo>
                      <a:pt x="28" y="22"/>
                    </a:lnTo>
                    <a:lnTo>
                      <a:pt x="12" y="2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Freeform 370"/>
              <p:cNvSpPr>
                <a:spLocks/>
              </p:cNvSpPr>
              <p:nvPr/>
            </p:nvSpPr>
            <p:spPr bwMode="auto">
              <a:xfrm>
                <a:off x="4959350" y="4029075"/>
                <a:ext cx="44450" cy="31750"/>
              </a:xfrm>
              <a:custGeom>
                <a:avLst/>
                <a:gdLst>
                  <a:gd name="T0" fmla="*/ 0 w 28"/>
                  <a:gd name="T1" fmla="*/ 16 h 20"/>
                  <a:gd name="T2" fmla="*/ 0 w 28"/>
                  <a:gd name="T3" fmla="*/ 0 h 20"/>
                  <a:gd name="T4" fmla="*/ 16 w 28"/>
                  <a:gd name="T5" fmla="*/ 0 h 20"/>
                  <a:gd name="T6" fmla="*/ 28 w 28"/>
                  <a:gd name="T7" fmla="*/ 4 h 20"/>
                  <a:gd name="T8" fmla="*/ 28 w 28"/>
                  <a:gd name="T9" fmla="*/ 20 h 20"/>
                  <a:gd name="T10" fmla="*/ 12 w 28"/>
                  <a:gd name="T11" fmla="*/ 20 h 20"/>
                  <a:gd name="T12" fmla="*/ 0 w 28"/>
                  <a:gd name="T13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"/>
                    </a:lnTo>
                    <a:lnTo>
                      <a:pt x="28" y="20"/>
                    </a:lnTo>
                    <a:lnTo>
                      <a:pt x="12" y="2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Freeform 371"/>
              <p:cNvSpPr>
                <a:spLocks/>
              </p:cNvSpPr>
              <p:nvPr/>
            </p:nvSpPr>
            <p:spPr bwMode="auto">
              <a:xfrm>
                <a:off x="4978400" y="4035425"/>
                <a:ext cx="44450" cy="28575"/>
              </a:xfrm>
              <a:custGeom>
                <a:avLst/>
                <a:gdLst>
                  <a:gd name="T0" fmla="*/ 0 w 28"/>
                  <a:gd name="T1" fmla="*/ 16 h 18"/>
                  <a:gd name="T2" fmla="*/ 0 w 28"/>
                  <a:gd name="T3" fmla="*/ 0 h 18"/>
                  <a:gd name="T4" fmla="*/ 16 w 28"/>
                  <a:gd name="T5" fmla="*/ 0 h 18"/>
                  <a:gd name="T6" fmla="*/ 28 w 28"/>
                  <a:gd name="T7" fmla="*/ 2 h 18"/>
                  <a:gd name="T8" fmla="*/ 28 w 28"/>
                  <a:gd name="T9" fmla="*/ 18 h 18"/>
                  <a:gd name="T10" fmla="*/ 12 w 28"/>
                  <a:gd name="T11" fmla="*/ 18 h 18"/>
                  <a:gd name="T12" fmla="*/ 0 w 28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"/>
                    </a:lnTo>
                    <a:lnTo>
                      <a:pt x="28" y="18"/>
                    </a:lnTo>
                    <a:lnTo>
                      <a:pt x="12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Freeform 372"/>
              <p:cNvSpPr>
                <a:spLocks/>
              </p:cNvSpPr>
              <p:nvPr/>
            </p:nvSpPr>
            <p:spPr bwMode="auto">
              <a:xfrm>
                <a:off x="4997450" y="4038600"/>
                <a:ext cx="44450" cy="28575"/>
              </a:xfrm>
              <a:custGeom>
                <a:avLst/>
                <a:gdLst>
                  <a:gd name="T0" fmla="*/ 0 w 28"/>
                  <a:gd name="T1" fmla="*/ 16 h 18"/>
                  <a:gd name="T2" fmla="*/ 0 w 28"/>
                  <a:gd name="T3" fmla="*/ 0 h 18"/>
                  <a:gd name="T4" fmla="*/ 16 w 28"/>
                  <a:gd name="T5" fmla="*/ 0 h 18"/>
                  <a:gd name="T6" fmla="*/ 28 w 28"/>
                  <a:gd name="T7" fmla="*/ 2 h 18"/>
                  <a:gd name="T8" fmla="*/ 28 w 28"/>
                  <a:gd name="T9" fmla="*/ 18 h 18"/>
                  <a:gd name="T10" fmla="*/ 12 w 28"/>
                  <a:gd name="T11" fmla="*/ 18 h 18"/>
                  <a:gd name="T12" fmla="*/ 0 w 28"/>
                  <a:gd name="T1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"/>
                    </a:lnTo>
                    <a:lnTo>
                      <a:pt x="28" y="18"/>
                    </a:lnTo>
                    <a:lnTo>
                      <a:pt x="12" y="1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0" name="Freeform 373"/>
              <p:cNvSpPr>
                <a:spLocks/>
              </p:cNvSpPr>
              <p:nvPr/>
            </p:nvSpPr>
            <p:spPr bwMode="auto">
              <a:xfrm>
                <a:off x="5016500" y="4038600"/>
                <a:ext cx="63500" cy="28575"/>
              </a:xfrm>
              <a:custGeom>
                <a:avLst/>
                <a:gdLst>
                  <a:gd name="T0" fmla="*/ 16 w 40"/>
                  <a:gd name="T1" fmla="*/ 18 h 18"/>
                  <a:gd name="T2" fmla="*/ 0 w 40"/>
                  <a:gd name="T3" fmla="*/ 18 h 18"/>
                  <a:gd name="T4" fmla="*/ 0 w 40"/>
                  <a:gd name="T5" fmla="*/ 2 h 18"/>
                  <a:gd name="T6" fmla="*/ 24 w 40"/>
                  <a:gd name="T7" fmla="*/ 0 h 18"/>
                  <a:gd name="T8" fmla="*/ 40 w 40"/>
                  <a:gd name="T9" fmla="*/ 0 h 18"/>
                  <a:gd name="T10" fmla="*/ 40 w 40"/>
                  <a:gd name="T11" fmla="*/ 16 h 18"/>
                  <a:gd name="T12" fmla="*/ 16 w 40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24" y="0"/>
                    </a:lnTo>
                    <a:lnTo>
                      <a:pt x="40" y="0"/>
                    </a:lnTo>
                    <a:lnTo>
                      <a:pt x="40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1" name="Rectangle 374"/>
              <p:cNvSpPr>
                <a:spLocks noChangeArrowheads="1"/>
              </p:cNvSpPr>
              <p:nvPr/>
            </p:nvSpPr>
            <p:spPr bwMode="auto">
              <a:xfrm>
                <a:off x="5054600" y="4038600"/>
                <a:ext cx="44450" cy="25400"/>
              </a:xfrm>
              <a:prstGeom prst="rect">
                <a:avLst/>
              </a:pr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Freeform 375"/>
              <p:cNvSpPr>
                <a:spLocks/>
              </p:cNvSpPr>
              <p:nvPr/>
            </p:nvSpPr>
            <p:spPr bwMode="auto">
              <a:xfrm>
                <a:off x="5073650" y="4035425"/>
                <a:ext cx="44450" cy="28575"/>
              </a:xfrm>
              <a:custGeom>
                <a:avLst/>
                <a:gdLst>
                  <a:gd name="T0" fmla="*/ 16 w 28"/>
                  <a:gd name="T1" fmla="*/ 18 h 18"/>
                  <a:gd name="T2" fmla="*/ 0 w 28"/>
                  <a:gd name="T3" fmla="*/ 18 h 18"/>
                  <a:gd name="T4" fmla="*/ 0 w 28"/>
                  <a:gd name="T5" fmla="*/ 2 h 18"/>
                  <a:gd name="T6" fmla="*/ 12 w 28"/>
                  <a:gd name="T7" fmla="*/ 0 h 18"/>
                  <a:gd name="T8" fmla="*/ 28 w 28"/>
                  <a:gd name="T9" fmla="*/ 0 h 18"/>
                  <a:gd name="T10" fmla="*/ 28 w 28"/>
                  <a:gd name="T11" fmla="*/ 16 h 18"/>
                  <a:gd name="T12" fmla="*/ 16 w 2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Freeform 376"/>
              <p:cNvSpPr>
                <a:spLocks/>
              </p:cNvSpPr>
              <p:nvPr/>
            </p:nvSpPr>
            <p:spPr bwMode="auto">
              <a:xfrm>
                <a:off x="5092700" y="4019550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Freeform 377"/>
              <p:cNvSpPr>
                <a:spLocks/>
              </p:cNvSpPr>
              <p:nvPr/>
            </p:nvSpPr>
            <p:spPr bwMode="auto">
              <a:xfrm>
                <a:off x="5111750" y="4010025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Freeform 378"/>
              <p:cNvSpPr>
                <a:spLocks/>
              </p:cNvSpPr>
              <p:nvPr/>
            </p:nvSpPr>
            <p:spPr bwMode="auto">
              <a:xfrm>
                <a:off x="5130800" y="399097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Freeform 379"/>
              <p:cNvSpPr>
                <a:spLocks/>
              </p:cNvSpPr>
              <p:nvPr/>
            </p:nvSpPr>
            <p:spPr bwMode="auto">
              <a:xfrm>
                <a:off x="5149850" y="3975100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Freeform 380"/>
              <p:cNvSpPr>
                <a:spLocks/>
              </p:cNvSpPr>
              <p:nvPr/>
            </p:nvSpPr>
            <p:spPr bwMode="auto">
              <a:xfrm>
                <a:off x="5168900" y="395922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Freeform 381"/>
              <p:cNvSpPr>
                <a:spLocks/>
              </p:cNvSpPr>
              <p:nvPr/>
            </p:nvSpPr>
            <p:spPr bwMode="auto">
              <a:xfrm>
                <a:off x="5187950" y="394017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Freeform 382"/>
              <p:cNvSpPr>
                <a:spLocks/>
              </p:cNvSpPr>
              <p:nvPr/>
            </p:nvSpPr>
            <p:spPr bwMode="auto">
              <a:xfrm>
                <a:off x="5207000" y="3908425"/>
                <a:ext cx="44450" cy="57150"/>
              </a:xfrm>
              <a:custGeom>
                <a:avLst/>
                <a:gdLst>
                  <a:gd name="T0" fmla="*/ 16 w 28"/>
                  <a:gd name="T1" fmla="*/ 36 h 36"/>
                  <a:gd name="T2" fmla="*/ 0 w 28"/>
                  <a:gd name="T3" fmla="*/ 36 h 36"/>
                  <a:gd name="T4" fmla="*/ 0 w 28"/>
                  <a:gd name="T5" fmla="*/ 20 h 36"/>
                  <a:gd name="T6" fmla="*/ 12 w 28"/>
                  <a:gd name="T7" fmla="*/ 0 h 36"/>
                  <a:gd name="T8" fmla="*/ 28 w 28"/>
                  <a:gd name="T9" fmla="*/ 0 h 36"/>
                  <a:gd name="T10" fmla="*/ 28 w 28"/>
                  <a:gd name="T11" fmla="*/ 16 h 36"/>
                  <a:gd name="T12" fmla="*/ 16 w 28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">
                    <a:moveTo>
                      <a:pt x="16" y="36"/>
                    </a:moveTo>
                    <a:lnTo>
                      <a:pt x="0" y="36"/>
                    </a:lnTo>
                    <a:lnTo>
                      <a:pt x="0" y="2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Freeform 383"/>
              <p:cNvSpPr>
                <a:spLocks/>
              </p:cNvSpPr>
              <p:nvPr/>
            </p:nvSpPr>
            <p:spPr bwMode="auto">
              <a:xfrm>
                <a:off x="5226050" y="3879850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Freeform 384"/>
              <p:cNvSpPr>
                <a:spLocks/>
              </p:cNvSpPr>
              <p:nvPr/>
            </p:nvSpPr>
            <p:spPr bwMode="auto">
              <a:xfrm>
                <a:off x="5245100" y="3854450"/>
                <a:ext cx="42863" cy="50800"/>
              </a:xfrm>
              <a:custGeom>
                <a:avLst/>
                <a:gdLst>
                  <a:gd name="T0" fmla="*/ 16 w 27"/>
                  <a:gd name="T1" fmla="*/ 32 h 32"/>
                  <a:gd name="T2" fmla="*/ 0 w 27"/>
                  <a:gd name="T3" fmla="*/ 32 h 32"/>
                  <a:gd name="T4" fmla="*/ 0 w 27"/>
                  <a:gd name="T5" fmla="*/ 16 h 32"/>
                  <a:gd name="T6" fmla="*/ 12 w 27"/>
                  <a:gd name="T7" fmla="*/ 0 h 32"/>
                  <a:gd name="T8" fmla="*/ 27 w 27"/>
                  <a:gd name="T9" fmla="*/ 0 h 32"/>
                  <a:gd name="T10" fmla="*/ 27 w 27"/>
                  <a:gd name="T11" fmla="*/ 16 h 32"/>
                  <a:gd name="T12" fmla="*/ 16 w 27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7" y="0"/>
                    </a:lnTo>
                    <a:lnTo>
                      <a:pt x="27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Freeform 385"/>
              <p:cNvSpPr>
                <a:spLocks/>
              </p:cNvSpPr>
              <p:nvPr/>
            </p:nvSpPr>
            <p:spPr bwMode="auto">
              <a:xfrm>
                <a:off x="5264150" y="3825875"/>
                <a:ext cx="42863" cy="53975"/>
              </a:xfrm>
              <a:custGeom>
                <a:avLst/>
                <a:gdLst>
                  <a:gd name="T0" fmla="*/ 15 w 27"/>
                  <a:gd name="T1" fmla="*/ 34 h 34"/>
                  <a:gd name="T2" fmla="*/ 0 w 27"/>
                  <a:gd name="T3" fmla="*/ 34 h 34"/>
                  <a:gd name="T4" fmla="*/ 0 w 27"/>
                  <a:gd name="T5" fmla="*/ 18 h 34"/>
                  <a:gd name="T6" fmla="*/ 11 w 27"/>
                  <a:gd name="T7" fmla="*/ 0 h 34"/>
                  <a:gd name="T8" fmla="*/ 27 w 27"/>
                  <a:gd name="T9" fmla="*/ 0 h 34"/>
                  <a:gd name="T10" fmla="*/ 27 w 27"/>
                  <a:gd name="T11" fmla="*/ 16 h 34"/>
                  <a:gd name="T12" fmla="*/ 15 w 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4">
                    <a:moveTo>
                      <a:pt x="15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1" y="0"/>
                    </a:lnTo>
                    <a:lnTo>
                      <a:pt x="27" y="0"/>
                    </a:lnTo>
                    <a:lnTo>
                      <a:pt x="27" y="16"/>
                    </a:lnTo>
                    <a:lnTo>
                      <a:pt x="15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Freeform 386"/>
              <p:cNvSpPr>
                <a:spLocks/>
              </p:cNvSpPr>
              <p:nvPr/>
            </p:nvSpPr>
            <p:spPr bwMode="auto">
              <a:xfrm>
                <a:off x="5281613" y="380682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Freeform 387"/>
              <p:cNvSpPr>
                <a:spLocks/>
              </p:cNvSpPr>
              <p:nvPr/>
            </p:nvSpPr>
            <p:spPr bwMode="auto">
              <a:xfrm>
                <a:off x="5300663" y="378460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Freeform 388"/>
              <p:cNvSpPr>
                <a:spLocks/>
              </p:cNvSpPr>
              <p:nvPr/>
            </p:nvSpPr>
            <p:spPr bwMode="auto">
              <a:xfrm>
                <a:off x="5319713" y="376872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Freeform 389"/>
              <p:cNvSpPr>
                <a:spLocks/>
              </p:cNvSpPr>
              <p:nvPr/>
            </p:nvSpPr>
            <p:spPr bwMode="auto">
              <a:xfrm>
                <a:off x="5338763" y="3740150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Freeform 390"/>
              <p:cNvSpPr>
                <a:spLocks/>
              </p:cNvSpPr>
              <p:nvPr/>
            </p:nvSpPr>
            <p:spPr bwMode="auto">
              <a:xfrm>
                <a:off x="5357813" y="3708400"/>
                <a:ext cx="44450" cy="57150"/>
              </a:xfrm>
              <a:custGeom>
                <a:avLst/>
                <a:gdLst>
                  <a:gd name="T0" fmla="*/ 16 w 28"/>
                  <a:gd name="T1" fmla="*/ 36 h 36"/>
                  <a:gd name="T2" fmla="*/ 0 w 28"/>
                  <a:gd name="T3" fmla="*/ 36 h 36"/>
                  <a:gd name="T4" fmla="*/ 0 w 28"/>
                  <a:gd name="T5" fmla="*/ 20 h 36"/>
                  <a:gd name="T6" fmla="*/ 12 w 28"/>
                  <a:gd name="T7" fmla="*/ 0 h 36"/>
                  <a:gd name="T8" fmla="*/ 28 w 28"/>
                  <a:gd name="T9" fmla="*/ 0 h 36"/>
                  <a:gd name="T10" fmla="*/ 28 w 28"/>
                  <a:gd name="T11" fmla="*/ 16 h 36"/>
                  <a:gd name="T12" fmla="*/ 16 w 28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">
                    <a:moveTo>
                      <a:pt x="16" y="36"/>
                    </a:moveTo>
                    <a:lnTo>
                      <a:pt x="0" y="36"/>
                    </a:lnTo>
                    <a:lnTo>
                      <a:pt x="0" y="2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Freeform 391"/>
              <p:cNvSpPr>
                <a:spLocks/>
              </p:cNvSpPr>
              <p:nvPr/>
            </p:nvSpPr>
            <p:spPr bwMode="auto">
              <a:xfrm>
                <a:off x="5376863" y="368300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Freeform 392"/>
              <p:cNvSpPr>
                <a:spLocks/>
              </p:cNvSpPr>
              <p:nvPr/>
            </p:nvSpPr>
            <p:spPr bwMode="auto">
              <a:xfrm>
                <a:off x="5395913" y="365760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Freeform 393"/>
              <p:cNvSpPr>
                <a:spLocks/>
              </p:cNvSpPr>
              <p:nvPr/>
            </p:nvSpPr>
            <p:spPr bwMode="auto">
              <a:xfrm>
                <a:off x="5414963" y="3625850"/>
                <a:ext cx="44450" cy="57150"/>
              </a:xfrm>
              <a:custGeom>
                <a:avLst/>
                <a:gdLst>
                  <a:gd name="T0" fmla="*/ 16 w 28"/>
                  <a:gd name="T1" fmla="*/ 36 h 36"/>
                  <a:gd name="T2" fmla="*/ 0 w 28"/>
                  <a:gd name="T3" fmla="*/ 36 h 36"/>
                  <a:gd name="T4" fmla="*/ 0 w 28"/>
                  <a:gd name="T5" fmla="*/ 20 h 36"/>
                  <a:gd name="T6" fmla="*/ 12 w 28"/>
                  <a:gd name="T7" fmla="*/ 0 h 36"/>
                  <a:gd name="T8" fmla="*/ 28 w 28"/>
                  <a:gd name="T9" fmla="*/ 0 h 36"/>
                  <a:gd name="T10" fmla="*/ 28 w 28"/>
                  <a:gd name="T11" fmla="*/ 16 h 36"/>
                  <a:gd name="T12" fmla="*/ 16 w 28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">
                    <a:moveTo>
                      <a:pt x="16" y="36"/>
                    </a:moveTo>
                    <a:lnTo>
                      <a:pt x="0" y="36"/>
                    </a:lnTo>
                    <a:lnTo>
                      <a:pt x="0" y="2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Freeform 394"/>
              <p:cNvSpPr>
                <a:spLocks/>
              </p:cNvSpPr>
              <p:nvPr/>
            </p:nvSpPr>
            <p:spPr bwMode="auto">
              <a:xfrm>
                <a:off x="5434013" y="360362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Freeform 395"/>
              <p:cNvSpPr>
                <a:spLocks/>
              </p:cNvSpPr>
              <p:nvPr/>
            </p:nvSpPr>
            <p:spPr bwMode="auto">
              <a:xfrm>
                <a:off x="5453063" y="3568700"/>
                <a:ext cx="44450" cy="60325"/>
              </a:xfrm>
              <a:custGeom>
                <a:avLst/>
                <a:gdLst>
                  <a:gd name="T0" fmla="*/ 16 w 28"/>
                  <a:gd name="T1" fmla="*/ 38 h 38"/>
                  <a:gd name="T2" fmla="*/ 0 w 28"/>
                  <a:gd name="T3" fmla="*/ 38 h 38"/>
                  <a:gd name="T4" fmla="*/ 0 w 28"/>
                  <a:gd name="T5" fmla="*/ 22 h 38"/>
                  <a:gd name="T6" fmla="*/ 12 w 28"/>
                  <a:gd name="T7" fmla="*/ 0 h 38"/>
                  <a:gd name="T8" fmla="*/ 28 w 28"/>
                  <a:gd name="T9" fmla="*/ 0 h 38"/>
                  <a:gd name="T10" fmla="*/ 28 w 28"/>
                  <a:gd name="T11" fmla="*/ 16 h 38"/>
                  <a:gd name="T12" fmla="*/ 16 w 28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8">
                    <a:moveTo>
                      <a:pt x="16" y="38"/>
                    </a:moveTo>
                    <a:lnTo>
                      <a:pt x="0" y="38"/>
                    </a:lnTo>
                    <a:lnTo>
                      <a:pt x="0" y="2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Freeform 396"/>
              <p:cNvSpPr>
                <a:spLocks/>
              </p:cNvSpPr>
              <p:nvPr/>
            </p:nvSpPr>
            <p:spPr bwMode="auto">
              <a:xfrm>
                <a:off x="5472113" y="3540125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Freeform 397"/>
              <p:cNvSpPr>
                <a:spLocks/>
              </p:cNvSpPr>
              <p:nvPr/>
            </p:nvSpPr>
            <p:spPr bwMode="auto">
              <a:xfrm>
                <a:off x="5491163" y="3514725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Freeform 398"/>
              <p:cNvSpPr>
                <a:spLocks/>
              </p:cNvSpPr>
              <p:nvPr/>
            </p:nvSpPr>
            <p:spPr bwMode="auto">
              <a:xfrm>
                <a:off x="5510213" y="3489325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Freeform 399"/>
              <p:cNvSpPr>
                <a:spLocks/>
              </p:cNvSpPr>
              <p:nvPr/>
            </p:nvSpPr>
            <p:spPr bwMode="auto">
              <a:xfrm>
                <a:off x="5529263" y="3473450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Freeform 400"/>
              <p:cNvSpPr>
                <a:spLocks/>
              </p:cNvSpPr>
              <p:nvPr/>
            </p:nvSpPr>
            <p:spPr bwMode="auto">
              <a:xfrm>
                <a:off x="5548313" y="345122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Freeform 401"/>
              <p:cNvSpPr>
                <a:spLocks/>
              </p:cNvSpPr>
              <p:nvPr/>
            </p:nvSpPr>
            <p:spPr bwMode="auto">
              <a:xfrm>
                <a:off x="5567363" y="342900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Freeform 402"/>
              <p:cNvSpPr>
                <a:spLocks/>
              </p:cNvSpPr>
              <p:nvPr/>
            </p:nvSpPr>
            <p:spPr bwMode="auto">
              <a:xfrm>
                <a:off x="5586413" y="340360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Freeform 403"/>
              <p:cNvSpPr>
                <a:spLocks/>
              </p:cNvSpPr>
              <p:nvPr/>
            </p:nvSpPr>
            <p:spPr bwMode="auto">
              <a:xfrm>
                <a:off x="5605463" y="337820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Freeform 404"/>
              <p:cNvSpPr>
                <a:spLocks/>
              </p:cNvSpPr>
              <p:nvPr/>
            </p:nvSpPr>
            <p:spPr bwMode="auto">
              <a:xfrm>
                <a:off x="5624513" y="335280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Freeform 405"/>
              <p:cNvSpPr>
                <a:spLocks/>
              </p:cNvSpPr>
              <p:nvPr/>
            </p:nvSpPr>
            <p:spPr bwMode="auto">
              <a:xfrm>
                <a:off x="5643563" y="3327400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Freeform 406"/>
              <p:cNvSpPr>
                <a:spLocks/>
              </p:cNvSpPr>
              <p:nvPr/>
            </p:nvSpPr>
            <p:spPr bwMode="auto">
              <a:xfrm>
                <a:off x="5662613" y="3298825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Freeform 408"/>
              <p:cNvSpPr>
                <a:spLocks/>
              </p:cNvSpPr>
              <p:nvPr/>
            </p:nvSpPr>
            <p:spPr bwMode="auto">
              <a:xfrm>
                <a:off x="5681663" y="3270250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Freeform 409"/>
              <p:cNvSpPr>
                <a:spLocks/>
              </p:cNvSpPr>
              <p:nvPr/>
            </p:nvSpPr>
            <p:spPr bwMode="auto">
              <a:xfrm>
                <a:off x="5700713" y="3241675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Freeform 410"/>
              <p:cNvSpPr>
                <a:spLocks/>
              </p:cNvSpPr>
              <p:nvPr/>
            </p:nvSpPr>
            <p:spPr bwMode="auto">
              <a:xfrm>
                <a:off x="5719763" y="3216275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Freeform 411"/>
              <p:cNvSpPr>
                <a:spLocks/>
              </p:cNvSpPr>
              <p:nvPr/>
            </p:nvSpPr>
            <p:spPr bwMode="auto">
              <a:xfrm>
                <a:off x="5738813" y="3194050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Freeform 412"/>
              <p:cNvSpPr>
                <a:spLocks/>
              </p:cNvSpPr>
              <p:nvPr/>
            </p:nvSpPr>
            <p:spPr bwMode="auto">
              <a:xfrm>
                <a:off x="5757863" y="3152775"/>
                <a:ext cx="44450" cy="66675"/>
              </a:xfrm>
              <a:custGeom>
                <a:avLst/>
                <a:gdLst>
                  <a:gd name="T0" fmla="*/ 16 w 28"/>
                  <a:gd name="T1" fmla="*/ 42 h 42"/>
                  <a:gd name="T2" fmla="*/ 0 w 28"/>
                  <a:gd name="T3" fmla="*/ 42 h 42"/>
                  <a:gd name="T4" fmla="*/ 0 w 28"/>
                  <a:gd name="T5" fmla="*/ 26 h 42"/>
                  <a:gd name="T6" fmla="*/ 12 w 28"/>
                  <a:gd name="T7" fmla="*/ 0 h 42"/>
                  <a:gd name="T8" fmla="*/ 28 w 28"/>
                  <a:gd name="T9" fmla="*/ 0 h 42"/>
                  <a:gd name="T10" fmla="*/ 28 w 28"/>
                  <a:gd name="T11" fmla="*/ 16 h 42"/>
                  <a:gd name="T12" fmla="*/ 16 w 28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2">
                    <a:moveTo>
                      <a:pt x="16" y="42"/>
                    </a:moveTo>
                    <a:lnTo>
                      <a:pt x="0" y="42"/>
                    </a:lnTo>
                    <a:lnTo>
                      <a:pt x="0" y="2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4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Freeform 413"/>
              <p:cNvSpPr>
                <a:spLocks/>
              </p:cNvSpPr>
              <p:nvPr/>
            </p:nvSpPr>
            <p:spPr bwMode="auto">
              <a:xfrm>
                <a:off x="5776913" y="3124200"/>
                <a:ext cx="44450" cy="53975"/>
              </a:xfrm>
              <a:custGeom>
                <a:avLst/>
                <a:gdLst>
                  <a:gd name="T0" fmla="*/ 16 w 28"/>
                  <a:gd name="T1" fmla="*/ 34 h 34"/>
                  <a:gd name="T2" fmla="*/ 0 w 28"/>
                  <a:gd name="T3" fmla="*/ 34 h 34"/>
                  <a:gd name="T4" fmla="*/ 0 w 28"/>
                  <a:gd name="T5" fmla="*/ 18 h 34"/>
                  <a:gd name="T6" fmla="*/ 12 w 28"/>
                  <a:gd name="T7" fmla="*/ 0 h 34"/>
                  <a:gd name="T8" fmla="*/ 28 w 28"/>
                  <a:gd name="T9" fmla="*/ 0 h 34"/>
                  <a:gd name="T10" fmla="*/ 28 w 28"/>
                  <a:gd name="T11" fmla="*/ 16 h 34"/>
                  <a:gd name="T12" fmla="*/ 16 w 28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16" y="34"/>
                    </a:moveTo>
                    <a:lnTo>
                      <a:pt x="0" y="34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Freeform 414"/>
              <p:cNvSpPr>
                <a:spLocks/>
              </p:cNvSpPr>
              <p:nvPr/>
            </p:nvSpPr>
            <p:spPr bwMode="auto">
              <a:xfrm>
                <a:off x="5795963" y="3101975"/>
                <a:ext cx="44450" cy="47625"/>
              </a:xfrm>
              <a:custGeom>
                <a:avLst/>
                <a:gdLst>
                  <a:gd name="T0" fmla="*/ 16 w 28"/>
                  <a:gd name="T1" fmla="*/ 30 h 30"/>
                  <a:gd name="T2" fmla="*/ 0 w 28"/>
                  <a:gd name="T3" fmla="*/ 30 h 30"/>
                  <a:gd name="T4" fmla="*/ 0 w 28"/>
                  <a:gd name="T5" fmla="*/ 14 h 30"/>
                  <a:gd name="T6" fmla="*/ 12 w 28"/>
                  <a:gd name="T7" fmla="*/ 0 h 30"/>
                  <a:gd name="T8" fmla="*/ 28 w 28"/>
                  <a:gd name="T9" fmla="*/ 0 h 30"/>
                  <a:gd name="T10" fmla="*/ 28 w 28"/>
                  <a:gd name="T11" fmla="*/ 16 h 30"/>
                  <a:gd name="T12" fmla="*/ 16 w 28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16" y="30"/>
                    </a:moveTo>
                    <a:lnTo>
                      <a:pt x="0" y="30"/>
                    </a:lnTo>
                    <a:lnTo>
                      <a:pt x="0" y="1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Freeform 415"/>
              <p:cNvSpPr>
                <a:spLocks/>
              </p:cNvSpPr>
              <p:nvPr/>
            </p:nvSpPr>
            <p:spPr bwMode="auto">
              <a:xfrm>
                <a:off x="5815013" y="3070225"/>
                <a:ext cx="44450" cy="57150"/>
              </a:xfrm>
              <a:custGeom>
                <a:avLst/>
                <a:gdLst>
                  <a:gd name="T0" fmla="*/ 16 w 28"/>
                  <a:gd name="T1" fmla="*/ 36 h 36"/>
                  <a:gd name="T2" fmla="*/ 0 w 28"/>
                  <a:gd name="T3" fmla="*/ 36 h 36"/>
                  <a:gd name="T4" fmla="*/ 0 w 28"/>
                  <a:gd name="T5" fmla="*/ 20 h 36"/>
                  <a:gd name="T6" fmla="*/ 12 w 28"/>
                  <a:gd name="T7" fmla="*/ 0 h 36"/>
                  <a:gd name="T8" fmla="*/ 28 w 28"/>
                  <a:gd name="T9" fmla="*/ 0 h 36"/>
                  <a:gd name="T10" fmla="*/ 28 w 28"/>
                  <a:gd name="T11" fmla="*/ 16 h 36"/>
                  <a:gd name="T12" fmla="*/ 16 w 28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">
                    <a:moveTo>
                      <a:pt x="16" y="36"/>
                    </a:moveTo>
                    <a:lnTo>
                      <a:pt x="0" y="36"/>
                    </a:lnTo>
                    <a:lnTo>
                      <a:pt x="0" y="2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Freeform 416"/>
              <p:cNvSpPr>
                <a:spLocks/>
              </p:cNvSpPr>
              <p:nvPr/>
            </p:nvSpPr>
            <p:spPr bwMode="auto">
              <a:xfrm>
                <a:off x="5834063" y="3038475"/>
                <a:ext cx="44450" cy="57150"/>
              </a:xfrm>
              <a:custGeom>
                <a:avLst/>
                <a:gdLst>
                  <a:gd name="T0" fmla="*/ 16 w 28"/>
                  <a:gd name="T1" fmla="*/ 36 h 36"/>
                  <a:gd name="T2" fmla="*/ 0 w 28"/>
                  <a:gd name="T3" fmla="*/ 36 h 36"/>
                  <a:gd name="T4" fmla="*/ 0 w 28"/>
                  <a:gd name="T5" fmla="*/ 20 h 36"/>
                  <a:gd name="T6" fmla="*/ 12 w 28"/>
                  <a:gd name="T7" fmla="*/ 0 h 36"/>
                  <a:gd name="T8" fmla="*/ 28 w 28"/>
                  <a:gd name="T9" fmla="*/ 0 h 36"/>
                  <a:gd name="T10" fmla="*/ 28 w 28"/>
                  <a:gd name="T11" fmla="*/ 16 h 36"/>
                  <a:gd name="T12" fmla="*/ 16 w 28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">
                    <a:moveTo>
                      <a:pt x="16" y="36"/>
                    </a:moveTo>
                    <a:lnTo>
                      <a:pt x="0" y="36"/>
                    </a:lnTo>
                    <a:lnTo>
                      <a:pt x="0" y="2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Freeform 417"/>
              <p:cNvSpPr>
                <a:spLocks/>
              </p:cNvSpPr>
              <p:nvPr/>
            </p:nvSpPr>
            <p:spPr bwMode="auto">
              <a:xfrm>
                <a:off x="5853113" y="3013075"/>
                <a:ext cx="44450" cy="50800"/>
              </a:xfrm>
              <a:custGeom>
                <a:avLst/>
                <a:gdLst>
                  <a:gd name="T0" fmla="*/ 16 w 28"/>
                  <a:gd name="T1" fmla="*/ 32 h 32"/>
                  <a:gd name="T2" fmla="*/ 0 w 28"/>
                  <a:gd name="T3" fmla="*/ 32 h 32"/>
                  <a:gd name="T4" fmla="*/ 0 w 28"/>
                  <a:gd name="T5" fmla="*/ 16 h 32"/>
                  <a:gd name="T6" fmla="*/ 12 w 28"/>
                  <a:gd name="T7" fmla="*/ 0 h 32"/>
                  <a:gd name="T8" fmla="*/ 28 w 28"/>
                  <a:gd name="T9" fmla="*/ 0 h 32"/>
                  <a:gd name="T10" fmla="*/ 28 w 28"/>
                  <a:gd name="T11" fmla="*/ 16 h 32"/>
                  <a:gd name="T12" fmla="*/ 16 w 28"/>
                  <a:gd name="T1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16" y="32"/>
                    </a:moveTo>
                    <a:lnTo>
                      <a:pt x="0" y="32"/>
                    </a:lnTo>
                    <a:lnTo>
                      <a:pt x="0" y="1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Freeform 418"/>
              <p:cNvSpPr>
                <a:spLocks/>
              </p:cNvSpPr>
              <p:nvPr/>
            </p:nvSpPr>
            <p:spPr bwMode="auto">
              <a:xfrm>
                <a:off x="5872163" y="2978150"/>
                <a:ext cx="44450" cy="60325"/>
              </a:xfrm>
              <a:custGeom>
                <a:avLst/>
                <a:gdLst>
                  <a:gd name="T0" fmla="*/ 16 w 28"/>
                  <a:gd name="T1" fmla="*/ 38 h 38"/>
                  <a:gd name="T2" fmla="*/ 0 w 28"/>
                  <a:gd name="T3" fmla="*/ 38 h 38"/>
                  <a:gd name="T4" fmla="*/ 0 w 28"/>
                  <a:gd name="T5" fmla="*/ 22 h 38"/>
                  <a:gd name="T6" fmla="*/ 12 w 28"/>
                  <a:gd name="T7" fmla="*/ 0 h 38"/>
                  <a:gd name="T8" fmla="*/ 28 w 28"/>
                  <a:gd name="T9" fmla="*/ 0 h 38"/>
                  <a:gd name="T10" fmla="*/ 28 w 28"/>
                  <a:gd name="T11" fmla="*/ 16 h 38"/>
                  <a:gd name="T12" fmla="*/ 16 w 28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8">
                    <a:moveTo>
                      <a:pt x="16" y="38"/>
                    </a:moveTo>
                    <a:lnTo>
                      <a:pt x="0" y="38"/>
                    </a:lnTo>
                    <a:lnTo>
                      <a:pt x="0" y="2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Freeform 419"/>
              <p:cNvSpPr>
                <a:spLocks/>
              </p:cNvSpPr>
              <p:nvPr/>
            </p:nvSpPr>
            <p:spPr bwMode="auto">
              <a:xfrm>
                <a:off x="5891213" y="2943225"/>
                <a:ext cx="44450" cy="60325"/>
              </a:xfrm>
              <a:custGeom>
                <a:avLst/>
                <a:gdLst>
                  <a:gd name="T0" fmla="*/ 16 w 28"/>
                  <a:gd name="T1" fmla="*/ 38 h 38"/>
                  <a:gd name="T2" fmla="*/ 0 w 28"/>
                  <a:gd name="T3" fmla="*/ 38 h 38"/>
                  <a:gd name="T4" fmla="*/ 0 w 28"/>
                  <a:gd name="T5" fmla="*/ 22 h 38"/>
                  <a:gd name="T6" fmla="*/ 12 w 28"/>
                  <a:gd name="T7" fmla="*/ 0 h 38"/>
                  <a:gd name="T8" fmla="*/ 28 w 28"/>
                  <a:gd name="T9" fmla="*/ 0 h 38"/>
                  <a:gd name="T10" fmla="*/ 28 w 28"/>
                  <a:gd name="T11" fmla="*/ 16 h 38"/>
                  <a:gd name="T12" fmla="*/ 16 w 28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8">
                    <a:moveTo>
                      <a:pt x="16" y="38"/>
                    </a:moveTo>
                    <a:lnTo>
                      <a:pt x="0" y="38"/>
                    </a:lnTo>
                    <a:lnTo>
                      <a:pt x="0" y="2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Freeform 420"/>
              <p:cNvSpPr>
                <a:spLocks/>
              </p:cNvSpPr>
              <p:nvPr/>
            </p:nvSpPr>
            <p:spPr bwMode="auto">
              <a:xfrm>
                <a:off x="5910263" y="2908300"/>
                <a:ext cx="44450" cy="60325"/>
              </a:xfrm>
              <a:custGeom>
                <a:avLst/>
                <a:gdLst>
                  <a:gd name="T0" fmla="*/ 16 w 28"/>
                  <a:gd name="T1" fmla="*/ 38 h 38"/>
                  <a:gd name="T2" fmla="*/ 0 w 28"/>
                  <a:gd name="T3" fmla="*/ 38 h 38"/>
                  <a:gd name="T4" fmla="*/ 0 w 28"/>
                  <a:gd name="T5" fmla="*/ 22 h 38"/>
                  <a:gd name="T6" fmla="*/ 12 w 28"/>
                  <a:gd name="T7" fmla="*/ 0 h 38"/>
                  <a:gd name="T8" fmla="*/ 28 w 28"/>
                  <a:gd name="T9" fmla="*/ 0 h 38"/>
                  <a:gd name="T10" fmla="*/ 28 w 28"/>
                  <a:gd name="T11" fmla="*/ 16 h 38"/>
                  <a:gd name="T12" fmla="*/ 16 w 28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8">
                    <a:moveTo>
                      <a:pt x="16" y="38"/>
                    </a:moveTo>
                    <a:lnTo>
                      <a:pt x="0" y="38"/>
                    </a:lnTo>
                    <a:lnTo>
                      <a:pt x="0" y="2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Freeform 421"/>
              <p:cNvSpPr>
                <a:spLocks/>
              </p:cNvSpPr>
              <p:nvPr/>
            </p:nvSpPr>
            <p:spPr bwMode="auto">
              <a:xfrm>
                <a:off x="5929313" y="2876550"/>
                <a:ext cx="44450" cy="57150"/>
              </a:xfrm>
              <a:custGeom>
                <a:avLst/>
                <a:gdLst>
                  <a:gd name="T0" fmla="*/ 16 w 28"/>
                  <a:gd name="T1" fmla="*/ 36 h 36"/>
                  <a:gd name="T2" fmla="*/ 0 w 28"/>
                  <a:gd name="T3" fmla="*/ 36 h 36"/>
                  <a:gd name="T4" fmla="*/ 0 w 28"/>
                  <a:gd name="T5" fmla="*/ 20 h 36"/>
                  <a:gd name="T6" fmla="*/ 12 w 28"/>
                  <a:gd name="T7" fmla="*/ 0 h 36"/>
                  <a:gd name="T8" fmla="*/ 28 w 28"/>
                  <a:gd name="T9" fmla="*/ 0 h 36"/>
                  <a:gd name="T10" fmla="*/ 28 w 28"/>
                  <a:gd name="T11" fmla="*/ 16 h 36"/>
                  <a:gd name="T12" fmla="*/ 16 w 28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">
                    <a:moveTo>
                      <a:pt x="16" y="36"/>
                    </a:moveTo>
                    <a:lnTo>
                      <a:pt x="0" y="36"/>
                    </a:lnTo>
                    <a:lnTo>
                      <a:pt x="0" y="2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Freeform 422"/>
              <p:cNvSpPr>
                <a:spLocks/>
              </p:cNvSpPr>
              <p:nvPr/>
            </p:nvSpPr>
            <p:spPr bwMode="auto">
              <a:xfrm>
                <a:off x="5948363" y="2838450"/>
                <a:ext cx="44450" cy="63500"/>
              </a:xfrm>
              <a:custGeom>
                <a:avLst/>
                <a:gdLst>
                  <a:gd name="T0" fmla="*/ 16 w 28"/>
                  <a:gd name="T1" fmla="*/ 40 h 40"/>
                  <a:gd name="T2" fmla="*/ 0 w 28"/>
                  <a:gd name="T3" fmla="*/ 40 h 40"/>
                  <a:gd name="T4" fmla="*/ 0 w 28"/>
                  <a:gd name="T5" fmla="*/ 24 h 40"/>
                  <a:gd name="T6" fmla="*/ 12 w 28"/>
                  <a:gd name="T7" fmla="*/ 0 h 40"/>
                  <a:gd name="T8" fmla="*/ 28 w 28"/>
                  <a:gd name="T9" fmla="*/ 0 h 40"/>
                  <a:gd name="T10" fmla="*/ 28 w 28"/>
                  <a:gd name="T11" fmla="*/ 16 h 40"/>
                  <a:gd name="T12" fmla="*/ 16 w 28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0">
                    <a:moveTo>
                      <a:pt x="16" y="40"/>
                    </a:moveTo>
                    <a:lnTo>
                      <a:pt x="0" y="40"/>
                    </a:lnTo>
                    <a:lnTo>
                      <a:pt x="0" y="2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Freeform 423"/>
              <p:cNvSpPr>
                <a:spLocks/>
              </p:cNvSpPr>
              <p:nvPr/>
            </p:nvSpPr>
            <p:spPr bwMode="auto">
              <a:xfrm>
                <a:off x="5967413" y="2787650"/>
                <a:ext cx="44450" cy="76200"/>
              </a:xfrm>
              <a:custGeom>
                <a:avLst/>
                <a:gdLst>
                  <a:gd name="T0" fmla="*/ 16 w 28"/>
                  <a:gd name="T1" fmla="*/ 48 h 48"/>
                  <a:gd name="T2" fmla="*/ 0 w 28"/>
                  <a:gd name="T3" fmla="*/ 48 h 48"/>
                  <a:gd name="T4" fmla="*/ 0 w 28"/>
                  <a:gd name="T5" fmla="*/ 32 h 48"/>
                  <a:gd name="T6" fmla="*/ 12 w 28"/>
                  <a:gd name="T7" fmla="*/ 0 h 48"/>
                  <a:gd name="T8" fmla="*/ 28 w 28"/>
                  <a:gd name="T9" fmla="*/ 0 h 48"/>
                  <a:gd name="T10" fmla="*/ 28 w 28"/>
                  <a:gd name="T11" fmla="*/ 16 h 48"/>
                  <a:gd name="T12" fmla="*/ 16 w 28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8">
                    <a:moveTo>
                      <a:pt x="16" y="48"/>
                    </a:moveTo>
                    <a:lnTo>
                      <a:pt x="0" y="48"/>
                    </a:lnTo>
                    <a:lnTo>
                      <a:pt x="0" y="3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4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0" name="Freeform 424"/>
              <p:cNvSpPr>
                <a:spLocks/>
              </p:cNvSpPr>
              <p:nvPr/>
            </p:nvSpPr>
            <p:spPr bwMode="auto">
              <a:xfrm>
                <a:off x="5986463" y="2749550"/>
                <a:ext cx="44450" cy="63500"/>
              </a:xfrm>
              <a:custGeom>
                <a:avLst/>
                <a:gdLst>
                  <a:gd name="T0" fmla="*/ 16 w 28"/>
                  <a:gd name="T1" fmla="*/ 40 h 40"/>
                  <a:gd name="T2" fmla="*/ 0 w 28"/>
                  <a:gd name="T3" fmla="*/ 40 h 40"/>
                  <a:gd name="T4" fmla="*/ 0 w 28"/>
                  <a:gd name="T5" fmla="*/ 24 h 40"/>
                  <a:gd name="T6" fmla="*/ 12 w 28"/>
                  <a:gd name="T7" fmla="*/ 0 h 40"/>
                  <a:gd name="T8" fmla="*/ 28 w 28"/>
                  <a:gd name="T9" fmla="*/ 0 h 40"/>
                  <a:gd name="T10" fmla="*/ 28 w 28"/>
                  <a:gd name="T11" fmla="*/ 16 h 40"/>
                  <a:gd name="T12" fmla="*/ 16 w 28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0">
                    <a:moveTo>
                      <a:pt x="16" y="40"/>
                    </a:moveTo>
                    <a:lnTo>
                      <a:pt x="0" y="40"/>
                    </a:lnTo>
                    <a:lnTo>
                      <a:pt x="0" y="2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1" name="Freeform 425"/>
              <p:cNvSpPr>
                <a:spLocks/>
              </p:cNvSpPr>
              <p:nvPr/>
            </p:nvSpPr>
            <p:spPr bwMode="auto">
              <a:xfrm>
                <a:off x="6005513" y="2701925"/>
                <a:ext cx="44450" cy="73025"/>
              </a:xfrm>
              <a:custGeom>
                <a:avLst/>
                <a:gdLst>
                  <a:gd name="T0" fmla="*/ 16 w 28"/>
                  <a:gd name="T1" fmla="*/ 46 h 46"/>
                  <a:gd name="T2" fmla="*/ 0 w 28"/>
                  <a:gd name="T3" fmla="*/ 46 h 46"/>
                  <a:gd name="T4" fmla="*/ 0 w 28"/>
                  <a:gd name="T5" fmla="*/ 30 h 46"/>
                  <a:gd name="T6" fmla="*/ 12 w 28"/>
                  <a:gd name="T7" fmla="*/ 0 h 46"/>
                  <a:gd name="T8" fmla="*/ 28 w 28"/>
                  <a:gd name="T9" fmla="*/ 0 h 46"/>
                  <a:gd name="T10" fmla="*/ 28 w 28"/>
                  <a:gd name="T11" fmla="*/ 16 h 46"/>
                  <a:gd name="T12" fmla="*/ 16 w 2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6">
                    <a:moveTo>
                      <a:pt x="16" y="46"/>
                    </a:moveTo>
                    <a:lnTo>
                      <a:pt x="0" y="4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4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2" name="Freeform 426"/>
              <p:cNvSpPr>
                <a:spLocks/>
              </p:cNvSpPr>
              <p:nvPr/>
            </p:nvSpPr>
            <p:spPr bwMode="auto">
              <a:xfrm>
                <a:off x="6024563" y="2663825"/>
                <a:ext cx="44450" cy="63500"/>
              </a:xfrm>
              <a:custGeom>
                <a:avLst/>
                <a:gdLst>
                  <a:gd name="T0" fmla="*/ 16 w 28"/>
                  <a:gd name="T1" fmla="*/ 40 h 40"/>
                  <a:gd name="T2" fmla="*/ 0 w 28"/>
                  <a:gd name="T3" fmla="*/ 40 h 40"/>
                  <a:gd name="T4" fmla="*/ 0 w 28"/>
                  <a:gd name="T5" fmla="*/ 24 h 40"/>
                  <a:gd name="T6" fmla="*/ 12 w 28"/>
                  <a:gd name="T7" fmla="*/ 0 h 40"/>
                  <a:gd name="T8" fmla="*/ 28 w 28"/>
                  <a:gd name="T9" fmla="*/ 0 h 40"/>
                  <a:gd name="T10" fmla="*/ 28 w 28"/>
                  <a:gd name="T11" fmla="*/ 16 h 40"/>
                  <a:gd name="T12" fmla="*/ 16 w 28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0">
                    <a:moveTo>
                      <a:pt x="16" y="40"/>
                    </a:moveTo>
                    <a:lnTo>
                      <a:pt x="0" y="40"/>
                    </a:lnTo>
                    <a:lnTo>
                      <a:pt x="0" y="2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4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Freeform 427"/>
              <p:cNvSpPr>
                <a:spLocks/>
              </p:cNvSpPr>
              <p:nvPr/>
            </p:nvSpPr>
            <p:spPr bwMode="auto">
              <a:xfrm>
                <a:off x="6043613" y="2622550"/>
                <a:ext cx="44450" cy="66675"/>
              </a:xfrm>
              <a:custGeom>
                <a:avLst/>
                <a:gdLst>
                  <a:gd name="T0" fmla="*/ 16 w 28"/>
                  <a:gd name="T1" fmla="*/ 42 h 42"/>
                  <a:gd name="T2" fmla="*/ 0 w 28"/>
                  <a:gd name="T3" fmla="*/ 42 h 42"/>
                  <a:gd name="T4" fmla="*/ 0 w 28"/>
                  <a:gd name="T5" fmla="*/ 26 h 42"/>
                  <a:gd name="T6" fmla="*/ 12 w 28"/>
                  <a:gd name="T7" fmla="*/ 0 h 42"/>
                  <a:gd name="T8" fmla="*/ 28 w 28"/>
                  <a:gd name="T9" fmla="*/ 0 h 42"/>
                  <a:gd name="T10" fmla="*/ 28 w 28"/>
                  <a:gd name="T11" fmla="*/ 16 h 42"/>
                  <a:gd name="T12" fmla="*/ 16 w 28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2">
                    <a:moveTo>
                      <a:pt x="16" y="42"/>
                    </a:moveTo>
                    <a:lnTo>
                      <a:pt x="0" y="42"/>
                    </a:lnTo>
                    <a:lnTo>
                      <a:pt x="0" y="2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4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Freeform 428"/>
              <p:cNvSpPr>
                <a:spLocks/>
              </p:cNvSpPr>
              <p:nvPr/>
            </p:nvSpPr>
            <p:spPr bwMode="auto">
              <a:xfrm>
                <a:off x="6062663" y="2587625"/>
                <a:ext cx="44450" cy="60325"/>
              </a:xfrm>
              <a:custGeom>
                <a:avLst/>
                <a:gdLst>
                  <a:gd name="T0" fmla="*/ 16 w 28"/>
                  <a:gd name="T1" fmla="*/ 38 h 38"/>
                  <a:gd name="T2" fmla="*/ 0 w 28"/>
                  <a:gd name="T3" fmla="*/ 38 h 38"/>
                  <a:gd name="T4" fmla="*/ 0 w 28"/>
                  <a:gd name="T5" fmla="*/ 22 h 38"/>
                  <a:gd name="T6" fmla="*/ 12 w 28"/>
                  <a:gd name="T7" fmla="*/ 0 h 38"/>
                  <a:gd name="T8" fmla="*/ 28 w 28"/>
                  <a:gd name="T9" fmla="*/ 0 h 38"/>
                  <a:gd name="T10" fmla="*/ 28 w 28"/>
                  <a:gd name="T11" fmla="*/ 16 h 38"/>
                  <a:gd name="T12" fmla="*/ 16 w 28"/>
                  <a:gd name="T13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8">
                    <a:moveTo>
                      <a:pt x="16" y="38"/>
                    </a:moveTo>
                    <a:lnTo>
                      <a:pt x="0" y="38"/>
                    </a:lnTo>
                    <a:lnTo>
                      <a:pt x="0" y="2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Freeform 429"/>
              <p:cNvSpPr>
                <a:spLocks/>
              </p:cNvSpPr>
              <p:nvPr/>
            </p:nvSpPr>
            <p:spPr bwMode="auto">
              <a:xfrm>
                <a:off x="6081713" y="256857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6" name="Freeform 430"/>
              <p:cNvSpPr>
                <a:spLocks/>
              </p:cNvSpPr>
              <p:nvPr/>
            </p:nvSpPr>
            <p:spPr bwMode="auto">
              <a:xfrm>
                <a:off x="6100763" y="254952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7" name="Freeform 431"/>
              <p:cNvSpPr>
                <a:spLocks/>
              </p:cNvSpPr>
              <p:nvPr/>
            </p:nvSpPr>
            <p:spPr bwMode="auto">
              <a:xfrm>
                <a:off x="6119813" y="2540000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" name="Freeform 432"/>
              <p:cNvSpPr>
                <a:spLocks/>
              </p:cNvSpPr>
              <p:nvPr/>
            </p:nvSpPr>
            <p:spPr bwMode="auto">
              <a:xfrm>
                <a:off x="6138863" y="2527300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9" name="Freeform 433"/>
              <p:cNvSpPr>
                <a:spLocks/>
              </p:cNvSpPr>
              <p:nvPr/>
            </p:nvSpPr>
            <p:spPr bwMode="auto">
              <a:xfrm>
                <a:off x="6157913" y="251142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0" name="Freeform 434"/>
              <p:cNvSpPr>
                <a:spLocks/>
              </p:cNvSpPr>
              <p:nvPr/>
            </p:nvSpPr>
            <p:spPr bwMode="auto">
              <a:xfrm>
                <a:off x="6176963" y="2501900"/>
                <a:ext cx="44450" cy="34925"/>
              </a:xfrm>
              <a:custGeom>
                <a:avLst/>
                <a:gdLst>
                  <a:gd name="T0" fmla="*/ 16 w 28"/>
                  <a:gd name="T1" fmla="*/ 22 h 22"/>
                  <a:gd name="T2" fmla="*/ 0 w 28"/>
                  <a:gd name="T3" fmla="*/ 22 h 22"/>
                  <a:gd name="T4" fmla="*/ 0 w 28"/>
                  <a:gd name="T5" fmla="*/ 6 h 22"/>
                  <a:gd name="T6" fmla="*/ 12 w 28"/>
                  <a:gd name="T7" fmla="*/ 0 h 22"/>
                  <a:gd name="T8" fmla="*/ 28 w 28"/>
                  <a:gd name="T9" fmla="*/ 0 h 22"/>
                  <a:gd name="T10" fmla="*/ 28 w 28"/>
                  <a:gd name="T11" fmla="*/ 16 h 22"/>
                  <a:gd name="T12" fmla="*/ 16 w 28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2">
                    <a:moveTo>
                      <a:pt x="16" y="22"/>
                    </a:moveTo>
                    <a:lnTo>
                      <a:pt x="0" y="22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1" name="Freeform 435"/>
              <p:cNvSpPr>
                <a:spLocks/>
              </p:cNvSpPr>
              <p:nvPr/>
            </p:nvSpPr>
            <p:spPr bwMode="auto">
              <a:xfrm>
                <a:off x="6196013" y="2489200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2" name="Freeform 436"/>
              <p:cNvSpPr>
                <a:spLocks/>
              </p:cNvSpPr>
              <p:nvPr/>
            </p:nvSpPr>
            <p:spPr bwMode="auto">
              <a:xfrm>
                <a:off x="6215063" y="2473325"/>
                <a:ext cx="44450" cy="41275"/>
              </a:xfrm>
              <a:custGeom>
                <a:avLst/>
                <a:gdLst>
                  <a:gd name="T0" fmla="*/ 16 w 28"/>
                  <a:gd name="T1" fmla="*/ 26 h 26"/>
                  <a:gd name="T2" fmla="*/ 0 w 28"/>
                  <a:gd name="T3" fmla="*/ 26 h 26"/>
                  <a:gd name="T4" fmla="*/ 0 w 28"/>
                  <a:gd name="T5" fmla="*/ 10 h 26"/>
                  <a:gd name="T6" fmla="*/ 12 w 28"/>
                  <a:gd name="T7" fmla="*/ 0 h 26"/>
                  <a:gd name="T8" fmla="*/ 28 w 28"/>
                  <a:gd name="T9" fmla="*/ 0 h 26"/>
                  <a:gd name="T10" fmla="*/ 28 w 28"/>
                  <a:gd name="T11" fmla="*/ 16 h 26"/>
                  <a:gd name="T12" fmla="*/ 16 w 28"/>
                  <a:gd name="T13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16" y="26"/>
                    </a:moveTo>
                    <a:lnTo>
                      <a:pt x="0" y="26"/>
                    </a:lnTo>
                    <a:lnTo>
                      <a:pt x="0" y="10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3" name="Freeform 437"/>
              <p:cNvSpPr>
                <a:spLocks/>
              </p:cNvSpPr>
              <p:nvPr/>
            </p:nvSpPr>
            <p:spPr bwMode="auto">
              <a:xfrm>
                <a:off x="6234113" y="2454275"/>
                <a:ext cx="44450" cy="44450"/>
              </a:xfrm>
              <a:custGeom>
                <a:avLst/>
                <a:gdLst>
                  <a:gd name="T0" fmla="*/ 16 w 28"/>
                  <a:gd name="T1" fmla="*/ 28 h 28"/>
                  <a:gd name="T2" fmla="*/ 0 w 28"/>
                  <a:gd name="T3" fmla="*/ 28 h 28"/>
                  <a:gd name="T4" fmla="*/ 0 w 28"/>
                  <a:gd name="T5" fmla="*/ 12 h 28"/>
                  <a:gd name="T6" fmla="*/ 12 w 28"/>
                  <a:gd name="T7" fmla="*/ 0 h 28"/>
                  <a:gd name="T8" fmla="*/ 28 w 28"/>
                  <a:gd name="T9" fmla="*/ 0 h 28"/>
                  <a:gd name="T10" fmla="*/ 28 w 28"/>
                  <a:gd name="T11" fmla="*/ 16 h 28"/>
                  <a:gd name="T12" fmla="*/ 16 w 28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8">
                    <a:moveTo>
                      <a:pt x="16" y="28"/>
                    </a:moveTo>
                    <a:lnTo>
                      <a:pt x="0" y="2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4" name="Freeform 438"/>
              <p:cNvSpPr>
                <a:spLocks/>
              </p:cNvSpPr>
              <p:nvPr/>
            </p:nvSpPr>
            <p:spPr bwMode="auto">
              <a:xfrm>
                <a:off x="6253163" y="2441575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5" name="Freeform 439"/>
              <p:cNvSpPr>
                <a:spLocks/>
              </p:cNvSpPr>
              <p:nvPr/>
            </p:nvSpPr>
            <p:spPr bwMode="auto">
              <a:xfrm>
                <a:off x="6272213" y="2428875"/>
                <a:ext cx="44450" cy="38100"/>
              </a:xfrm>
              <a:custGeom>
                <a:avLst/>
                <a:gdLst>
                  <a:gd name="T0" fmla="*/ 16 w 28"/>
                  <a:gd name="T1" fmla="*/ 24 h 24"/>
                  <a:gd name="T2" fmla="*/ 0 w 28"/>
                  <a:gd name="T3" fmla="*/ 24 h 24"/>
                  <a:gd name="T4" fmla="*/ 0 w 28"/>
                  <a:gd name="T5" fmla="*/ 8 h 24"/>
                  <a:gd name="T6" fmla="*/ 12 w 28"/>
                  <a:gd name="T7" fmla="*/ 0 h 24"/>
                  <a:gd name="T8" fmla="*/ 28 w 28"/>
                  <a:gd name="T9" fmla="*/ 0 h 24"/>
                  <a:gd name="T10" fmla="*/ 28 w 28"/>
                  <a:gd name="T11" fmla="*/ 16 h 24"/>
                  <a:gd name="T12" fmla="*/ 16 w 28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4">
                    <a:moveTo>
                      <a:pt x="16" y="24"/>
                    </a:moveTo>
                    <a:lnTo>
                      <a:pt x="0" y="24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4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6" name="Freeform 440"/>
              <p:cNvSpPr>
                <a:spLocks/>
              </p:cNvSpPr>
              <p:nvPr/>
            </p:nvSpPr>
            <p:spPr bwMode="auto">
              <a:xfrm>
                <a:off x="6291263" y="2422525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7" name="Freeform 441"/>
              <p:cNvSpPr>
                <a:spLocks/>
              </p:cNvSpPr>
              <p:nvPr/>
            </p:nvSpPr>
            <p:spPr bwMode="auto">
              <a:xfrm>
                <a:off x="6310313" y="2416175"/>
                <a:ext cx="44450" cy="31750"/>
              </a:xfrm>
              <a:custGeom>
                <a:avLst/>
                <a:gdLst>
                  <a:gd name="T0" fmla="*/ 16 w 28"/>
                  <a:gd name="T1" fmla="*/ 20 h 20"/>
                  <a:gd name="T2" fmla="*/ 0 w 28"/>
                  <a:gd name="T3" fmla="*/ 20 h 20"/>
                  <a:gd name="T4" fmla="*/ 0 w 28"/>
                  <a:gd name="T5" fmla="*/ 4 h 20"/>
                  <a:gd name="T6" fmla="*/ 12 w 28"/>
                  <a:gd name="T7" fmla="*/ 0 h 20"/>
                  <a:gd name="T8" fmla="*/ 28 w 28"/>
                  <a:gd name="T9" fmla="*/ 0 h 20"/>
                  <a:gd name="T10" fmla="*/ 28 w 28"/>
                  <a:gd name="T11" fmla="*/ 16 h 20"/>
                  <a:gd name="T12" fmla="*/ 16 w 28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0">
                    <a:moveTo>
                      <a:pt x="16" y="20"/>
                    </a:moveTo>
                    <a:lnTo>
                      <a:pt x="0" y="20"/>
                    </a:lnTo>
                    <a:lnTo>
                      <a:pt x="0" y="4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20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8" name="Freeform 442"/>
              <p:cNvSpPr>
                <a:spLocks/>
              </p:cNvSpPr>
              <p:nvPr/>
            </p:nvSpPr>
            <p:spPr bwMode="auto">
              <a:xfrm>
                <a:off x="6329363" y="2413000"/>
                <a:ext cx="44450" cy="28575"/>
              </a:xfrm>
              <a:custGeom>
                <a:avLst/>
                <a:gdLst>
                  <a:gd name="T0" fmla="*/ 16 w 28"/>
                  <a:gd name="T1" fmla="*/ 18 h 18"/>
                  <a:gd name="T2" fmla="*/ 0 w 28"/>
                  <a:gd name="T3" fmla="*/ 18 h 18"/>
                  <a:gd name="T4" fmla="*/ 0 w 28"/>
                  <a:gd name="T5" fmla="*/ 2 h 18"/>
                  <a:gd name="T6" fmla="*/ 12 w 28"/>
                  <a:gd name="T7" fmla="*/ 0 h 18"/>
                  <a:gd name="T8" fmla="*/ 28 w 28"/>
                  <a:gd name="T9" fmla="*/ 0 h 18"/>
                  <a:gd name="T10" fmla="*/ 28 w 28"/>
                  <a:gd name="T11" fmla="*/ 16 h 18"/>
                  <a:gd name="T12" fmla="*/ 16 w 2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9" name="Rectangle 443"/>
              <p:cNvSpPr>
                <a:spLocks noChangeArrowheads="1"/>
              </p:cNvSpPr>
              <p:nvPr/>
            </p:nvSpPr>
            <p:spPr bwMode="auto">
              <a:xfrm>
                <a:off x="6348413" y="2413000"/>
                <a:ext cx="44450" cy="25400"/>
              </a:xfrm>
              <a:prstGeom prst="rect">
                <a:avLst/>
              </a:pr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0" name="Freeform 444"/>
              <p:cNvSpPr>
                <a:spLocks/>
              </p:cNvSpPr>
              <p:nvPr/>
            </p:nvSpPr>
            <p:spPr bwMode="auto">
              <a:xfrm>
                <a:off x="6367463" y="2409825"/>
                <a:ext cx="44450" cy="28575"/>
              </a:xfrm>
              <a:custGeom>
                <a:avLst/>
                <a:gdLst>
                  <a:gd name="T0" fmla="*/ 16 w 28"/>
                  <a:gd name="T1" fmla="*/ 18 h 18"/>
                  <a:gd name="T2" fmla="*/ 0 w 28"/>
                  <a:gd name="T3" fmla="*/ 18 h 18"/>
                  <a:gd name="T4" fmla="*/ 0 w 28"/>
                  <a:gd name="T5" fmla="*/ 2 h 18"/>
                  <a:gd name="T6" fmla="*/ 12 w 28"/>
                  <a:gd name="T7" fmla="*/ 0 h 18"/>
                  <a:gd name="T8" fmla="*/ 28 w 28"/>
                  <a:gd name="T9" fmla="*/ 0 h 18"/>
                  <a:gd name="T10" fmla="*/ 28 w 28"/>
                  <a:gd name="T11" fmla="*/ 16 h 18"/>
                  <a:gd name="T12" fmla="*/ 16 w 28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8">
                    <a:moveTo>
                      <a:pt x="16" y="18"/>
                    </a:moveTo>
                    <a:lnTo>
                      <a:pt x="0" y="18"/>
                    </a:lnTo>
                    <a:lnTo>
                      <a:pt x="0" y="2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28" y="16"/>
                    </a:lnTo>
                    <a:lnTo>
                      <a:pt x="16" y="18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1" name="Freeform 445"/>
              <p:cNvSpPr>
                <a:spLocks/>
              </p:cNvSpPr>
              <p:nvPr/>
            </p:nvSpPr>
            <p:spPr bwMode="auto">
              <a:xfrm>
                <a:off x="6386513" y="240982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2" name="Freeform 446"/>
              <p:cNvSpPr>
                <a:spLocks/>
              </p:cNvSpPr>
              <p:nvPr/>
            </p:nvSpPr>
            <p:spPr bwMode="auto">
              <a:xfrm>
                <a:off x="6405563" y="242570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3" name="Freeform 447"/>
              <p:cNvSpPr>
                <a:spLocks/>
              </p:cNvSpPr>
              <p:nvPr/>
            </p:nvSpPr>
            <p:spPr bwMode="auto">
              <a:xfrm>
                <a:off x="6424613" y="2441575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4" name="Freeform 448"/>
              <p:cNvSpPr>
                <a:spLocks/>
              </p:cNvSpPr>
              <p:nvPr/>
            </p:nvSpPr>
            <p:spPr bwMode="auto">
              <a:xfrm>
                <a:off x="6443663" y="2457450"/>
                <a:ext cx="44450" cy="41275"/>
              </a:xfrm>
              <a:custGeom>
                <a:avLst/>
                <a:gdLst>
                  <a:gd name="T0" fmla="*/ 0 w 28"/>
                  <a:gd name="T1" fmla="*/ 16 h 26"/>
                  <a:gd name="T2" fmla="*/ 0 w 28"/>
                  <a:gd name="T3" fmla="*/ 0 h 26"/>
                  <a:gd name="T4" fmla="*/ 16 w 28"/>
                  <a:gd name="T5" fmla="*/ 0 h 26"/>
                  <a:gd name="T6" fmla="*/ 28 w 28"/>
                  <a:gd name="T7" fmla="*/ 10 h 26"/>
                  <a:gd name="T8" fmla="*/ 28 w 28"/>
                  <a:gd name="T9" fmla="*/ 26 h 26"/>
                  <a:gd name="T10" fmla="*/ 12 w 28"/>
                  <a:gd name="T11" fmla="*/ 26 h 26"/>
                  <a:gd name="T12" fmla="*/ 0 w 28"/>
                  <a:gd name="T13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0"/>
                    </a:lnTo>
                    <a:lnTo>
                      <a:pt x="28" y="26"/>
                    </a:lnTo>
                    <a:lnTo>
                      <a:pt x="12" y="2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5" name="Freeform 449"/>
              <p:cNvSpPr>
                <a:spLocks/>
              </p:cNvSpPr>
              <p:nvPr/>
            </p:nvSpPr>
            <p:spPr bwMode="auto">
              <a:xfrm>
                <a:off x="6462713" y="2473325"/>
                <a:ext cx="44450" cy="50800"/>
              </a:xfrm>
              <a:custGeom>
                <a:avLst/>
                <a:gdLst>
                  <a:gd name="T0" fmla="*/ 0 w 28"/>
                  <a:gd name="T1" fmla="*/ 16 h 32"/>
                  <a:gd name="T2" fmla="*/ 0 w 28"/>
                  <a:gd name="T3" fmla="*/ 0 h 32"/>
                  <a:gd name="T4" fmla="*/ 16 w 28"/>
                  <a:gd name="T5" fmla="*/ 0 h 32"/>
                  <a:gd name="T6" fmla="*/ 28 w 28"/>
                  <a:gd name="T7" fmla="*/ 16 h 32"/>
                  <a:gd name="T8" fmla="*/ 28 w 28"/>
                  <a:gd name="T9" fmla="*/ 32 h 32"/>
                  <a:gd name="T10" fmla="*/ 12 w 28"/>
                  <a:gd name="T11" fmla="*/ 32 h 32"/>
                  <a:gd name="T12" fmla="*/ 0 w 28"/>
                  <a:gd name="T1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6"/>
                    </a:lnTo>
                    <a:lnTo>
                      <a:pt x="28" y="32"/>
                    </a:lnTo>
                    <a:lnTo>
                      <a:pt x="12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6" name="Freeform 450"/>
              <p:cNvSpPr>
                <a:spLocks/>
              </p:cNvSpPr>
              <p:nvPr/>
            </p:nvSpPr>
            <p:spPr bwMode="auto">
              <a:xfrm>
                <a:off x="6481763" y="2498725"/>
                <a:ext cx="44450" cy="47625"/>
              </a:xfrm>
              <a:custGeom>
                <a:avLst/>
                <a:gdLst>
                  <a:gd name="T0" fmla="*/ 0 w 28"/>
                  <a:gd name="T1" fmla="*/ 16 h 30"/>
                  <a:gd name="T2" fmla="*/ 0 w 28"/>
                  <a:gd name="T3" fmla="*/ 0 h 30"/>
                  <a:gd name="T4" fmla="*/ 16 w 28"/>
                  <a:gd name="T5" fmla="*/ 0 h 30"/>
                  <a:gd name="T6" fmla="*/ 28 w 28"/>
                  <a:gd name="T7" fmla="*/ 14 h 30"/>
                  <a:gd name="T8" fmla="*/ 28 w 28"/>
                  <a:gd name="T9" fmla="*/ 30 h 30"/>
                  <a:gd name="T10" fmla="*/ 12 w 28"/>
                  <a:gd name="T11" fmla="*/ 30 h 30"/>
                  <a:gd name="T12" fmla="*/ 0 w 28"/>
                  <a:gd name="T13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4"/>
                    </a:lnTo>
                    <a:lnTo>
                      <a:pt x="28" y="30"/>
                    </a:lnTo>
                    <a:lnTo>
                      <a:pt x="12" y="3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7" name="Freeform 451"/>
              <p:cNvSpPr>
                <a:spLocks/>
              </p:cNvSpPr>
              <p:nvPr/>
            </p:nvSpPr>
            <p:spPr bwMode="auto">
              <a:xfrm>
                <a:off x="6500813" y="2520950"/>
                <a:ext cx="44450" cy="53975"/>
              </a:xfrm>
              <a:custGeom>
                <a:avLst/>
                <a:gdLst>
                  <a:gd name="T0" fmla="*/ 0 w 28"/>
                  <a:gd name="T1" fmla="*/ 16 h 34"/>
                  <a:gd name="T2" fmla="*/ 0 w 28"/>
                  <a:gd name="T3" fmla="*/ 0 h 34"/>
                  <a:gd name="T4" fmla="*/ 16 w 28"/>
                  <a:gd name="T5" fmla="*/ 0 h 34"/>
                  <a:gd name="T6" fmla="*/ 28 w 28"/>
                  <a:gd name="T7" fmla="*/ 18 h 34"/>
                  <a:gd name="T8" fmla="*/ 28 w 28"/>
                  <a:gd name="T9" fmla="*/ 34 h 34"/>
                  <a:gd name="T10" fmla="*/ 12 w 28"/>
                  <a:gd name="T11" fmla="*/ 34 h 34"/>
                  <a:gd name="T12" fmla="*/ 0 w 28"/>
                  <a:gd name="T13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8"/>
                    </a:lnTo>
                    <a:lnTo>
                      <a:pt x="28" y="34"/>
                    </a:lnTo>
                    <a:lnTo>
                      <a:pt x="12" y="3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8" name="Freeform 452"/>
              <p:cNvSpPr>
                <a:spLocks/>
              </p:cNvSpPr>
              <p:nvPr/>
            </p:nvSpPr>
            <p:spPr bwMode="auto">
              <a:xfrm>
                <a:off x="6519863" y="2549525"/>
                <a:ext cx="44450" cy="53975"/>
              </a:xfrm>
              <a:custGeom>
                <a:avLst/>
                <a:gdLst>
                  <a:gd name="T0" fmla="*/ 0 w 28"/>
                  <a:gd name="T1" fmla="*/ 16 h 34"/>
                  <a:gd name="T2" fmla="*/ 0 w 28"/>
                  <a:gd name="T3" fmla="*/ 0 h 34"/>
                  <a:gd name="T4" fmla="*/ 16 w 28"/>
                  <a:gd name="T5" fmla="*/ 0 h 34"/>
                  <a:gd name="T6" fmla="*/ 28 w 28"/>
                  <a:gd name="T7" fmla="*/ 18 h 34"/>
                  <a:gd name="T8" fmla="*/ 28 w 28"/>
                  <a:gd name="T9" fmla="*/ 34 h 34"/>
                  <a:gd name="T10" fmla="*/ 12 w 28"/>
                  <a:gd name="T11" fmla="*/ 34 h 34"/>
                  <a:gd name="T12" fmla="*/ 0 w 28"/>
                  <a:gd name="T13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8"/>
                    </a:lnTo>
                    <a:lnTo>
                      <a:pt x="28" y="34"/>
                    </a:lnTo>
                    <a:lnTo>
                      <a:pt x="12" y="3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9" name="Freeform 453"/>
              <p:cNvSpPr>
                <a:spLocks/>
              </p:cNvSpPr>
              <p:nvPr/>
            </p:nvSpPr>
            <p:spPr bwMode="auto">
              <a:xfrm>
                <a:off x="6538913" y="2578100"/>
                <a:ext cx="44450" cy="50800"/>
              </a:xfrm>
              <a:custGeom>
                <a:avLst/>
                <a:gdLst>
                  <a:gd name="T0" fmla="*/ 0 w 28"/>
                  <a:gd name="T1" fmla="*/ 16 h 32"/>
                  <a:gd name="T2" fmla="*/ 0 w 28"/>
                  <a:gd name="T3" fmla="*/ 0 h 32"/>
                  <a:gd name="T4" fmla="*/ 16 w 28"/>
                  <a:gd name="T5" fmla="*/ 0 h 32"/>
                  <a:gd name="T6" fmla="*/ 28 w 28"/>
                  <a:gd name="T7" fmla="*/ 16 h 32"/>
                  <a:gd name="T8" fmla="*/ 28 w 28"/>
                  <a:gd name="T9" fmla="*/ 32 h 32"/>
                  <a:gd name="T10" fmla="*/ 12 w 28"/>
                  <a:gd name="T11" fmla="*/ 32 h 32"/>
                  <a:gd name="T12" fmla="*/ 0 w 28"/>
                  <a:gd name="T13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6"/>
                    </a:lnTo>
                    <a:lnTo>
                      <a:pt x="28" y="32"/>
                    </a:lnTo>
                    <a:lnTo>
                      <a:pt x="12" y="3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0" name="Freeform 454"/>
              <p:cNvSpPr>
                <a:spLocks/>
              </p:cNvSpPr>
              <p:nvPr/>
            </p:nvSpPr>
            <p:spPr bwMode="auto">
              <a:xfrm>
                <a:off x="6557963" y="2603500"/>
                <a:ext cx="44450" cy="57150"/>
              </a:xfrm>
              <a:custGeom>
                <a:avLst/>
                <a:gdLst>
                  <a:gd name="T0" fmla="*/ 0 w 28"/>
                  <a:gd name="T1" fmla="*/ 16 h 36"/>
                  <a:gd name="T2" fmla="*/ 0 w 28"/>
                  <a:gd name="T3" fmla="*/ 0 h 36"/>
                  <a:gd name="T4" fmla="*/ 16 w 28"/>
                  <a:gd name="T5" fmla="*/ 0 h 36"/>
                  <a:gd name="T6" fmla="*/ 28 w 28"/>
                  <a:gd name="T7" fmla="*/ 20 h 36"/>
                  <a:gd name="T8" fmla="*/ 28 w 28"/>
                  <a:gd name="T9" fmla="*/ 36 h 36"/>
                  <a:gd name="T10" fmla="*/ 12 w 28"/>
                  <a:gd name="T11" fmla="*/ 36 h 36"/>
                  <a:gd name="T12" fmla="*/ 0 w 28"/>
                  <a:gd name="T13" fmla="*/ 1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0"/>
                    </a:lnTo>
                    <a:lnTo>
                      <a:pt x="28" y="36"/>
                    </a:lnTo>
                    <a:lnTo>
                      <a:pt x="12" y="3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1" name="Freeform 455"/>
              <p:cNvSpPr>
                <a:spLocks/>
              </p:cNvSpPr>
              <p:nvPr/>
            </p:nvSpPr>
            <p:spPr bwMode="auto">
              <a:xfrm>
                <a:off x="6577013" y="2635250"/>
                <a:ext cx="44450" cy="60325"/>
              </a:xfrm>
              <a:custGeom>
                <a:avLst/>
                <a:gdLst>
                  <a:gd name="T0" fmla="*/ 0 w 28"/>
                  <a:gd name="T1" fmla="*/ 16 h 38"/>
                  <a:gd name="T2" fmla="*/ 0 w 28"/>
                  <a:gd name="T3" fmla="*/ 0 h 38"/>
                  <a:gd name="T4" fmla="*/ 16 w 28"/>
                  <a:gd name="T5" fmla="*/ 0 h 38"/>
                  <a:gd name="T6" fmla="*/ 28 w 28"/>
                  <a:gd name="T7" fmla="*/ 22 h 38"/>
                  <a:gd name="T8" fmla="*/ 28 w 28"/>
                  <a:gd name="T9" fmla="*/ 38 h 38"/>
                  <a:gd name="T10" fmla="*/ 12 w 28"/>
                  <a:gd name="T11" fmla="*/ 38 h 38"/>
                  <a:gd name="T12" fmla="*/ 0 w 28"/>
                  <a:gd name="T13" fmla="*/ 1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2"/>
                    </a:lnTo>
                    <a:lnTo>
                      <a:pt x="28" y="38"/>
                    </a:lnTo>
                    <a:lnTo>
                      <a:pt x="12" y="3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2" name="Freeform 456"/>
              <p:cNvSpPr>
                <a:spLocks/>
              </p:cNvSpPr>
              <p:nvPr/>
            </p:nvSpPr>
            <p:spPr bwMode="auto">
              <a:xfrm>
                <a:off x="6596063" y="2670175"/>
                <a:ext cx="44450" cy="69850"/>
              </a:xfrm>
              <a:custGeom>
                <a:avLst/>
                <a:gdLst>
                  <a:gd name="T0" fmla="*/ 0 w 28"/>
                  <a:gd name="T1" fmla="*/ 16 h 44"/>
                  <a:gd name="T2" fmla="*/ 0 w 28"/>
                  <a:gd name="T3" fmla="*/ 0 h 44"/>
                  <a:gd name="T4" fmla="*/ 16 w 28"/>
                  <a:gd name="T5" fmla="*/ 0 h 44"/>
                  <a:gd name="T6" fmla="*/ 28 w 28"/>
                  <a:gd name="T7" fmla="*/ 28 h 44"/>
                  <a:gd name="T8" fmla="*/ 28 w 28"/>
                  <a:gd name="T9" fmla="*/ 44 h 44"/>
                  <a:gd name="T10" fmla="*/ 12 w 28"/>
                  <a:gd name="T11" fmla="*/ 44 h 44"/>
                  <a:gd name="T12" fmla="*/ 0 w 28"/>
                  <a:gd name="T1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8"/>
                    </a:lnTo>
                    <a:lnTo>
                      <a:pt x="28" y="44"/>
                    </a:lnTo>
                    <a:lnTo>
                      <a:pt x="12" y="4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3" name="Freeform 457"/>
              <p:cNvSpPr>
                <a:spLocks/>
              </p:cNvSpPr>
              <p:nvPr/>
            </p:nvSpPr>
            <p:spPr bwMode="auto">
              <a:xfrm>
                <a:off x="6615113" y="2714625"/>
                <a:ext cx="44450" cy="63500"/>
              </a:xfrm>
              <a:custGeom>
                <a:avLst/>
                <a:gdLst>
                  <a:gd name="T0" fmla="*/ 0 w 28"/>
                  <a:gd name="T1" fmla="*/ 16 h 40"/>
                  <a:gd name="T2" fmla="*/ 0 w 28"/>
                  <a:gd name="T3" fmla="*/ 0 h 40"/>
                  <a:gd name="T4" fmla="*/ 16 w 28"/>
                  <a:gd name="T5" fmla="*/ 0 h 40"/>
                  <a:gd name="T6" fmla="*/ 28 w 28"/>
                  <a:gd name="T7" fmla="*/ 24 h 40"/>
                  <a:gd name="T8" fmla="*/ 28 w 28"/>
                  <a:gd name="T9" fmla="*/ 40 h 40"/>
                  <a:gd name="T10" fmla="*/ 12 w 28"/>
                  <a:gd name="T11" fmla="*/ 40 h 40"/>
                  <a:gd name="T12" fmla="*/ 0 w 28"/>
                  <a:gd name="T13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4"/>
                    </a:lnTo>
                    <a:lnTo>
                      <a:pt x="28" y="40"/>
                    </a:lnTo>
                    <a:lnTo>
                      <a:pt x="12" y="4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4" name="Freeform 458"/>
              <p:cNvSpPr>
                <a:spLocks/>
              </p:cNvSpPr>
              <p:nvPr/>
            </p:nvSpPr>
            <p:spPr bwMode="auto">
              <a:xfrm>
                <a:off x="6634163" y="2752725"/>
                <a:ext cx="44450" cy="63500"/>
              </a:xfrm>
              <a:custGeom>
                <a:avLst/>
                <a:gdLst>
                  <a:gd name="T0" fmla="*/ 0 w 28"/>
                  <a:gd name="T1" fmla="*/ 16 h 40"/>
                  <a:gd name="T2" fmla="*/ 0 w 28"/>
                  <a:gd name="T3" fmla="*/ 0 h 40"/>
                  <a:gd name="T4" fmla="*/ 16 w 28"/>
                  <a:gd name="T5" fmla="*/ 0 h 40"/>
                  <a:gd name="T6" fmla="*/ 28 w 28"/>
                  <a:gd name="T7" fmla="*/ 24 h 40"/>
                  <a:gd name="T8" fmla="*/ 28 w 28"/>
                  <a:gd name="T9" fmla="*/ 40 h 40"/>
                  <a:gd name="T10" fmla="*/ 12 w 28"/>
                  <a:gd name="T11" fmla="*/ 40 h 40"/>
                  <a:gd name="T12" fmla="*/ 0 w 28"/>
                  <a:gd name="T13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4"/>
                    </a:lnTo>
                    <a:lnTo>
                      <a:pt x="28" y="40"/>
                    </a:lnTo>
                    <a:lnTo>
                      <a:pt x="12" y="4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5" name="Freeform 459"/>
              <p:cNvSpPr>
                <a:spLocks/>
              </p:cNvSpPr>
              <p:nvPr/>
            </p:nvSpPr>
            <p:spPr bwMode="auto">
              <a:xfrm>
                <a:off x="6653213" y="2790825"/>
                <a:ext cx="44450" cy="73025"/>
              </a:xfrm>
              <a:custGeom>
                <a:avLst/>
                <a:gdLst>
                  <a:gd name="T0" fmla="*/ 0 w 28"/>
                  <a:gd name="T1" fmla="*/ 16 h 46"/>
                  <a:gd name="T2" fmla="*/ 0 w 28"/>
                  <a:gd name="T3" fmla="*/ 0 h 46"/>
                  <a:gd name="T4" fmla="*/ 16 w 28"/>
                  <a:gd name="T5" fmla="*/ 0 h 46"/>
                  <a:gd name="T6" fmla="*/ 28 w 28"/>
                  <a:gd name="T7" fmla="*/ 30 h 46"/>
                  <a:gd name="T8" fmla="*/ 28 w 28"/>
                  <a:gd name="T9" fmla="*/ 46 h 46"/>
                  <a:gd name="T10" fmla="*/ 12 w 28"/>
                  <a:gd name="T11" fmla="*/ 46 h 46"/>
                  <a:gd name="T12" fmla="*/ 0 w 28"/>
                  <a:gd name="T13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0"/>
                    </a:lnTo>
                    <a:lnTo>
                      <a:pt x="28" y="46"/>
                    </a:lnTo>
                    <a:lnTo>
                      <a:pt x="12" y="4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6" name="Freeform 460"/>
              <p:cNvSpPr>
                <a:spLocks/>
              </p:cNvSpPr>
              <p:nvPr/>
            </p:nvSpPr>
            <p:spPr bwMode="auto">
              <a:xfrm>
                <a:off x="6672263" y="2838450"/>
                <a:ext cx="44450" cy="82550"/>
              </a:xfrm>
              <a:custGeom>
                <a:avLst/>
                <a:gdLst>
                  <a:gd name="T0" fmla="*/ 0 w 28"/>
                  <a:gd name="T1" fmla="*/ 16 h 52"/>
                  <a:gd name="T2" fmla="*/ 0 w 28"/>
                  <a:gd name="T3" fmla="*/ 0 h 52"/>
                  <a:gd name="T4" fmla="*/ 16 w 28"/>
                  <a:gd name="T5" fmla="*/ 0 h 52"/>
                  <a:gd name="T6" fmla="*/ 28 w 28"/>
                  <a:gd name="T7" fmla="*/ 36 h 52"/>
                  <a:gd name="T8" fmla="*/ 28 w 28"/>
                  <a:gd name="T9" fmla="*/ 52 h 52"/>
                  <a:gd name="T10" fmla="*/ 12 w 28"/>
                  <a:gd name="T11" fmla="*/ 52 h 52"/>
                  <a:gd name="T12" fmla="*/ 0 w 28"/>
                  <a:gd name="T13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6"/>
                    </a:lnTo>
                    <a:lnTo>
                      <a:pt x="28" y="52"/>
                    </a:lnTo>
                    <a:lnTo>
                      <a:pt x="12" y="5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7" name="Freeform 461"/>
              <p:cNvSpPr>
                <a:spLocks/>
              </p:cNvSpPr>
              <p:nvPr/>
            </p:nvSpPr>
            <p:spPr bwMode="auto">
              <a:xfrm>
                <a:off x="6691313" y="2895600"/>
                <a:ext cx="44450" cy="76200"/>
              </a:xfrm>
              <a:custGeom>
                <a:avLst/>
                <a:gdLst>
                  <a:gd name="T0" fmla="*/ 0 w 28"/>
                  <a:gd name="T1" fmla="*/ 16 h 48"/>
                  <a:gd name="T2" fmla="*/ 0 w 28"/>
                  <a:gd name="T3" fmla="*/ 0 h 48"/>
                  <a:gd name="T4" fmla="*/ 16 w 28"/>
                  <a:gd name="T5" fmla="*/ 0 h 48"/>
                  <a:gd name="T6" fmla="*/ 28 w 28"/>
                  <a:gd name="T7" fmla="*/ 32 h 48"/>
                  <a:gd name="T8" fmla="*/ 28 w 28"/>
                  <a:gd name="T9" fmla="*/ 48 h 48"/>
                  <a:gd name="T10" fmla="*/ 12 w 28"/>
                  <a:gd name="T11" fmla="*/ 48 h 48"/>
                  <a:gd name="T12" fmla="*/ 0 w 28"/>
                  <a:gd name="T13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2"/>
                    </a:lnTo>
                    <a:lnTo>
                      <a:pt x="28" y="48"/>
                    </a:lnTo>
                    <a:lnTo>
                      <a:pt x="12" y="4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8" name="Freeform 462"/>
              <p:cNvSpPr>
                <a:spLocks/>
              </p:cNvSpPr>
              <p:nvPr/>
            </p:nvSpPr>
            <p:spPr bwMode="auto">
              <a:xfrm>
                <a:off x="6710363" y="2946400"/>
                <a:ext cx="44450" cy="76200"/>
              </a:xfrm>
              <a:custGeom>
                <a:avLst/>
                <a:gdLst>
                  <a:gd name="T0" fmla="*/ 0 w 28"/>
                  <a:gd name="T1" fmla="*/ 16 h 48"/>
                  <a:gd name="T2" fmla="*/ 0 w 28"/>
                  <a:gd name="T3" fmla="*/ 0 h 48"/>
                  <a:gd name="T4" fmla="*/ 16 w 28"/>
                  <a:gd name="T5" fmla="*/ 0 h 48"/>
                  <a:gd name="T6" fmla="*/ 28 w 28"/>
                  <a:gd name="T7" fmla="*/ 32 h 48"/>
                  <a:gd name="T8" fmla="*/ 28 w 28"/>
                  <a:gd name="T9" fmla="*/ 48 h 48"/>
                  <a:gd name="T10" fmla="*/ 12 w 28"/>
                  <a:gd name="T11" fmla="*/ 48 h 48"/>
                  <a:gd name="T12" fmla="*/ 0 w 28"/>
                  <a:gd name="T13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2"/>
                    </a:lnTo>
                    <a:lnTo>
                      <a:pt x="28" y="48"/>
                    </a:lnTo>
                    <a:lnTo>
                      <a:pt x="12" y="4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9" name="Freeform 463"/>
              <p:cNvSpPr>
                <a:spLocks/>
              </p:cNvSpPr>
              <p:nvPr/>
            </p:nvSpPr>
            <p:spPr bwMode="auto">
              <a:xfrm>
                <a:off x="6729413" y="2997200"/>
                <a:ext cx="44450" cy="82550"/>
              </a:xfrm>
              <a:custGeom>
                <a:avLst/>
                <a:gdLst>
                  <a:gd name="T0" fmla="*/ 0 w 28"/>
                  <a:gd name="T1" fmla="*/ 16 h 52"/>
                  <a:gd name="T2" fmla="*/ 0 w 28"/>
                  <a:gd name="T3" fmla="*/ 0 h 52"/>
                  <a:gd name="T4" fmla="*/ 16 w 28"/>
                  <a:gd name="T5" fmla="*/ 0 h 52"/>
                  <a:gd name="T6" fmla="*/ 28 w 28"/>
                  <a:gd name="T7" fmla="*/ 36 h 52"/>
                  <a:gd name="T8" fmla="*/ 28 w 28"/>
                  <a:gd name="T9" fmla="*/ 52 h 52"/>
                  <a:gd name="T10" fmla="*/ 12 w 28"/>
                  <a:gd name="T11" fmla="*/ 52 h 52"/>
                  <a:gd name="T12" fmla="*/ 0 w 28"/>
                  <a:gd name="T13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6"/>
                    </a:lnTo>
                    <a:lnTo>
                      <a:pt x="28" y="52"/>
                    </a:lnTo>
                    <a:lnTo>
                      <a:pt x="12" y="5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0" name="Freeform 464"/>
              <p:cNvSpPr>
                <a:spLocks/>
              </p:cNvSpPr>
              <p:nvPr/>
            </p:nvSpPr>
            <p:spPr bwMode="auto">
              <a:xfrm>
                <a:off x="6748463" y="3054350"/>
                <a:ext cx="44450" cy="88900"/>
              </a:xfrm>
              <a:custGeom>
                <a:avLst/>
                <a:gdLst>
                  <a:gd name="T0" fmla="*/ 0 w 28"/>
                  <a:gd name="T1" fmla="*/ 16 h 56"/>
                  <a:gd name="T2" fmla="*/ 0 w 28"/>
                  <a:gd name="T3" fmla="*/ 0 h 56"/>
                  <a:gd name="T4" fmla="*/ 16 w 28"/>
                  <a:gd name="T5" fmla="*/ 0 h 56"/>
                  <a:gd name="T6" fmla="*/ 28 w 28"/>
                  <a:gd name="T7" fmla="*/ 40 h 56"/>
                  <a:gd name="T8" fmla="*/ 28 w 28"/>
                  <a:gd name="T9" fmla="*/ 56 h 56"/>
                  <a:gd name="T10" fmla="*/ 12 w 28"/>
                  <a:gd name="T11" fmla="*/ 56 h 56"/>
                  <a:gd name="T12" fmla="*/ 0 w 28"/>
                  <a:gd name="T13" fmla="*/ 1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40"/>
                    </a:lnTo>
                    <a:lnTo>
                      <a:pt x="28" y="56"/>
                    </a:lnTo>
                    <a:lnTo>
                      <a:pt x="12" y="5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1" name="Freeform 465"/>
              <p:cNvSpPr>
                <a:spLocks/>
              </p:cNvSpPr>
              <p:nvPr/>
            </p:nvSpPr>
            <p:spPr bwMode="auto">
              <a:xfrm>
                <a:off x="6767513" y="3117850"/>
                <a:ext cx="44450" cy="85725"/>
              </a:xfrm>
              <a:custGeom>
                <a:avLst/>
                <a:gdLst>
                  <a:gd name="T0" fmla="*/ 0 w 28"/>
                  <a:gd name="T1" fmla="*/ 16 h 54"/>
                  <a:gd name="T2" fmla="*/ 0 w 28"/>
                  <a:gd name="T3" fmla="*/ 0 h 54"/>
                  <a:gd name="T4" fmla="*/ 16 w 28"/>
                  <a:gd name="T5" fmla="*/ 0 h 54"/>
                  <a:gd name="T6" fmla="*/ 28 w 28"/>
                  <a:gd name="T7" fmla="*/ 38 h 54"/>
                  <a:gd name="T8" fmla="*/ 28 w 28"/>
                  <a:gd name="T9" fmla="*/ 54 h 54"/>
                  <a:gd name="T10" fmla="*/ 12 w 28"/>
                  <a:gd name="T11" fmla="*/ 54 h 54"/>
                  <a:gd name="T12" fmla="*/ 0 w 28"/>
                  <a:gd name="T13" fmla="*/ 1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8"/>
                    </a:lnTo>
                    <a:lnTo>
                      <a:pt x="28" y="54"/>
                    </a:lnTo>
                    <a:lnTo>
                      <a:pt x="12" y="5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2" name="Freeform 466"/>
              <p:cNvSpPr>
                <a:spLocks/>
              </p:cNvSpPr>
              <p:nvPr/>
            </p:nvSpPr>
            <p:spPr bwMode="auto">
              <a:xfrm>
                <a:off x="6786563" y="3178175"/>
                <a:ext cx="44450" cy="79375"/>
              </a:xfrm>
              <a:custGeom>
                <a:avLst/>
                <a:gdLst>
                  <a:gd name="T0" fmla="*/ 0 w 28"/>
                  <a:gd name="T1" fmla="*/ 16 h 50"/>
                  <a:gd name="T2" fmla="*/ 0 w 28"/>
                  <a:gd name="T3" fmla="*/ 0 h 50"/>
                  <a:gd name="T4" fmla="*/ 16 w 28"/>
                  <a:gd name="T5" fmla="*/ 0 h 50"/>
                  <a:gd name="T6" fmla="*/ 28 w 28"/>
                  <a:gd name="T7" fmla="*/ 34 h 50"/>
                  <a:gd name="T8" fmla="*/ 28 w 28"/>
                  <a:gd name="T9" fmla="*/ 50 h 50"/>
                  <a:gd name="T10" fmla="*/ 12 w 28"/>
                  <a:gd name="T11" fmla="*/ 50 h 50"/>
                  <a:gd name="T12" fmla="*/ 0 w 28"/>
                  <a:gd name="T13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4"/>
                    </a:lnTo>
                    <a:lnTo>
                      <a:pt x="28" y="50"/>
                    </a:lnTo>
                    <a:lnTo>
                      <a:pt x="12" y="5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3" name="Freeform 467"/>
              <p:cNvSpPr>
                <a:spLocks/>
              </p:cNvSpPr>
              <p:nvPr/>
            </p:nvSpPr>
            <p:spPr bwMode="auto">
              <a:xfrm>
                <a:off x="6805613" y="3232150"/>
                <a:ext cx="44450" cy="82550"/>
              </a:xfrm>
              <a:custGeom>
                <a:avLst/>
                <a:gdLst>
                  <a:gd name="T0" fmla="*/ 0 w 28"/>
                  <a:gd name="T1" fmla="*/ 16 h 52"/>
                  <a:gd name="T2" fmla="*/ 0 w 28"/>
                  <a:gd name="T3" fmla="*/ 0 h 52"/>
                  <a:gd name="T4" fmla="*/ 16 w 28"/>
                  <a:gd name="T5" fmla="*/ 0 h 52"/>
                  <a:gd name="T6" fmla="*/ 28 w 28"/>
                  <a:gd name="T7" fmla="*/ 36 h 52"/>
                  <a:gd name="T8" fmla="*/ 28 w 28"/>
                  <a:gd name="T9" fmla="*/ 52 h 52"/>
                  <a:gd name="T10" fmla="*/ 12 w 28"/>
                  <a:gd name="T11" fmla="*/ 52 h 52"/>
                  <a:gd name="T12" fmla="*/ 0 w 28"/>
                  <a:gd name="T13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6"/>
                    </a:lnTo>
                    <a:lnTo>
                      <a:pt x="28" y="52"/>
                    </a:lnTo>
                    <a:lnTo>
                      <a:pt x="12" y="5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4" name="Freeform 468"/>
              <p:cNvSpPr>
                <a:spLocks/>
              </p:cNvSpPr>
              <p:nvPr/>
            </p:nvSpPr>
            <p:spPr bwMode="auto">
              <a:xfrm>
                <a:off x="6824663" y="3289300"/>
                <a:ext cx="44450" cy="85725"/>
              </a:xfrm>
              <a:custGeom>
                <a:avLst/>
                <a:gdLst>
                  <a:gd name="T0" fmla="*/ 0 w 28"/>
                  <a:gd name="T1" fmla="*/ 16 h 54"/>
                  <a:gd name="T2" fmla="*/ 0 w 28"/>
                  <a:gd name="T3" fmla="*/ 0 h 54"/>
                  <a:gd name="T4" fmla="*/ 16 w 28"/>
                  <a:gd name="T5" fmla="*/ 0 h 54"/>
                  <a:gd name="T6" fmla="*/ 28 w 28"/>
                  <a:gd name="T7" fmla="*/ 38 h 54"/>
                  <a:gd name="T8" fmla="*/ 28 w 28"/>
                  <a:gd name="T9" fmla="*/ 54 h 54"/>
                  <a:gd name="T10" fmla="*/ 12 w 28"/>
                  <a:gd name="T11" fmla="*/ 54 h 54"/>
                  <a:gd name="T12" fmla="*/ 0 w 28"/>
                  <a:gd name="T13" fmla="*/ 1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8"/>
                    </a:lnTo>
                    <a:lnTo>
                      <a:pt x="28" y="54"/>
                    </a:lnTo>
                    <a:lnTo>
                      <a:pt x="12" y="5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5" name="Freeform 469"/>
              <p:cNvSpPr>
                <a:spLocks/>
              </p:cNvSpPr>
              <p:nvPr/>
            </p:nvSpPr>
            <p:spPr bwMode="auto">
              <a:xfrm>
                <a:off x="6843713" y="3349625"/>
                <a:ext cx="44450" cy="79375"/>
              </a:xfrm>
              <a:custGeom>
                <a:avLst/>
                <a:gdLst>
                  <a:gd name="T0" fmla="*/ 0 w 28"/>
                  <a:gd name="T1" fmla="*/ 16 h 50"/>
                  <a:gd name="T2" fmla="*/ 0 w 28"/>
                  <a:gd name="T3" fmla="*/ 0 h 50"/>
                  <a:gd name="T4" fmla="*/ 16 w 28"/>
                  <a:gd name="T5" fmla="*/ 0 h 50"/>
                  <a:gd name="T6" fmla="*/ 28 w 28"/>
                  <a:gd name="T7" fmla="*/ 34 h 50"/>
                  <a:gd name="T8" fmla="*/ 28 w 28"/>
                  <a:gd name="T9" fmla="*/ 50 h 50"/>
                  <a:gd name="T10" fmla="*/ 12 w 28"/>
                  <a:gd name="T11" fmla="*/ 50 h 50"/>
                  <a:gd name="T12" fmla="*/ 0 w 28"/>
                  <a:gd name="T13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4"/>
                    </a:lnTo>
                    <a:lnTo>
                      <a:pt x="28" y="50"/>
                    </a:lnTo>
                    <a:lnTo>
                      <a:pt x="12" y="5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6" name="Freeform 470"/>
              <p:cNvSpPr>
                <a:spLocks/>
              </p:cNvSpPr>
              <p:nvPr/>
            </p:nvSpPr>
            <p:spPr bwMode="auto">
              <a:xfrm>
                <a:off x="6862763" y="3403600"/>
                <a:ext cx="44450" cy="79375"/>
              </a:xfrm>
              <a:custGeom>
                <a:avLst/>
                <a:gdLst>
                  <a:gd name="T0" fmla="*/ 0 w 28"/>
                  <a:gd name="T1" fmla="*/ 16 h 50"/>
                  <a:gd name="T2" fmla="*/ 0 w 28"/>
                  <a:gd name="T3" fmla="*/ 0 h 50"/>
                  <a:gd name="T4" fmla="*/ 16 w 28"/>
                  <a:gd name="T5" fmla="*/ 0 h 50"/>
                  <a:gd name="T6" fmla="*/ 28 w 28"/>
                  <a:gd name="T7" fmla="*/ 34 h 50"/>
                  <a:gd name="T8" fmla="*/ 28 w 28"/>
                  <a:gd name="T9" fmla="*/ 50 h 50"/>
                  <a:gd name="T10" fmla="*/ 12 w 28"/>
                  <a:gd name="T11" fmla="*/ 50 h 50"/>
                  <a:gd name="T12" fmla="*/ 0 w 28"/>
                  <a:gd name="T13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4"/>
                    </a:lnTo>
                    <a:lnTo>
                      <a:pt x="28" y="50"/>
                    </a:lnTo>
                    <a:lnTo>
                      <a:pt x="12" y="5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7" name="Freeform 471"/>
              <p:cNvSpPr>
                <a:spLocks/>
              </p:cNvSpPr>
              <p:nvPr/>
            </p:nvSpPr>
            <p:spPr bwMode="auto">
              <a:xfrm>
                <a:off x="6881813" y="3457575"/>
                <a:ext cx="44450" cy="82550"/>
              </a:xfrm>
              <a:custGeom>
                <a:avLst/>
                <a:gdLst>
                  <a:gd name="T0" fmla="*/ 0 w 28"/>
                  <a:gd name="T1" fmla="*/ 16 h 52"/>
                  <a:gd name="T2" fmla="*/ 0 w 28"/>
                  <a:gd name="T3" fmla="*/ 0 h 52"/>
                  <a:gd name="T4" fmla="*/ 16 w 28"/>
                  <a:gd name="T5" fmla="*/ 0 h 52"/>
                  <a:gd name="T6" fmla="*/ 28 w 28"/>
                  <a:gd name="T7" fmla="*/ 36 h 52"/>
                  <a:gd name="T8" fmla="*/ 28 w 28"/>
                  <a:gd name="T9" fmla="*/ 52 h 52"/>
                  <a:gd name="T10" fmla="*/ 12 w 28"/>
                  <a:gd name="T11" fmla="*/ 52 h 52"/>
                  <a:gd name="T12" fmla="*/ 0 w 28"/>
                  <a:gd name="T13" fmla="*/ 1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5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6"/>
                    </a:lnTo>
                    <a:lnTo>
                      <a:pt x="28" y="52"/>
                    </a:lnTo>
                    <a:lnTo>
                      <a:pt x="12" y="5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8" name="Freeform 472"/>
              <p:cNvSpPr>
                <a:spLocks/>
              </p:cNvSpPr>
              <p:nvPr/>
            </p:nvSpPr>
            <p:spPr bwMode="auto">
              <a:xfrm>
                <a:off x="6900863" y="3514725"/>
                <a:ext cx="44450" cy="76200"/>
              </a:xfrm>
              <a:custGeom>
                <a:avLst/>
                <a:gdLst>
                  <a:gd name="T0" fmla="*/ 0 w 28"/>
                  <a:gd name="T1" fmla="*/ 16 h 48"/>
                  <a:gd name="T2" fmla="*/ 0 w 28"/>
                  <a:gd name="T3" fmla="*/ 0 h 48"/>
                  <a:gd name="T4" fmla="*/ 16 w 28"/>
                  <a:gd name="T5" fmla="*/ 0 h 48"/>
                  <a:gd name="T6" fmla="*/ 28 w 28"/>
                  <a:gd name="T7" fmla="*/ 32 h 48"/>
                  <a:gd name="T8" fmla="*/ 28 w 28"/>
                  <a:gd name="T9" fmla="*/ 48 h 48"/>
                  <a:gd name="T10" fmla="*/ 12 w 28"/>
                  <a:gd name="T11" fmla="*/ 48 h 48"/>
                  <a:gd name="T12" fmla="*/ 0 w 28"/>
                  <a:gd name="T13" fmla="*/ 1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32"/>
                    </a:lnTo>
                    <a:lnTo>
                      <a:pt x="28" y="48"/>
                    </a:lnTo>
                    <a:lnTo>
                      <a:pt x="12" y="4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9" name="Freeform 473"/>
              <p:cNvSpPr>
                <a:spLocks/>
              </p:cNvSpPr>
              <p:nvPr/>
            </p:nvSpPr>
            <p:spPr bwMode="auto">
              <a:xfrm>
                <a:off x="6919913" y="3565525"/>
                <a:ext cx="44450" cy="63500"/>
              </a:xfrm>
              <a:custGeom>
                <a:avLst/>
                <a:gdLst>
                  <a:gd name="T0" fmla="*/ 0 w 28"/>
                  <a:gd name="T1" fmla="*/ 16 h 40"/>
                  <a:gd name="T2" fmla="*/ 0 w 28"/>
                  <a:gd name="T3" fmla="*/ 0 h 40"/>
                  <a:gd name="T4" fmla="*/ 16 w 28"/>
                  <a:gd name="T5" fmla="*/ 0 h 40"/>
                  <a:gd name="T6" fmla="*/ 28 w 28"/>
                  <a:gd name="T7" fmla="*/ 24 h 40"/>
                  <a:gd name="T8" fmla="*/ 28 w 28"/>
                  <a:gd name="T9" fmla="*/ 40 h 40"/>
                  <a:gd name="T10" fmla="*/ 12 w 28"/>
                  <a:gd name="T11" fmla="*/ 40 h 40"/>
                  <a:gd name="T12" fmla="*/ 0 w 28"/>
                  <a:gd name="T13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0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4"/>
                    </a:lnTo>
                    <a:lnTo>
                      <a:pt x="28" y="40"/>
                    </a:lnTo>
                    <a:lnTo>
                      <a:pt x="12" y="4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0" name="Freeform 474"/>
              <p:cNvSpPr>
                <a:spLocks/>
              </p:cNvSpPr>
              <p:nvPr/>
            </p:nvSpPr>
            <p:spPr bwMode="auto">
              <a:xfrm>
                <a:off x="6938963" y="3603625"/>
                <a:ext cx="44450" cy="53975"/>
              </a:xfrm>
              <a:custGeom>
                <a:avLst/>
                <a:gdLst>
                  <a:gd name="T0" fmla="*/ 0 w 28"/>
                  <a:gd name="T1" fmla="*/ 16 h 34"/>
                  <a:gd name="T2" fmla="*/ 0 w 28"/>
                  <a:gd name="T3" fmla="*/ 0 h 34"/>
                  <a:gd name="T4" fmla="*/ 16 w 28"/>
                  <a:gd name="T5" fmla="*/ 0 h 34"/>
                  <a:gd name="T6" fmla="*/ 28 w 28"/>
                  <a:gd name="T7" fmla="*/ 18 h 34"/>
                  <a:gd name="T8" fmla="*/ 28 w 28"/>
                  <a:gd name="T9" fmla="*/ 34 h 34"/>
                  <a:gd name="T10" fmla="*/ 12 w 28"/>
                  <a:gd name="T11" fmla="*/ 34 h 34"/>
                  <a:gd name="T12" fmla="*/ 0 w 28"/>
                  <a:gd name="T13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8"/>
                    </a:lnTo>
                    <a:lnTo>
                      <a:pt x="28" y="34"/>
                    </a:lnTo>
                    <a:lnTo>
                      <a:pt x="12" y="3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1" name="Freeform 475"/>
              <p:cNvSpPr>
                <a:spLocks/>
              </p:cNvSpPr>
              <p:nvPr/>
            </p:nvSpPr>
            <p:spPr bwMode="auto">
              <a:xfrm>
                <a:off x="6958013" y="3632200"/>
                <a:ext cx="44450" cy="66675"/>
              </a:xfrm>
              <a:custGeom>
                <a:avLst/>
                <a:gdLst>
                  <a:gd name="T0" fmla="*/ 0 w 28"/>
                  <a:gd name="T1" fmla="*/ 16 h 42"/>
                  <a:gd name="T2" fmla="*/ 0 w 28"/>
                  <a:gd name="T3" fmla="*/ 0 h 42"/>
                  <a:gd name="T4" fmla="*/ 16 w 28"/>
                  <a:gd name="T5" fmla="*/ 0 h 42"/>
                  <a:gd name="T6" fmla="*/ 28 w 28"/>
                  <a:gd name="T7" fmla="*/ 26 h 42"/>
                  <a:gd name="T8" fmla="*/ 28 w 28"/>
                  <a:gd name="T9" fmla="*/ 42 h 42"/>
                  <a:gd name="T10" fmla="*/ 12 w 28"/>
                  <a:gd name="T11" fmla="*/ 42 h 42"/>
                  <a:gd name="T12" fmla="*/ 0 w 28"/>
                  <a:gd name="T13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42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6"/>
                    </a:lnTo>
                    <a:lnTo>
                      <a:pt x="28" y="42"/>
                    </a:lnTo>
                    <a:lnTo>
                      <a:pt x="12" y="42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2" name="Freeform 476"/>
              <p:cNvSpPr>
                <a:spLocks/>
              </p:cNvSpPr>
              <p:nvPr/>
            </p:nvSpPr>
            <p:spPr bwMode="auto">
              <a:xfrm>
                <a:off x="6977063" y="3673475"/>
                <a:ext cx="44450" cy="53975"/>
              </a:xfrm>
              <a:custGeom>
                <a:avLst/>
                <a:gdLst>
                  <a:gd name="T0" fmla="*/ 0 w 28"/>
                  <a:gd name="T1" fmla="*/ 16 h 34"/>
                  <a:gd name="T2" fmla="*/ 0 w 28"/>
                  <a:gd name="T3" fmla="*/ 0 h 34"/>
                  <a:gd name="T4" fmla="*/ 16 w 28"/>
                  <a:gd name="T5" fmla="*/ 0 h 34"/>
                  <a:gd name="T6" fmla="*/ 28 w 28"/>
                  <a:gd name="T7" fmla="*/ 18 h 34"/>
                  <a:gd name="T8" fmla="*/ 28 w 28"/>
                  <a:gd name="T9" fmla="*/ 34 h 34"/>
                  <a:gd name="T10" fmla="*/ 12 w 28"/>
                  <a:gd name="T11" fmla="*/ 34 h 34"/>
                  <a:gd name="T12" fmla="*/ 0 w 28"/>
                  <a:gd name="T13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8"/>
                    </a:lnTo>
                    <a:lnTo>
                      <a:pt x="28" y="34"/>
                    </a:lnTo>
                    <a:lnTo>
                      <a:pt x="12" y="3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3" name="Freeform 477"/>
              <p:cNvSpPr>
                <a:spLocks/>
              </p:cNvSpPr>
              <p:nvPr/>
            </p:nvSpPr>
            <p:spPr bwMode="auto">
              <a:xfrm>
                <a:off x="6996113" y="3702050"/>
                <a:ext cx="44450" cy="60325"/>
              </a:xfrm>
              <a:custGeom>
                <a:avLst/>
                <a:gdLst>
                  <a:gd name="T0" fmla="*/ 0 w 28"/>
                  <a:gd name="T1" fmla="*/ 16 h 38"/>
                  <a:gd name="T2" fmla="*/ 0 w 28"/>
                  <a:gd name="T3" fmla="*/ 0 h 38"/>
                  <a:gd name="T4" fmla="*/ 16 w 28"/>
                  <a:gd name="T5" fmla="*/ 0 h 38"/>
                  <a:gd name="T6" fmla="*/ 28 w 28"/>
                  <a:gd name="T7" fmla="*/ 22 h 38"/>
                  <a:gd name="T8" fmla="*/ 28 w 28"/>
                  <a:gd name="T9" fmla="*/ 38 h 38"/>
                  <a:gd name="T10" fmla="*/ 12 w 28"/>
                  <a:gd name="T11" fmla="*/ 38 h 38"/>
                  <a:gd name="T12" fmla="*/ 0 w 28"/>
                  <a:gd name="T13" fmla="*/ 1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8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2"/>
                    </a:lnTo>
                    <a:lnTo>
                      <a:pt x="28" y="38"/>
                    </a:lnTo>
                    <a:lnTo>
                      <a:pt x="12" y="3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4" name="Freeform 478"/>
              <p:cNvSpPr>
                <a:spLocks/>
              </p:cNvSpPr>
              <p:nvPr/>
            </p:nvSpPr>
            <p:spPr bwMode="auto">
              <a:xfrm>
                <a:off x="7015163" y="3736975"/>
                <a:ext cx="44450" cy="53975"/>
              </a:xfrm>
              <a:custGeom>
                <a:avLst/>
                <a:gdLst>
                  <a:gd name="T0" fmla="*/ 0 w 28"/>
                  <a:gd name="T1" fmla="*/ 16 h 34"/>
                  <a:gd name="T2" fmla="*/ 0 w 28"/>
                  <a:gd name="T3" fmla="*/ 0 h 34"/>
                  <a:gd name="T4" fmla="*/ 16 w 28"/>
                  <a:gd name="T5" fmla="*/ 0 h 34"/>
                  <a:gd name="T6" fmla="*/ 28 w 28"/>
                  <a:gd name="T7" fmla="*/ 18 h 34"/>
                  <a:gd name="T8" fmla="*/ 28 w 28"/>
                  <a:gd name="T9" fmla="*/ 34 h 34"/>
                  <a:gd name="T10" fmla="*/ 12 w 28"/>
                  <a:gd name="T11" fmla="*/ 34 h 34"/>
                  <a:gd name="T12" fmla="*/ 0 w 28"/>
                  <a:gd name="T13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4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18"/>
                    </a:lnTo>
                    <a:lnTo>
                      <a:pt x="28" y="34"/>
                    </a:lnTo>
                    <a:lnTo>
                      <a:pt x="12" y="3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5" name="Freeform 479"/>
              <p:cNvSpPr>
                <a:spLocks/>
              </p:cNvSpPr>
              <p:nvPr/>
            </p:nvSpPr>
            <p:spPr bwMode="auto">
              <a:xfrm>
                <a:off x="7034213" y="3765550"/>
                <a:ext cx="44450" cy="57150"/>
              </a:xfrm>
              <a:custGeom>
                <a:avLst/>
                <a:gdLst>
                  <a:gd name="T0" fmla="*/ 0 w 28"/>
                  <a:gd name="T1" fmla="*/ 16 h 36"/>
                  <a:gd name="T2" fmla="*/ 0 w 28"/>
                  <a:gd name="T3" fmla="*/ 0 h 36"/>
                  <a:gd name="T4" fmla="*/ 16 w 28"/>
                  <a:gd name="T5" fmla="*/ 0 h 36"/>
                  <a:gd name="T6" fmla="*/ 28 w 28"/>
                  <a:gd name="T7" fmla="*/ 20 h 36"/>
                  <a:gd name="T8" fmla="*/ 28 w 28"/>
                  <a:gd name="T9" fmla="*/ 36 h 36"/>
                  <a:gd name="T10" fmla="*/ 12 w 28"/>
                  <a:gd name="T11" fmla="*/ 36 h 36"/>
                  <a:gd name="T12" fmla="*/ 0 w 28"/>
                  <a:gd name="T13" fmla="*/ 1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6">
                    <a:moveTo>
                      <a:pt x="0" y="16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28" y="20"/>
                    </a:lnTo>
                    <a:lnTo>
                      <a:pt x="28" y="36"/>
                    </a:lnTo>
                    <a:lnTo>
                      <a:pt x="12" y="3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6" name="Freeform 509"/>
              <p:cNvSpPr>
                <a:spLocks/>
              </p:cNvSpPr>
              <p:nvPr/>
            </p:nvSpPr>
            <p:spPr bwMode="auto">
              <a:xfrm>
                <a:off x="7043738" y="47529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2">
                <a:solidFill>
                  <a:srgbClr val="0000D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7" name="Freeform 513"/>
              <p:cNvSpPr>
                <a:spLocks/>
              </p:cNvSpPr>
              <p:nvPr/>
            </p:nvSpPr>
            <p:spPr bwMode="auto">
              <a:xfrm>
                <a:off x="7043738" y="38068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8" name="Rectangle 380"/>
              <p:cNvSpPr>
                <a:spLocks noChangeArrowheads="1"/>
              </p:cNvSpPr>
              <p:nvPr/>
            </p:nvSpPr>
            <p:spPr bwMode="auto">
              <a:xfrm>
                <a:off x="3473086" y="2299240"/>
                <a:ext cx="457200" cy="29343"/>
              </a:xfrm>
              <a:prstGeom prst="rect">
                <a:avLst/>
              </a:prstGeom>
              <a:solidFill>
                <a:srgbClr val="FF0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9" name="Rectangle 382"/>
              <p:cNvSpPr>
                <a:spLocks noChangeArrowheads="1"/>
              </p:cNvSpPr>
              <p:nvPr/>
            </p:nvSpPr>
            <p:spPr bwMode="auto">
              <a:xfrm>
                <a:off x="3473086" y="2636679"/>
                <a:ext cx="457200" cy="29343"/>
              </a:xfrm>
              <a:prstGeom prst="rect">
                <a:avLst/>
              </a:prstGeom>
              <a:solidFill>
                <a:srgbClr val="FFFA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0" name="Rectangle 383"/>
              <p:cNvSpPr>
                <a:spLocks noChangeArrowheads="1"/>
              </p:cNvSpPr>
              <p:nvPr/>
            </p:nvSpPr>
            <p:spPr bwMode="auto">
              <a:xfrm>
                <a:off x="3968386" y="2537648"/>
                <a:ext cx="1043020" cy="264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err="1" smtClean="0">
                    <a:ln>
                      <a:noFill/>
                    </a:ln>
                    <a:solidFill>
                      <a:srgbClr val="FFFA98"/>
                    </a:solidFill>
                    <a:effectLst/>
                    <a:latin typeface="Arial" pitchFamily="34" charset="0"/>
                    <a:cs typeface="Arial" pitchFamily="34" charset="0"/>
                  </a:rPr>
                  <a:t>surge+tide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41" name="Rectangle 384"/>
            <p:cNvSpPr>
              <a:spLocks noChangeArrowheads="1"/>
            </p:cNvSpPr>
            <p:nvPr/>
          </p:nvSpPr>
          <p:spPr bwMode="auto">
            <a:xfrm rot="5400000" flipH="1">
              <a:off x="6934015" y="3199015"/>
              <a:ext cx="384898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Water level relative to mean sea level in </a:t>
              </a:r>
              <a:r>
                <a:rPr lang="en-US" sz="1400" b="1" baseline="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2012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 (</a:t>
              </a:r>
              <a:r>
                <a:rPr lang="en-US" sz="1400" b="1" baseline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grpSp>
          <p:nvGrpSpPr>
            <p:cNvPr id="843" name="Group 842"/>
            <p:cNvGrpSpPr/>
            <p:nvPr/>
          </p:nvGrpSpPr>
          <p:grpSpPr>
            <a:xfrm>
              <a:off x="8387386" y="1698820"/>
              <a:ext cx="277552" cy="3377821"/>
              <a:chOff x="5473944" y="1858315"/>
              <a:chExt cx="277552" cy="3377821"/>
            </a:xfrm>
          </p:grpSpPr>
          <p:grpSp>
            <p:nvGrpSpPr>
              <p:cNvPr id="844" name="Group 843"/>
              <p:cNvGrpSpPr/>
              <p:nvPr/>
            </p:nvGrpSpPr>
            <p:grpSpPr>
              <a:xfrm>
                <a:off x="5473944" y="1858315"/>
                <a:ext cx="59531" cy="3283528"/>
                <a:chOff x="6764338" y="1466850"/>
                <a:chExt cx="79375" cy="3787775"/>
              </a:xfrm>
            </p:grpSpPr>
            <p:sp>
              <p:nvSpPr>
                <p:cNvPr id="853" name="Freeform 37"/>
                <p:cNvSpPr>
                  <a:spLocks/>
                </p:cNvSpPr>
                <p:nvPr/>
              </p:nvSpPr>
              <p:spPr bwMode="auto">
                <a:xfrm>
                  <a:off x="6764338" y="5254625"/>
                  <a:ext cx="79375" cy="0"/>
                </a:xfrm>
                <a:custGeom>
                  <a:avLst/>
                  <a:gdLst>
                    <a:gd name="T0" fmla="*/ 25 w 25"/>
                    <a:gd name="T1" fmla="*/ 1 w 25"/>
                    <a:gd name="T2" fmla="*/ 0 w 2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5">
                      <a:moveTo>
                        <a:pt x="25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4" name="Freeform 38"/>
                <p:cNvSpPr>
                  <a:spLocks/>
                </p:cNvSpPr>
                <p:nvPr/>
              </p:nvSpPr>
              <p:spPr bwMode="auto">
                <a:xfrm>
                  <a:off x="6764338" y="4749800"/>
                  <a:ext cx="79375" cy="0"/>
                </a:xfrm>
                <a:custGeom>
                  <a:avLst/>
                  <a:gdLst>
                    <a:gd name="T0" fmla="*/ 25 w 25"/>
                    <a:gd name="T1" fmla="*/ 1 w 25"/>
                    <a:gd name="T2" fmla="*/ 0 w 2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5">
                      <a:moveTo>
                        <a:pt x="25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5" name="Freeform 39"/>
                <p:cNvSpPr>
                  <a:spLocks/>
                </p:cNvSpPr>
                <p:nvPr/>
              </p:nvSpPr>
              <p:spPr bwMode="auto">
                <a:xfrm>
                  <a:off x="6764338" y="4244975"/>
                  <a:ext cx="79375" cy="0"/>
                </a:xfrm>
                <a:custGeom>
                  <a:avLst/>
                  <a:gdLst>
                    <a:gd name="T0" fmla="*/ 25 w 25"/>
                    <a:gd name="T1" fmla="*/ 1 w 25"/>
                    <a:gd name="T2" fmla="*/ 0 w 2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5">
                      <a:moveTo>
                        <a:pt x="25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6" name="Freeform 40"/>
                <p:cNvSpPr>
                  <a:spLocks/>
                </p:cNvSpPr>
                <p:nvPr/>
              </p:nvSpPr>
              <p:spPr bwMode="auto">
                <a:xfrm>
                  <a:off x="6764338" y="3740150"/>
                  <a:ext cx="79375" cy="0"/>
                </a:xfrm>
                <a:custGeom>
                  <a:avLst/>
                  <a:gdLst>
                    <a:gd name="T0" fmla="*/ 25 w 25"/>
                    <a:gd name="T1" fmla="*/ 1 w 25"/>
                    <a:gd name="T2" fmla="*/ 0 w 2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5">
                      <a:moveTo>
                        <a:pt x="25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7" name="Freeform 41"/>
                <p:cNvSpPr>
                  <a:spLocks/>
                </p:cNvSpPr>
                <p:nvPr/>
              </p:nvSpPr>
              <p:spPr bwMode="auto">
                <a:xfrm>
                  <a:off x="6764338" y="3235325"/>
                  <a:ext cx="79375" cy="0"/>
                </a:xfrm>
                <a:custGeom>
                  <a:avLst/>
                  <a:gdLst>
                    <a:gd name="T0" fmla="*/ 25 w 25"/>
                    <a:gd name="T1" fmla="*/ 1 w 25"/>
                    <a:gd name="T2" fmla="*/ 0 w 2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5">
                      <a:moveTo>
                        <a:pt x="25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8" name="Freeform 42"/>
                <p:cNvSpPr>
                  <a:spLocks/>
                </p:cNvSpPr>
                <p:nvPr/>
              </p:nvSpPr>
              <p:spPr bwMode="auto">
                <a:xfrm>
                  <a:off x="6764338" y="2730500"/>
                  <a:ext cx="79375" cy="0"/>
                </a:xfrm>
                <a:custGeom>
                  <a:avLst/>
                  <a:gdLst>
                    <a:gd name="T0" fmla="*/ 25 w 25"/>
                    <a:gd name="T1" fmla="*/ 1 w 25"/>
                    <a:gd name="T2" fmla="*/ 0 w 2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5">
                      <a:moveTo>
                        <a:pt x="25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9" name="Freeform 43"/>
                <p:cNvSpPr>
                  <a:spLocks/>
                </p:cNvSpPr>
                <p:nvPr/>
              </p:nvSpPr>
              <p:spPr bwMode="auto">
                <a:xfrm>
                  <a:off x="6764338" y="2228850"/>
                  <a:ext cx="79375" cy="0"/>
                </a:xfrm>
                <a:custGeom>
                  <a:avLst/>
                  <a:gdLst>
                    <a:gd name="T0" fmla="*/ 25 w 25"/>
                    <a:gd name="T1" fmla="*/ 1 w 25"/>
                    <a:gd name="T2" fmla="*/ 0 w 2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5">
                      <a:moveTo>
                        <a:pt x="25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0" name="Freeform 44"/>
                <p:cNvSpPr>
                  <a:spLocks/>
                </p:cNvSpPr>
                <p:nvPr/>
              </p:nvSpPr>
              <p:spPr bwMode="auto">
                <a:xfrm>
                  <a:off x="6764338" y="1724025"/>
                  <a:ext cx="79375" cy="0"/>
                </a:xfrm>
                <a:custGeom>
                  <a:avLst/>
                  <a:gdLst>
                    <a:gd name="T0" fmla="*/ 25 w 25"/>
                    <a:gd name="T1" fmla="*/ 1 w 25"/>
                    <a:gd name="T2" fmla="*/ 0 w 2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5">
                      <a:moveTo>
                        <a:pt x="25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1" name="Freeform 45"/>
                <p:cNvSpPr>
                  <a:spLocks/>
                </p:cNvSpPr>
                <p:nvPr/>
              </p:nvSpPr>
              <p:spPr bwMode="auto">
                <a:xfrm>
                  <a:off x="6802438" y="5127625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2" name="Freeform 46"/>
                <p:cNvSpPr>
                  <a:spLocks/>
                </p:cNvSpPr>
                <p:nvPr/>
              </p:nvSpPr>
              <p:spPr bwMode="auto">
                <a:xfrm>
                  <a:off x="6802438" y="5003800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3" name="Freeform 47"/>
                <p:cNvSpPr>
                  <a:spLocks/>
                </p:cNvSpPr>
                <p:nvPr/>
              </p:nvSpPr>
              <p:spPr bwMode="auto">
                <a:xfrm>
                  <a:off x="6802438" y="4876800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4" name="Freeform 48"/>
                <p:cNvSpPr>
                  <a:spLocks/>
                </p:cNvSpPr>
                <p:nvPr/>
              </p:nvSpPr>
              <p:spPr bwMode="auto">
                <a:xfrm>
                  <a:off x="6802438" y="4622800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5" name="Freeform 49"/>
                <p:cNvSpPr>
                  <a:spLocks/>
                </p:cNvSpPr>
                <p:nvPr/>
              </p:nvSpPr>
              <p:spPr bwMode="auto">
                <a:xfrm>
                  <a:off x="6802438" y="4498975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" name="Freeform 50"/>
                <p:cNvSpPr>
                  <a:spLocks/>
                </p:cNvSpPr>
                <p:nvPr/>
              </p:nvSpPr>
              <p:spPr bwMode="auto">
                <a:xfrm>
                  <a:off x="6802438" y="4371975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" name="Freeform 51"/>
                <p:cNvSpPr>
                  <a:spLocks/>
                </p:cNvSpPr>
                <p:nvPr/>
              </p:nvSpPr>
              <p:spPr bwMode="auto">
                <a:xfrm>
                  <a:off x="6802438" y="4121150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" name="Freeform 52"/>
                <p:cNvSpPr>
                  <a:spLocks/>
                </p:cNvSpPr>
                <p:nvPr/>
              </p:nvSpPr>
              <p:spPr bwMode="auto">
                <a:xfrm>
                  <a:off x="6802438" y="3994150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" name="Freeform 53"/>
                <p:cNvSpPr>
                  <a:spLocks/>
                </p:cNvSpPr>
                <p:nvPr/>
              </p:nvSpPr>
              <p:spPr bwMode="auto">
                <a:xfrm>
                  <a:off x="6802438" y="3867150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" name="Freeform 54"/>
                <p:cNvSpPr>
                  <a:spLocks/>
                </p:cNvSpPr>
                <p:nvPr/>
              </p:nvSpPr>
              <p:spPr bwMode="auto">
                <a:xfrm>
                  <a:off x="6802438" y="3616325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1" name="Freeform 55"/>
                <p:cNvSpPr>
                  <a:spLocks/>
                </p:cNvSpPr>
                <p:nvPr/>
              </p:nvSpPr>
              <p:spPr bwMode="auto">
                <a:xfrm>
                  <a:off x="6802438" y="3489325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" name="Freeform 56"/>
                <p:cNvSpPr>
                  <a:spLocks/>
                </p:cNvSpPr>
                <p:nvPr/>
              </p:nvSpPr>
              <p:spPr bwMode="auto">
                <a:xfrm>
                  <a:off x="6802438" y="3362325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" name="Freeform 57"/>
                <p:cNvSpPr>
                  <a:spLocks/>
                </p:cNvSpPr>
                <p:nvPr/>
              </p:nvSpPr>
              <p:spPr bwMode="auto">
                <a:xfrm>
                  <a:off x="6802438" y="3111500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" name="Freeform 58"/>
                <p:cNvSpPr>
                  <a:spLocks/>
                </p:cNvSpPr>
                <p:nvPr/>
              </p:nvSpPr>
              <p:spPr bwMode="auto">
                <a:xfrm>
                  <a:off x="6802438" y="2984500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" name="Freeform 59"/>
                <p:cNvSpPr>
                  <a:spLocks/>
                </p:cNvSpPr>
                <p:nvPr/>
              </p:nvSpPr>
              <p:spPr bwMode="auto">
                <a:xfrm>
                  <a:off x="6802438" y="2857500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6" name="Freeform 60"/>
                <p:cNvSpPr>
                  <a:spLocks/>
                </p:cNvSpPr>
                <p:nvPr/>
              </p:nvSpPr>
              <p:spPr bwMode="auto">
                <a:xfrm>
                  <a:off x="6802438" y="2606675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7" name="Freeform 61"/>
                <p:cNvSpPr>
                  <a:spLocks/>
                </p:cNvSpPr>
                <p:nvPr/>
              </p:nvSpPr>
              <p:spPr bwMode="auto">
                <a:xfrm>
                  <a:off x="6802438" y="2479675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8" name="Freeform 62"/>
                <p:cNvSpPr>
                  <a:spLocks/>
                </p:cNvSpPr>
                <p:nvPr/>
              </p:nvSpPr>
              <p:spPr bwMode="auto">
                <a:xfrm>
                  <a:off x="6802438" y="2352675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9" name="Freeform 63"/>
                <p:cNvSpPr>
                  <a:spLocks/>
                </p:cNvSpPr>
                <p:nvPr/>
              </p:nvSpPr>
              <p:spPr bwMode="auto">
                <a:xfrm>
                  <a:off x="6802438" y="2101850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0" name="Freeform 64"/>
                <p:cNvSpPr>
                  <a:spLocks/>
                </p:cNvSpPr>
                <p:nvPr/>
              </p:nvSpPr>
              <p:spPr bwMode="auto">
                <a:xfrm>
                  <a:off x="6802438" y="1974850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1" name="Freeform 65"/>
                <p:cNvSpPr>
                  <a:spLocks/>
                </p:cNvSpPr>
                <p:nvPr/>
              </p:nvSpPr>
              <p:spPr bwMode="auto">
                <a:xfrm>
                  <a:off x="6802438" y="1847850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2" name="Freeform 66"/>
                <p:cNvSpPr>
                  <a:spLocks/>
                </p:cNvSpPr>
                <p:nvPr/>
              </p:nvSpPr>
              <p:spPr bwMode="auto">
                <a:xfrm>
                  <a:off x="6802438" y="1597025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3" name="Freeform 67"/>
                <p:cNvSpPr>
                  <a:spLocks/>
                </p:cNvSpPr>
                <p:nvPr/>
              </p:nvSpPr>
              <p:spPr bwMode="auto">
                <a:xfrm>
                  <a:off x="6802438" y="1470025"/>
                  <a:ext cx="41275" cy="0"/>
                </a:xfrm>
                <a:custGeom>
                  <a:avLst/>
                  <a:gdLst>
                    <a:gd name="T0" fmla="*/ 13 w 13"/>
                    <a:gd name="T1" fmla="*/ 1 w 13"/>
                    <a:gd name="T2" fmla="*/ 0 w 1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3">
                      <a:moveTo>
                        <a:pt x="13" y="0"/>
                      </a:move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4" name="Freeform 69"/>
                <p:cNvSpPr>
                  <a:spLocks/>
                </p:cNvSpPr>
                <p:nvPr/>
              </p:nvSpPr>
              <p:spPr bwMode="auto">
                <a:xfrm>
                  <a:off x="6843713" y="1466850"/>
                  <a:ext cx="0" cy="3787775"/>
                </a:xfrm>
                <a:custGeom>
                  <a:avLst/>
                  <a:gdLst>
                    <a:gd name="T0" fmla="*/ 1193 h 1193"/>
                    <a:gd name="T1" fmla="*/ 1 h 1193"/>
                    <a:gd name="T2" fmla="*/ 0 h 1193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193">
                      <a:moveTo>
                        <a:pt x="0" y="1193"/>
                      </a:move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45" name="Rectangle 74"/>
              <p:cNvSpPr>
                <a:spLocks noChangeArrowheads="1"/>
              </p:cNvSpPr>
              <p:nvPr/>
            </p:nvSpPr>
            <p:spPr bwMode="auto">
              <a:xfrm flipH="1">
                <a:off x="5632472" y="5049373"/>
                <a:ext cx="119024" cy="186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-3</a:t>
                </a:r>
              </a:p>
            </p:txBody>
          </p:sp>
          <p:sp>
            <p:nvSpPr>
              <p:cNvPr id="846" name="Rectangle 75"/>
              <p:cNvSpPr>
                <a:spLocks noChangeArrowheads="1"/>
              </p:cNvSpPr>
              <p:nvPr/>
            </p:nvSpPr>
            <p:spPr bwMode="auto">
              <a:xfrm flipH="1">
                <a:off x="5632472" y="4611753"/>
                <a:ext cx="119024" cy="186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-2</a:t>
                </a:r>
              </a:p>
            </p:txBody>
          </p:sp>
          <p:sp>
            <p:nvSpPr>
              <p:cNvPr id="847" name="Rectangle 76"/>
              <p:cNvSpPr>
                <a:spLocks noChangeArrowheads="1"/>
              </p:cNvSpPr>
              <p:nvPr/>
            </p:nvSpPr>
            <p:spPr bwMode="auto">
              <a:xfrm flipH="1">
                <a:off x="5632472" y="4174132"/>
                <a:ext cx="119024" cy="186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-1</a:t>
                </a:r>
              </a:p>
            </p:txBody>
          </p:sp>
          <p:sp>
            <p:nvSpPr>
              <p:cNvPr id="848" name="Rectangle 77"/>
              <p:cNvSpPr>
                <a:spLocks noChangeArrowheads="1"/>
              </p:cNvSpPr>
              <p:nvPr/>
            </p:nvSpPr>
            <p:spPr bwMode="auto">
              <a:xfrm flipH="1">
                <a:off x="5638856" y="3736513"/>
                <a:ext cx="74540" cy="186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49" name="Rectangle 78"/>
              <p:cNvSpPr>
                <a:spLocks noChangeArrowheads="1"/>
              </p:cNvSpPr>
              <p:nvPr/>
            </p:nvSpPr>
            <p:spPr bwMode="auto">
              <a:xfrm flipH="1">
                <a:off x="5638856" y="3298892"/>
                <a:ext cx="74540" cy="186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850" name="Rectangle 79"/>
              <p:cNvSpPr>
                <a:spLocks noChangeArrowheads="1"/>
              </p:cNvSpPr>
              <p:nvPr/>
            </p:nvSpPr>
            <p:spPr bwMode="auto">
              <a:xfrm flipH="1">
                <a:off x="5638856" y="2861272"/>
                <a:ext cx="74540" cy="186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851" name="Rectangle 80"/>
              <p:cNvSpPr>
                <a:spLocks noChangeArrowheads="1"/>
              </p:cNvSpPr>
              <p:nvPr/>
            </p:nvSpPr>
            <p:spPr bwMode="auto">
              <a:xfrm flipH="1">
                <a:off x="5638856" y="2423652"/>
                <a:ext cx="74540" cy="186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852" name="Rectangle 81"/>
              <p:cNvSpPr>
                <a:spLocks noChangeArrowheads="1"/>
              </p:cNvSpPr>
              <p:nvPr/>
            </p:nvSpPr>
            <p:spPr bwMode="auto">
              <a:xfrm flipH="1">
                <a:off x="5638856" y="1986031"/>
                <a:ext cx="74540" cy="186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</p:grpSp>
      </p:grpSp>
      <p:grpSp>
        <p:nvGrpSpPr>
          <p:cNvPr id="910" name="Group 909"/>
          <p:cNvGrpSpPr/>
          <p:nvPr/>
        </p:nvGrpSpPr>
        <p:grpSpPr>
          <a:xfrm>
            <a:off x="461951" y="1377731"/>
            <a:ext cx="4052840" cy="4352814"/>
            <a:chOff x="461951" y="1377731"/>
            <a:chExt cx="4052840" cy="4352814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559582" y="3490420"/>
              <a:ext cx="42863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583394" y="3490420"/>
              <a:ext cx="42863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607207" y="3490420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631019" y="3493171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654832" y="3495922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678644" y="3501423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702457" y="3506925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726269" y="3515178"/>
              <a:ext cx="42863" cy="33010"/>
            </a:xfrm>
            <a:custGeom>
              <a:avLst/>
              <a:gdLst>
                <a:gd name="T0" fmla="*/ 0 w 36"/>
                <a:gd name="T1" fmla="*/ 16 h 24"/>
                <a:gd name="T2" fmla="*/ 0 w 36"/>
                <a:gd name="T3" fmla="*/ 0 h 24"/>
                <a:gd name="T4" fmla="*/ 16 w 36"/>
                <a:gd name="T5" fmla="*/ 0 h 24"/>
                <a:gd name="T6" fmla="*/ 36 w 36"/>
                <a:gd name="T7" fmla="*/ 8 h 24"/>
                <a:gd name="T8" fmla="*/ 36 w 36"/>
                <a:gd name="T9" fmla="*/ 24 h 24"/>
                <a:gd name="T10" fmla="*/ 20 w 36"/>
                <a:gd name="T11" fmla="*/ 24 h 24"/>
                <a:gd name="T12" fmla="*/ 0 w 36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8"/>
                  </a:lnTo>
                  <a:lnTo>
                    <a:pt x="36" y="24"/>
                  </a:lnTo>
                  <a:lnTo>
                    <a:pt x="2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750082" y="3526181"/>
              <a:ext cx="42863" cy="33010"/>
            </a:xfrm>
            <a:custGeom>
              <a:avLst/>
              <a:gdLst>
                <a:gd name="T0" fmla="*/ 0 w 36"/>
                <a:gd name="T1" fmla="*/ 16 h 24"/>
                <a:gd name="T2" fmla="*/ 0 w 36"/>
                <a:gd name="T3" fmla="*/ 0 h 24"/>
                <a:gd name="T4" fmla="*/ 16 w 36"/>
                <a:gd name="T5" fmla="*/ 0 h 24"/>
                <a:gd name="T6" fmla="*/ 36 w 36"/>
                <a:gd name="T7" fmla="*/ 8 h 24"/>
                <a:gd name="T8" fmla="*/ 36 w 36"/>
                <a:gd name="T9" fmla="*/ 24 h 24"/>
                <a:gd name="T10" fmla="*/ 20 w 36"/>
                <a:gd name="T11" fmla="*/ 24 h 24"/>
                <a:gd name="T12" fmla="*/ 0 w 36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8"/>
                  </a:lnTo>
                  <a:lnTo>
                    <a:pt x="36" y="24"/>
                  </a:lnTo>
                  <a:lnTo>
                    <a:pt x="2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773894" y="3537184"/>
              <a:ext cx="42863" cy="33010"/>
            </a:xfrm>
            <a:custGeom>
              <a:avLst/>
              <a:gdLst>
                <a:gd name="T0" fmla="*/ 0 w 36"/>
                <a:gd name="T1" fmla="*/ 16 h 24"/>
                <a:gd name="T2" fmla="*/ 0 w 36"/>
                <a:gd name="T3" fmla="*/ 0 h 24"/>
                <a:gd name="T4" fmla="*/ 16 w 36"/>
                <a:gd name="T5" fmla="*/ 0 h 24"/>
                <a:gd name="T6" fmla="*/ 36 w 36"/>
                <a:gd name="T7" fmla="*/ 8 h 24"/>
                <a:gd name="T8" fmla="*/ 36 w 36"/>
                <a:gd name="T9" fmla="*/ 24 h 24"/>
                <a:gd name="T10" fmla="*/ 20 w 36"/>
                <a:gd name="T11" fmla="*/ 24 h 24"/>
                <a:gd name="T12" fmla="*/ 0 w 36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8"/>
                  </a:lnTo>
                  <a:lnTo>
                    <a:pt x="36" y="24"/>
                  </a:lnTo>
                  <a:lnTo>
                    <a:pt x="2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797707" y="3548188"/>
              <a:ext cx="42863" cy="35761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0 h 26"/>
                <a:gd name="T4" fmla="*/ 16 w 36"/>
                <a:gd name="T5" fmla="*/ 0 h 26"/>
                <a:gd name="T6" fmla="*/ 36 w 36"/>
                <a:gd name="T7" fmla="*/ 10 h 26"/>
                <a:gd name="T8" fmla="*/ 36 w 36"/>
                <a:gd name="T9" fmla="*/ 26 h 26"/>
                <a:gd name="T10" fmla="*/ 20 w 36"/>
                <a:gd name="T11" fmla="*/ 26 h 26"/>
                <a:gd name="T12" fmla="*/ 0 w 36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821519" y="3561942"/>
              <a:ext cx="42863" cy="38512"/>
            </a:xfrm>
            <a:custGeom>
              <a:avLst/>
              <a:gdLst>
                <a:gd name="T0" fmla="*/ 0 w 36"/>
                <a:gd name="T1" fmla="*/ 16 h 28"/>
                <a:gd name="T2" fmla="*/ 0 w 36"/>
                <a:gd name="T3" fmla="*/ 0 h 28"/>
                <a:gd name="T4" fmla="*/ 16 w 36"/>
                <a:gd name="T5" fmla="*/ 0 h 28"/>
                <a:gd name="T6" fmla="*/ 36 w 36"/>
                <a:gd name="T7" fmla="*/ 12 h 28"/>
                <a:gd name="T8" fmla="*/ 36 w 36"/>
                <a:gd name="T9" fmla="*/ 28 h 28"/>
                <a:gd name="T10" fmla="*/ 20 w 36"/>
                <a:gd name="T11" fmla="*/ 28 h 28"/>
                <a:gd name="T12" fmla="*/ 0 w 36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2"/>
                  </a:lnTo>
                  <a:lnTo>
                    <a:pt x="36" y="28"/>
                  </a:lnTo>
                  <a:lnTo>
                    <a:pt x="2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845332" y="3578447"/>
              <a:ext cx="42863" cy="38512"/>
            </a:xfrm>
            <a:custGeom>
              <a:avLst/>
              <a:gdLst>
                <a:gd name="T0" fmla="*/ 0 w 36"/>
                <a:gd name="T1" fmla="*/ 16 h 28"/>
                <a:gd name="T2" fmla="*/ 0 w 36"/>
                <a:gd name="T3" fmla="*/ 0 h 28"/>
                <a:gd name="T4" fmla="*/ 16 w 36"/>
                <a:gd name="T5" fmla="*/ 0 h 28"/>
                <a:gd name="T6" fmla="*/ 36 w 36"/>
                <a:gd name="T7" fmla="*/ 12 h 28"/>
                <a:gd name="T8" fmla="*/ 36 w 36"/>
                <a:gd name="T9" fmla="*/ 28 h 28"/>
                <a:gd name="T10" fmla="*/ 20 w 36"/>
                <a:gd name="T11" fmla="*/ 28 h 28"/>
                <a:gd name="T12" fmla="*/ 0 w 36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2"/>
                  </a:lnTo>
                  <a:lnTo>
                    <a:pt x="36" y="28"/>
                  </a:lnTo>
                  <a:lnTo>
                    <a:pt x="2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869144" y="3594952"/>
              <a:ext cx="42863" cy="38512"/>
            </a:xfrm>
            <a:custGeom>
              <a:avLst/>
              <a:gdLst>
                <a:gd name="T0" fmla="*/ 0 w 36"/>
                <a:gd name="T1" fmla="*/ 16 h 28"/>
                <a:gd name="T2" fmla="*/ 0 w 36"/>
                <a:gd name="T3" fmla="*/ 0 h 28"/>
                <a:gd name="T4" fmla="*/ 16 w 36"/>
                <a:gd name="T5" fmla="*/ 0 h 28"/>
                <a:gd name="T6" fmla="*/ 36 w 36"/>
                <a:gd name="T7" fmla="*/ 12 h 28"/>
                <a:gd name="T8" fmla="*/ 36 w 36"/>
                <a:gd name="T9" fmla="*/ 28 h 28"/>
                <a:gd name="T10" fmla="*/ 20 w 36"/>
                <a:gd name="T11" fmla="*/ 28 h 28"/>
                <a:gd name="T12" fmla="*/ 0 w 36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2"/>
                  </a:lnTo>
                  <a:lnTo>
                    <a:pt x="36" y="28"/>
                  </a:lnTo>
                  <a:lnTo>
                    <a:pt x="2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892957" y="3611458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916769" y="3630714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940582" y="3649969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964394" y="3669226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988207" y="3688482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1012019" y="3707737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1035832" y="3726994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1059644" y="3746250"/>
              <a:ext cx="42863" cy="38512"/>
            </a:xfrm>
            <a:custGeom>
              <a:avLst/>
              <a:gdLst>
                <a:gd name="T0" fmla="*/ 0 w 36"/>
                <a:gd name="T1" fmla="*/ 16 h 28"/>
                <a:gd name="T2" fmla="*/ 0 w 36"/>
                <a:gd name="T3" fmla="*/ 0 h 28"/>
                <a:gd name="T4" fmla="*/ 16 w 36"/>
                <a:gd name="T5" fmla="*/ 0 h 28"/>
                <a:gd name="T6" fmla="*/ 36 w 36"/>
                <a:gd name="T7" fmla="*/ 12 h 28"/>
                <a:gd name="T8" fmla="*/ 36 w 36"/>
                <a:gd name="T9" fmla="*/ 28 h 28"/>
                <a:gd name="T10" fmla="*/ 20 w 36"/>
                <a:gd name="T11" fmla="*/ 28 h 28"/>
                <a:gd name="T12" fmla="*/ 0 w 36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2"/>
                  </a:lnTo>
                  <a:lnTo>
                    <a:pt x="36" y="28"/>
                  </a:lnTo>
                  <a:lnTo>
                    <a:pt x="2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1083457" y="3762755"/>
              <a:ext cx="42863" cy="38512"/>
            </a:xfrm>
            <a:custGeom>
              <a:avLst/>
              <a:gdLst>
                <a:gd name="T0" fmla="*/ 0 w 36"/>
                <a:gd name="T1" fmla="*/ 16 h 28"/>
                <a:gd name="T2" fmla="*/ 0 w 36"/>
                <a:gd name="T3" fmla="*/ 0 h 28"/>
                <a:gd name="T4" fmla="*/ 16 w 36"/>
                <a:gd name="T5" fmla="*/ 0 h 28"/>
                <a:gd name="T6" fmla="*/ 36 w 36"/>
                <a:gd name="T7" fmla="*/ 12 h 28"/>
                <a:gd name="T8" fmla="*/ 36 w 36"/>
                <a:gd name="T9" fmla="*/ 28 h 28"/>
                <a:gd name="T10" fmla="*/ 20 w 36"/>
                <a:gd name="T11" fmla="*/ 28 h 28"/>
                <a:gd name="T12" fmla="*/ 0 w 36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2"/>
                  </a:lnTo>
                  <a:lnTo>
                    <a:pt x="36" y="28"/>
                  </a:lnTo>
                  <a:lnTo>
                    <a:pt x="2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1107269" y="3779260"/>
              <a:ext cx="42863" cy="35761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0 h 26"/>
                <a:gd name="T4" fmla="*/ 16 w 36"/>
                <a:gd name="T5" fmla="*/ 0 h 26"/>
                <a:gd name="T6" fmla="*/ 36 w 36"/>
                <a:gd name="T7" fmla="*/ 10 h 26"/>
                <a:gd name="T8" fmla="*/ 36 w 36"/>
                <a:gd name="T9" fmla="*/ 26 h 26"/>
                <a:gd name="T10" fmla="*/ 20 w 36"/>
                <a:gd name="T11" fmla="*/ 26 h 26"/>
                <a:gd name="T12" fmla="*/ 0 w 36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1131082" y="3793015"/>
              <a:ext cx="42863" cy="33010"/>
            </a:xfrm>
            <a:custGeom>
              <a:avLst/>
              <a:gdLst>
                <a:gd name="T0" fmla="*/ 0 w 36"/>
                <a:gd name="T1" fmla="*/ 16 h 24"/>
                <a:gd name="T2" fmla="*/ 0 w 36"/>
                <a:gd name="T3" fmla="*/ 0 h 24"/>
                <a:gd name="T4" fmla="*/ 16 w 36"/>
                <a:gd name="T5" fmla="*/ 0 h 24"/>
                <a:gd name="T6" fmla="*/ 36 w 36"/>
                <a:gd name="T7" fmla="*/ 8 h 24"/>
                <a:gd name="T8" fmla="*/ 36 w 36"/>
                <a:gd name="T9" fmla="*/ 24 h 24"/>
                <a:gd name="T10" fmla="*/ 20 w 36"/>
                <a:gd name="T11" fmla="*/ 24 h 24"/>
                <a:gd name="T12" fmla="*/ 0 w 36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8"/>
                  </a:lnTo>
                  <a:lnTo>
                    <a:pt x="36" y="24"/>
                  </a:lnTo>
                  <a:lnTo>
                    <a:pt x="2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1154894" y="3804018"/>
              <a:ext cx="42863" cy="33010"/>
            </a:xfrm>
            <a:custGeom>
              <a:avLst/>
              <a:gdLst>
                <a:gd name="T0" fmla="*/ 0 w 36"/>
                <a:gd name="T1" fmla="*/ 16 h 24"/>
                <a:gd name="T2" fmla="*/ 0 w 36"/>
                <a:gd name="T3" fmla="*/ 0 h 24"/>
                <a:gd name="T4" fmla="*/ 16 w 36"/>
                <a:gd name="T5" fmla="*/ 0 h 24"/>
                <a:gd name="T6" fmla="*/ 36 w 36"/>
                <a:gd name="T7" fmla="*/ 8 h 24"/>
                <a:gd name="T8" fmla="*/ 36 w 36"/>
                <a:gd name="T9" fmla="*/ 24 h 24"/>
                <a:gd name="T10" fmla="*/ 20 w 36"/>
                <a:gd name="T11" fmla="*/ 24 h 24"/>
                <a:gd name="T12" fmla="*/ 0 w 36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8"/>
                  </a:lnTo>
                  <a:lnTo>
                    <a:pt x="36" y="24"/>
                  </a:lnTo>
                  <a:lnTo>
                    <a:pt x="2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1178707" y="3815021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1202519" y="3823274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1226332" y="3828775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1250144" y="3834277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1273957" y="3839779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1297769" y="3842530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38"/>
            <p:cNvSpPr>
              <a:spLocks noChangeArrowheads="1"/>
            </p:cNvSpPr>
            <p:nvPr/>
          </p:nvSpPr>
          <p:spPr bwMode="auto">
            <a:xfrm>
              <a:off x="1321582" y="3845281"/>
              <a:ext cx="42863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9"/>
            <p:cNvSpPr>
              <a:spLocks noChangeArrowheads="1"/>
            </p:cNvSpPr>
            <p:nvPr/>
          </p:nvSpPr>
          <p:spPr bwMode="auto">
            <a:xfrm>
              <a:off x="1345394" y="3845281"/>
              <a:ext cx="42863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40"/>
            <p:cNvSpPr>
              <a:spLocks noChangeArrowheads="1"/>
            </p:cNvSpPr>
            <p:nvPr/>
          </p:nvSpPr>
          <p:spPr bwMode="auto">
            <a:xfrm>
              <a:off x="1369207" y="3845281"/>
              <a:ext cx="42863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41"/>
            <p:cNvSpPr>
              <a:spLocks noChangeArrowheads="1"/>
            </p:cNvSpPr>
            <p:nvPr/>
          </p:nvSpPr>
          <p:spPr bwMode="auto">
            <a:xfrm>
              <a:off x="1393019" y="3845281"/>
              <a:ext cx="42863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2"/>
            <p:cNvSpPr>
              <a:spLocks/>
            </p:cNvSpPr>
            <p:nvPr/>
          </p:nvSpPr>
          <p:spPr bwMode="auto">
            <a:xfrm>
              <a:off x="1416832" y="3842530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1440644" y="3837028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4"/>
            <p:cNvSpPr>
              <a:spLocks/>
            </p:cNvSpPr>
            <p:nvPr/>
          </p:nvSpPr>
          <p:spPr bwMode="auto">
            <a:xfrm>
              <a:off x="1464457" y="3831526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/>
            <p:cNvSpPr>
              <a:spLocks/>
            </p:cNvSpPr>
            <p:nvPr/>
          </p:nvSpPr>
          <p:spPr bwMode="auto">
            <a:xfrm>
              <a:off x="1488269" y="3826024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6"/>
            <p:cNvSpPr>
              <a:spLocks/>
            </p:cNvSpPr>
            <p:nvPr/>
          </p:nvSpPr>
          <p:spPr bwMode="auto">
            <a:xfrm>
              <a:off x="1512082" y="3817772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1535894" y="3809520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8"/>
            <p:cNvSpPr>
              <a:spLocks/>
            </p:cNvSpPr>
            <p:nvPr/>
          </p:nvSpPr>
          <p:spPr bwMode="auto">
            <a:xfrm>
              <a:off x="1559707" y="3801267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9"/>
            <p:cNvSpPr>
              <a:spLocks/>
            </p:cNvSpPr>
            <p:nvPr/>
          </p:nvSpPr>
          <p:spPr bwMode="auto">
            <a:xfrm>
              <a:off x="1583519" y="3790264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0"/>
            <p:cNvSpPr>
              <a:spLocks/>
            </p:cNvSpPr>
            <p:nvPr/>
          </p:nvSpPr>
          <p:spPr bwMode="auto">
            <a:xfrm>
              <a:off x="1607332" y="3776509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1"/>
            <p:cNvSpPr>
              <a:spLocks/>
            </p:cNvSpPr>
            <p:nvPr/>
          </p:nvSpPr>
          <p:spPr bwMode="auto">
            <a:xfrm>
              <a:off x="1631144" y="3762755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2"/>
            <p:cNvSpPr>
              <a:spLocks/>
            </p:cNvSpPr>
            <p:nvPr/>
          </p:nvSpPr>
          <p:spPr bwMode="auto">
            <a:xfrm>
              <a:off x="1654957" y="3749001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3"/>
            <p:cNvSpPr>
              <a:spLocks/>
            </p:cNvSpPr>
            <p:nvPr/>
          </p:nvSpPr>
          <p:spPr bwMode="auto">
            <a:xfrm>
              <a:off x="1678769" y="3732496"/>
              <a:ext cx="42863" cy="38512"/>
            </a:xfrm>
            <a:custGeom>
              <a:avLst/>
              <a:gdLst>
                <a:gd name="T0" fmla="*/ 16 w 36"/>
                <a:gd name="T1" fmla="*/ 28 h 28"/>
                <a:gd name="T2" fmla="*/ 0 w 36"/>
                <a:gd name="T3" fmla="*/ 28 h 28"/>
                <a:gd name="T4" fmla="*/ 0 w 36"/>
                <a:gd name="T5" fmla="*/ 12 h 28"/>
                <a:gd name="T6" fmla="*/ 20 w 36"/>
                <a:gd name="T7" fmla="*/ 0 h 28"/>
                <a:gd name="T8" fmla="*/ 36 w 36"/>
                <a:gd name="T9" fmla="*/ 0 h 28"/>
                <a:gd name="T10" fmla="*/ 36 w 36"/>
                <a:gd name="T11" fmla="*/ 16 h 28"/>
                <a:gd name="T12" fmla="*/ 16 w 36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4"/>
            <p:cNvSpPr>
              <a:spLocks/>
            </p:cNvSpPr>
            <p:nvPr/>
          </p:nvSpPr>
          <p:spPr bwMode="auto">
            <a:xfrm>
              <a:off x="1702582" y="3713239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5"/>
            <p:cNvSpPr>
              <a:spLocks/>
            </p:cNvSpPr>
            <p:nvPr/>
          </p:nvSpPr>
          <p:spPr bwMode="auto">
            <a:xfrm>
              <a:off x="1726394" y="3693983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6"/>
            <p:cNvSpPr>
              <a:spLocks/>
            </p:cNvSpPr>
            <p:nvPr/>
          </p:nvSpPr>
          <p:spPr bwMode="auto">
            <a:xfrm>
              <a:off x="1750207" y="3674728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7"/>
            <p:cNvSpPr>
              <a:spLocks/>
            </p:cNvSpPr>
            <p:nvPr/>
          </p:nvSpPr>
          <p:spPr bwMode="auto">
            <a:xfrm>
              <a:off x="1774019" y="3652720"/>
              <a:ext cx="42863" cy="44014"/>
            </a:xfrm>
            <a:custGeom>
              <a:avLst/>
              <a:gdLst>
                <a:gd name="T0" fmla="*/ 16 w 36"/>
                <a:gd name="T1" fmla="*/ 32 h 32"/>
                <a:gd name="T2" fmla="*/ 0 w 36"/>
                <a:gd name="T3" fmla="*/ 32 h 32"/>
                <a:gd name="T4" fmla="*/ 0 w 36"/>
                <a:gd name="T5" fmla="*/ 16 h 32"/>
                <a:gd name="T6" fmla="*/ 20 w 36"/>
                <a:gd name="T7" fmla="*/ 0 h 32"/>
                <a:gd name="T8" fmla="*/ 36 w 36"/>
                <a:gd name="T9" fmla="*/ 0 h 32"/>
                <a:gd name="T10" fmla="*/ 36 w 36"/>
                <a:gd name="T11" fmla="*/ 16 h 32"/>
                <a:gd name="T12" fmla="*/ 16 w 36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8"/>
            <p:cNvSpPr>
              <a:spLocks/>
            </p:cNvSpPr>
            <p:nvPr/>
          </p:nvSpPr>
          <p:spPr bwMode="auto">
            <a:xfrm>
              <a:off x="1797832" y="3633464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9"/>
            <p:cNvSpPr>
              <a:spLocks/>
            </p:cNvSpPr>
            <p:nvPr/>
          </p:nvSpPr>
          <p:spPr bwMode="auto">
            <a:xfrm>
              <a:off x="1821644" y="3611458"/>
              <a:ext cx="42863" cy="44014"/>
            </a:xfrm>
            <a:custGeom>
              <a:avLst/>
              <a:gdLst>
                <a:gd name="T0" fmla="*/ 16 w 36"/>
                <a:gd name="T1" fmla="*/ 32 h 32"/>
                <a:gd name="T2" fmla="*/ 0 w 36"/>
                <a:gd name="T3" fmla="*/ 32 h 32"/>
                <a:gd name="T4" fmla="*/ 0 w 36"/>
                <a:gd name="T5" fmla="*/ 16 h 32"/>
                <a:gd name="T6" fmla="*/ 20 w 36"/>
                <a:gd name="T7" fmla="*/ 0 h 32"/>
                <a:gd name="T8" fmla="*/ 36 w 36"/>
                <a:gd name="T9" fmla="*/ 0 h 32"/>
                <a:gd name="T10" fmla="*/ 36 w 36"/>
                <a:gd name="T11" fmla="*/ 16 h 32"/>
                <a:gd name="T12" fmla="*/ 16 w 36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60"/>
            <p:cNvSpPr>
              <a:spLocks/>
            </p:cNvSpPr>
            <p:nvPr/>
          </p:nvSpPr>
          <p:spPr bwMode="auto">
            <a:xfrm>
              <a:off x="1845457" y="3592201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61"/>
            <p:cNvSpPr>
              <a:spLocks/>
            </p:cNvSpPr>
            <p:nvPr/>
          </p:nvSpPr>
          <p:spPr bwMode="auto">
            <a:xfrm>
              <a:off x="1869269" y="3572946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2"/>
            <p:cNvSpPr>
              <a:spLocks/>
            </p:cNvSpPr>
            <p:nvPr/>
          </p:nvSpPr>
          <p:spPr bwMode="auto">
            <a:xfrm>
              <a:off x="1893082" y="3553690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3"/>
            <p:cNvSpPr>
              <a:spLocks/>
            </p:cNvSpPr>
            <p:nvPr/>
          </p:nvSpPr>
          <p:spPr bwMode="auto">
            <a:xfrm>
              <a:off x="1916894" y="3534433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4"/>
            <p:cNvSpPr>
              <a:spLocks/>
            </p:cNvSpPr>
            <p:nvPr/>
          </p:nvSpPr>
          <p:spPr bwMode="auto">
            <a:xfrm>
              <a:off x="1940707" y="3517928"/>
              <a:ext cx="42863" cy="38512"/>
            </a:xfrm>
            <a:custGeom>
              <a:avLst/>
              <a:gdLst>
                <a:gd name="T0" fmla="*/ 16 w 36"/>
                <a:gd name="T1" fmla="*/ 28 h 28"/>
                <a:gd name="T2" fmla="*/ 0 w 36"/>
                <a:gd name="T3" fmla="*/ 28 h 28"/>
                <a:gd name="T4" fmla="*/ 0 w 36"/>
                <a:gd name="T5" fmla="*/ 12 h 28"/>
                <a:gd name="T6" fmla="*/ 20 w 36"/>
                <a:gd name="T7" fmla="*/ 0 h 28"/>
                <a:gd name="T8" fmla="*/ 36 w 36"/>
                <a:gd name="T9" fmla="*/ 0 h 28"/>
                <a:gd name="T10" fmla="*/ 36 w 36"/>
                <a:gd name="T11" fmla="*/ 16 h 28"/>
                <a:gd name="T12" fmla="*/ 16 w 36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5"/>
            <p:cNvSpPr>
              <a:spLocks/>
            </p:cNvSpPr>
            <p:nvPr/>
          </p:nvSpPr>
          <p:spPr bwMode="auto">
            <a:xfrm>
              <a:off x="1964519" y="3504174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6"/>
            <p:cNvSpPr>
              <a:spLocks/>
            </p:cNvSpPr>
            <p:nvPr/>
          </p:nvSpPr>
          <p:spPr bwMode="auto">
            <a:xfrm>
              <a:off x="1988332" y="3490420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7"/>
            <p:cNvSpPr>
              <a:spLocks/>
            </p:cNvSpPr>
            <p:nvPr/>
          </p:nvSpPr>
          <p:spPr bwMode="auto">
            <a:xfrm>
              <a:off x="2012144" y="3479416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8"/>
            <p:cNvSpPr>
              <a:spLocks/>
            </p:cNvSpPr>
            <p:nvPr/>
          </p:nvSpPr>
          <p:spPr bwMode="auto">
            <a:xfrm>
              <a:off x="2035957" y="3465662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9"/>
            <p:cNvSpPr>
              <a:spLocks/>
            </p:cNvSpPr>
            <p:nvPr/>
          </p:nvSpPr>
          <p:spPr bwMode="auto">
            <a:xfrm>
              <a:off x="2059769" y="3457409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70"/>
            <p:cNvSpPr>
              <a:spLocks/>
            </p:cNvSpPr>
            <p:nvPr/>
          </p:nvSpPr>
          <p:spPr bwMode="auto">
            <a:xfrm>
              <a:off x="2083582" y="3446406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71"/>
            <p:cNvSpPr>
              <a:spLocks/>
            </p:cNvSpPr>
            <p:nvPr/>
          </p:nvSpPr>
          <p:spPr bwMode="auto">
            <a:xfrm>
              <a:off x="2107394" y="3438154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2"/>
            <p:cNvSpPr>
              <a:spLocks/>
            </p:cNvSpPr>
            <p:nvPr/>
          </p:nvSpPr>
          <p:spPr bwMode="auto">
            <a:xfrm>
              <a:off x="2131207" y="3432652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3"/>
            <p:cNvSpPr>
              <a:spLocks/>
            </p:cNvSpPr>
            <p:nvPr/>
          </p:nvSpPr>
          <p:spPr bwMode="auto">
            <a:xfrm>
              <a:off x="2155019" y="3427150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4"/>
            <p:cNvSpPr>
              <a:spLocks/>
            </p:cNvSpPr>
            <p:nvPr/>
          </p:nvSpPr>
          <p:spPr bwMode="auto">
            <a:xfrm>
              <a:off x="2178832" y="3418897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>
              <a:off x="2202644" y="3416146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6"/>
            <p:cNvSpPr>
              <a:spLocks/>
            </p:cNvSpPr>
            <p:nvPr/>
          </p:nvSpPr>
          <p:spPr bwMode="auto">
            <a:xfrm>
              <a:off x="2226457" y="3413395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7"/>
            <p:cNvSpPr>
              <a:spLocks/>
            </p:cNvSpPr>
            <p:nvPr/>
          </p:nvSpPr>
          <p:spPr bwMode="auto">
            <a:xfrm>
              <a:off x="2250269" y="3407894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Rectangle 78"/>
            <p:cNvSpPr>
              <a:spLocks noChangeArrowheads="1"/>
            </p:cNvSpPr>
            <p:nvPr/>
          </p:nvSpPr>
          <p:spPr bwMode="auto">
            <a:xfrm>
              <a:off x="2274082" y="3407894"/>
              <a:ext cx="42863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9"/>
            <p:cNvSpPr>
              <a:spLocks/>
            </p:cNvSpPr>
            <p:nvPr/>
          </p:nvSpPr>
          <p:spPr bwMode="auto">
            <a:xfrm>
              <a:off x="2297894" y="3405143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Rectangle 80"/>
            <p:cNvSpPr>
              <a:spLocks noChangeArrowheads="1"/>
            </p:cNvSpPr>
            <p:nvPr/>
          </p:nvSpPr>
          <p:spPr bwMode="auto">
            <a:xfrm>
              <a:off x="2321707" y="3405143"/>
              <a:ext cx="42863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1"/>
            <p:cNvSpPr>
              <a:spLocks/>
            </p:cNvSpPr>
            <p:nvPr/>
          </p:nvSpPr>
          <p:spPr bwMode="auto">
            <a:xfrm>
              <a:off x="2345519" y="3405143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2"/>
            <p:cNvSpPr>
              <a:spLocks/>
            </p:cNvSpPr>
            <p:nvPr/>
          </p:nvSpPr>
          <p:spPr bwMode="auto">
            <a:xfrm>
              <a:off x="2369332" y="3407894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3"/>
            <p:cNvSpPr>
              <a:spLocks/>
            </p:cNvSpPr>
            <p:nvPr/>
          </p:nvSpPr>
          <p:spPr bwMode="auto">
            <a:xfrm>
              <a:off x="2393144" y="3410645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4"/>
            <p:cNvSpPr>
              <a:spLocks/>
            </p:cNvSpPr>
            <p:nvPr/>
          </p:nvSpPr>
          <p:spPr bwMode="auto">
            <a:xfrm>
              <a:off x="2416957" y="3413395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5"/>
            <p:cNvSpPr>
              <a:spLocks/>
            </p:cNvSpPr>
            <p:nvPr/>
          </p:nvSpPr>
          <p:spPr bwMode="auto">
            <a:xfrm>
              <a:off x="2440769" y="3418897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6"/>
            <p:cNvSpPr>
              <a:spLocks/>
            </p:cNvSpPr>
            <p:nvPr/>
          </p:nvSpPr>
          <p:spPr bwMode="auto">
            <a:xfrm>
              <a:off x="2464582" y="3424399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7"/>
            <p:cNvSpPr>
              <a:spLocks/>
            </p:cNvSpPr>
            <p:nvPr/>
          </p:nvSpPr>
          <p:spPr bwMode="auto">
            <a:xfrm>
              <a:off x="2488394" y="3432652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8"/>
            <p:cNvSpPr>
              <a:spLocks/>
            </p:cNvSpPr>
            <p:nvPr/>
          </p:nvSpPr>
          <p:spPr bwMode="auto">
            <a:xfrm>
              <a:off x="2512207" y="3440905"/>
              <a:ext cx="42863" cy="33010"/>
            </a:xfrm>
            <a:custGeom>
              <a:avLst/>
              <a:gdLst>
                <a:gd name="T0" fmla="*/ 0 w 36"/>
                <a:gd name="T1" fmla="*/ 16 h 24"/>
                <a:gd name="T2" fmla="*/ 0 w 36"/>
                <a:gd name="T3" fmla="*/ 0 h 24"/>
                <a:gd name="T4" fmla="*/ 16 w 36"/>
                <a:gd name="T5" fmla="*/ 0 h 24"/>
                <a:gd name="T6" fmla="*/ 36 w 36"/>
                <a:gd name="T7" fmla="*/ 8 h 24"/>
                <a:gd name="T8" fmla="*/ 36 w 36"/>
                <a:gd name="T9" fmla="*/ 24 h 24"/>
                <a:gd name="T10" fmla="*/ 20 w 36"/>
                <a:gd name="T11" fmla="*/ 24 h 24"/>
                <a:gd name="T12" fmla="*/ 0 w 36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8"/>
                  </a:lnTo>
                  <a:lnTo>
                    <a:pt x="36" y="24"/>
                  </a:lnTo>
                  <a:lnTo>
                    <a:pt x="2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9"/>
            <p:cNvSpPr>
              <a:spLocks/>
            </p:cNvSpPr>
            <p:nvPr/>
          </p:nvSpPr>
          <p:spPr bwMode="auto">
            <a:xfrm>
              <a:off x="2536019" y="3451908"/>
              <a:ext cx="42863" cy="35761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0 h 26"/>
                <a:gd name="T4" fmla="*/ 16 w 36"/>
                <a:gd name="T5" fmla="*/ 0 h 26"/>
                <a:gd name="T6" fmla="*/ 36 w 36"/>
                <a:gd name="T7" fmla="*/ 10 h 26"/>
                <a:gd name="T8" fmla="*/ 36 w 36"/>
                <a:gd name="T9" fmla="*/ 26 h 26"/>
                <a:gd name="T10" fmla="*/ 20 w 36"/>
                <a:gd name="T11" fmla="*/ 26 h 26"/>
                <a:gd name="T12" fmla="*/ 0 w 36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2559832" y="3465662"/>
              <a:ext cx="42863" cy="35761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0 h 26"/>
                <a:gd name="T4" fmla="*/ 16 w 36"/>
                <a:gd name="T5" fmla="*/ 0 h 26"/>
                <a:gd name="T6" fmla="*/ 36 w 36"/>
                <a:gd name="T7" fmla="*/ 10 h 26"/>
                <a:gd name="T8" fmla="*/ 36 w 36"/>
                <a:gd name="T9" fmla="*/ 26 h 26"/>
                <a:gd name="T10" fmla="*/ 20 w 36"/>
                <a:gd name="T11" fmla="*/ 26 h 26"/>
                <a:gd name="T12" fmla="*/ 0 w 36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91"/>
            <p:cNvSpPr>
              <a:spLocks/>
            </p:cNvSpPr>
            <p:nvPr/>
          </p:nvSpPr>
          <p:spPr bwMode="auto">
            <a:xfrm>
              <a:off x="2583644" y="3479416"/>
              <a:ext cx="42863" cy="35761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0 h 26"/>
                <a:gd name="T4" fmla="*/ 16 w 36"/>
                <a:gd name="T5" fmla="*/ 0 h 26"/>
                <a:gd name="T6" fmla="*/ 36 w 36"/>
                <a:gd name="T7" fmla="*/ 10 h 26"/>
                <a:gd name="T8" fmla="*/ 36 w 36"/>
                <a:gd name="T9" fmla="*/ 26 h 26"/>
                <a:gd name="T10" fmla="*/ 20 w 36"/>
                <a:gd name="T11" fmla="*/ 26 h 26"/>
                <a:gd name="T12" fmla="*/ 0 w 36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92"/>
            <p:cNvSpPr>
              <a:spLocks/>
            </p:cNvSpPr>
            <p:nvPr/>
          </p:nvSpPr>
          <p:spPr bwMode="auto">
            <a:xfrm>
              <a:off x="2607457" y="3493171"/>
              <a:ext cx="41672" cy="38512"/>
            </a:xfrm>
            <a:custGeom>
              <a:avLst/>
              <a:gdLst>
                <a:gd name="T0" fmla="*/ 0 w 35"/>
                <a:gd name="T1" fmla="*/ 16 h 28"/>
                <a:gd name="T2" fmla="*/ 0 w 35"/>
                <a:gd name="T3" fmla="*/ 0 h 28"/>
                <a:gd name="T4" fmla="*/ 16 w 35"/>
                <a:gd name="T5" fmla="*/ 0 h 28"/>
                <a:gd name="T6" fmla="*/ 35 w 35"/>
                <a:gd name="T7" fmla="*/ 12 h 28"/>
                <a:gd name="T8" fmla="*/ 35 w 35"/>
                <a:gd name="T9" fmla="*/ 28 h 28"/>
                <a:gd name="T10" fmla="*/ 20 w 35"/>
                <a:gd name="T11" fmla="*/ 28 h 28"/>
                <a:gd name="T12" fmla="*/ 0 w 35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5" y="12"/>
                  </a:lnTo>
                  <a:lnTo>
                    <a:pt x="35" y="28"/>
                  </a:lnTo>
                  <a:lnTo>
                    <a:pt x="2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3"/>
            <p:cNvSpPr>
              <a:spLocks/>
            </p:cNvSpPr>
            <p:nvPr/>
          </p:nvSpPr>
          <p:spPr bwMode="auto">
            <a:xfrm>
              <a:off x="2631269" y="3509676"/>
              <a:ext cx="41672" cy="38512"/>
            </a:xfrm>
            <a:custGeom>
              <a:avLst/>
              <a:gdLst>
                <a:gd name="T0" fmla="*/ 0 w 35"/>
                <a:gd name="T1" fmla="*/ 16 h 28"/>
                <a:gd name="T2" fmla="*/ 0 w 35"/>
                <a:gd name="T3" fmla="*/ 0 h 28"/>
                <a:gd name="T4" fmla="*/ 15 w 35"/>
                <a:gd name="T5" fmla="*/ 0 h 28"/>
                <a:gd name="T6" fmla="*/ 35 w 35"/>
                <a:gd name="T7" fmla="*/ 12 h 28"/>
                <a:gd name="T8" fmla="*/ 35 w 35"/>
                <a:gd name="T9" fmla="*/ 28 h 28"/>
                <a:gd name="T10" fmla="*/ 19 w 35"/>
                <a:gd name="T11" fmla="*/ 28 h 28"/>
                <a:gd name="T12" fmla="*/ 0 w 35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8">
                  <a:moveTo>
                    <a:pt x="0" y="16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35" y="12"/>
                  </a:lnTo>
                  <a:lnTo>
                    <a:pt x="35" y="28"/>
                  </a:lnTo>
                  <a:lnTo>
                    <a:pt x="19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4"/>
            <p:cNvSpPr>
              <a:spLocks/>
            </p:cNvSpPr>
            <p:nvPr/>
          </p:nvSpPr>
          <p:spPr bwMode="auto">
            <a:xfrm>
              <a:off x="2653892" y="3526181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5"/>
            <p:cNvSpPr>
              <a:spLocks/>
            </p:cNvSpPr>
            <p:nvPr/>
          </p:nvSpPr>
          <p:spPr bwMode="auto">
            <a:xfrm>
              <a:off x="2677704" y="3545437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6"/>
            <p:cNvSpPr>
              <a:spLocks/>
            </p:cNvSpPr>
            <p:nvPr/>
          </p:nvSpPr>
          <p:spPr bwMode="auto">
            <a:xfrm>
              <a:off x="2701517" y="3564693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7"/>
            <p:cNvSpPr>
              <a:spLocks/>
            </p:cNvSpPr>
            <p:nvPr/>
          </p:nvSpPr>
          <p:spPr bwMode="auto">
            <a:xfrm>
              <a:off x="2725329" y="3583949"/>
              <a:ext cx="42863" cy="44014"/>
            </a:xfrm>
            <a:custGeom>
              <a:avLst/>
              <a:gdLst>
                <a:gd name="T0" fmla="*/ 0 w 36"/>
                <a:gd name="T1" fmla="*/ 16 h 32"/>
                <a:gd name="T2" fmla="*/ 0 w 36"/>
                <a:gd name="T3" fmla="*/ 0 h 32"/>
                <a:gd name="T4" fmla="*/ 16 w 36"/>
                <a:gd name="T5" fmla="*/ 0 h 32"/>
                <a:gd name="T6" fmla="*/ 36 w 36"/>
                <a:gd name="T7" fmla="*/ 16 h 32"/>
                <a:gd name="T8" fmla="*/ 36 w 36"/>
                <a:gd name="T9" fmla="*/ 32 h 32"/>
                <a:gd name="T10" fmla="*/ 20 w 36"/>
                <a:gd name="T11" fmla="*/ 32 h 32"/>
                <a:gd name="T12" fmla="*/ 0 w 36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6"/>
                  </a:lnTo>
                  <a:lnTo>
                    <a:pt x="36" y="32"/>
                  </a:lnTo>
                  <a:lnTo>
                    <a:pt x="20" y="3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8"/>
            <p:cNvSpPr>
              <a:spLocks/>
            </p:cNvSpPr>
            <p:nvPr/>
          </p:nvSpPr>
          <p:spPr bwMode="auto">
            <a:xfrm>
              <a:off x="2749142" y="3605956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9"/>
            <p:cNvSpPr>
              <a:spLocks/>
            </p:cNvSpPr>
            <p:nvPr/>
          </p:nvSpPr>
          <p:spPr bwMode="auto">
            <a:xfrm>
              <a:off x="2772954" y="3625212"/>
              <a:ext cx="42863" cy="44014"/>
            </a:xfrm>
            <a:custGeom>
              <a:avLst/>
              <a:gdLst>
                <a:gd name="T0" fmla="*/ 0 w 36"/>
                <a:gd name="T1" fmla="*/ 16 h 32"/>
                <a:gd name="T2" fmla="*/ 0 w 36"/>
                <a:gd name="T3" fmla="*/ 0 h 32"/>
                <a:gd name="T4" fmla="*/ 16 w 36"/>
                <a:gd name="T5" fmla="*/ 0 h 32"/>
                <a:gd name="T6" fmla="*/ 36 w 36"/>
                <a:gd name="T7" fmla="*/ 16 h 32"/>
                <a:gd name="T8" fmla="*/ 36 w 36"/>
                <a:gd name="T9" fmla="*/ 32 h 32"/>
                <a:gd name="T10" fmla="*/ 20 w 36"/>
                <a:gd name="T11" fmla="*/ 32 h 32"/>
                <a:gd name="T12" fmla="*/ 0 w 36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6"/>
                  </a:lnTo>
                  <a:lnTo>
                    <a:pt x="36" y="32"/>
                  </a:lnTo>
                  <a:lnTo>
                    <a:pt x="20" y="3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00"/>
            <p:cNvSpPr>
              <a:spLocks/>
            </p:cNvSpPr>
            <p:nvPr/>
          </p:nvSpPr>
          <p:spPr bwMode="auto">
            <a:xfrm>
              <a:off x="2796767" y="3647219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01"/>
            <p:cNvSpPr>
              <a:spLocks/>
            </p:cNvSpPr>
            <p:nvPr/>
          </p:nvSpPr>
          <p:spPr bwMode="auto">
            <a:xfrm>
              <a:off x="2820579" y="3666475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2"/>
            <p:cNvSpPr>
              <a:spLocks/>
            </p:cNvSpPr>
            <p:nvPr/>
          </p:nvSpPr>
          <p:spPr bwMode="auto">
            <a:xfrm>
              <a:off x="2844392" y="3685731"/>
              <a:ext cx="42863" cy="38512"/>
            </a:xfrm>
            <a:custGeom>
              <a:avLst/>
              <a:gdLst>
                <a:gd name="T0" fmla="*/ 0 w 36"/>
                <a:gd name="T1" fmla="*/ 16 h 28"/>
                <a:gd name="T2" fmla="*/ 0 w 36"/>
                <a:gd name="T3" fmla="*/ 0 h 28"/>
                <a:gd name="T4" fmla="*/ 16 w 36"/>
                <a:gd name="T5" fmla="*/ 0 h 28"/>
                <a:gd name="T6" fmla="*/ 36 w 36"/>
                <a:gd name="T7" fmla="*/ 12 h 28"/>
                <a:gd name="T8" fmla="*/ 36 w 36"/>
                <a:gd name="T9" fmla="*/ 28 h 28"/>
                <a:gd name="T10" fmla="*/ 20 w 36"/>
                <a:gd name="T11" fmla="*/ 28 h 28"/>
                <a:gd name="T12" fmla="*/ 0 w 36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2"/>
                  </a:lnTo>
                  <a:lnTo>
                    <a:pt x="36" y="28"/>
                  </a:lnTo>
                  <a:lnTo>
                    <a:pt x="2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3"/>
            <p:cNvSpPr>
              <a:spLocks/>
            </p:cNvSpPr>
            <p:nvPr/>
          </p:nvSpPr>
          <p:spPr bwMode="auto">
            <a:xfrm>
              <a:off x="2868204" y="3702236"/>
              <a:ext cx="42863" cy="38512"/>
            </a:xfrm>
            <a:custGeom>
              <a:avLst/>
              <a:gdLst>
                <a:gd name="T0" fmla="*/ 0 w 36"/>
                <a:gd name="T1" fmla="*/ 16 h 28"/>
                <a:gd name="T2" fmla="*/ 0 w 36"/>
                <a:gd name="T3" fmla="*/ 0 h 28"/>
                <a:gd name="T4" fmla="*/ 16 w 36"/>
                <a:gd name="T5" fmla="*/ 0 h 28"/>
                <a:gd name="T6" fmla="*/ 36 w 36"/>
                <a:gd name="T7" fmla="*/ 12 h 28"/>
                <a:gd name="T8" fmla="*/ 36 w 36"/>
                <a:gd name="T9" fmla="*/ 28 h 28"/>
                <a:gd name="T10" fmla="*/ 20 w 36"/>
                <a:gd name="T11" fmla="*/ 28 h 28"/>
                <a:gd name="T12" fmla="*/ 0 w 36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2"/>
                  </a:lnTo>
                  <a:lnTo>
                    <a:pt x="36" y="28"/>
                  </a:lnTo>
                  <a:lnTo>
                    <a:pt x="2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4"/>
            <p:cNvSpPr>
              <a:spLocks/>
            </p:cNvSpPr>
            <p:nvPr/>
          </p:nvSpPr>
          <p:spPr bwMode="auto">
            <a:xfrm>
              <a:off x="2892017" y="3718741"/>
              <a:ext cx="42863" cy="35761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0 h 26"/>
                <a:gd name="T4" fmla="*/ 16 w 36"/>
                <a:gd name="T5" fmla="*/ 0 h 26"/>
                <a:gd name="T6" fmla="*/ 36 w 36"/>
                <a:gd name="T7" fmla="*/ 10 h 26"/>
                <a:gd name="T8" fmla="*/ 36 w 36"/>
                <a:gd name="T9" fmla="*/ 26 h 26"/>
                <a:gd name="T10" fmla="*/ 20 w 36"/>
                <a:gd name="T11" fmla="*/ 26 h 26"/>
                <a:gd name="T12" fmla="*/ 0 w 36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5"/>
            <p:cNvSpPr>
              <a:spLocks/>
            </p:cNvSpPr>
            <p:nvPr/>
          </p:nvSpPr>
          <p:spPr bwMode="auto">
            <a:xfrm>
              <a:off x="2915829" y="3732496"/>
              <a:ext cx="42863" cy="35761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0 h 26"/>
                <a:gd name="T4" fmla="*/ 16 w 36"/>
                <a:gd name="T5" fmla="*/ 0 h 26"/>
                <a:gd name="T6" fmla="*/ 36 w 36"/>
                <a:gd name="T7" fmla="*/ 10 h 26"/>
                <a:gd name="T8" fmla="*/ 36 w 36"/>
                <a:gd name="T9" fmla="*/ 26 h 26"/>
                <a:gd name="T10" fmla="*/ 20 w 36"/>
                <a:gd name="T11" fmla="*/ 26 h 26"/>
                <a:gd name="T12" fmla="*/ 0 w 36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6"/>
            <p:cNvSpPr>
              <a:spLocks/>
            </p:cNvSpPr>
            <p:nvPr/>
          </p:nvSpPr>
          <p:spPr bwMode="auto">
            <a:xfrm>
              <a:off x="2939642" y="3746250"/>
              <a:ext cx="42863" cy="33010"/>
            </a:xfrm>
            <a:custGeom>
              <a:avLst/>
              <a:gdLst>
                <a:gd name="T0" fmla="*/ 0 w 36"/>
                <a:gd name="T1" fmla="*/ 16 h 24"/>
                <a:gd name="T2" fmla="*/ 0 w 36"/>
                <a:gd name="T3" fmla="*/ 0 h 24"/>
                <a:gd name="T4" fmla="*/ 16 w 36"/>
                <a:gd name="T5" fmla="*/ 0 h 24"/>
                <a:gd name="T6" fmla="*/ 36 w 36"/>
                <a:gd name="T7" fmla="*/ 8 h 24"/>
                <a:gd name="T8" fmla="*/ 36 w 36"/>
                <a:gd name="T9" fmla="*/ 24 h 24"/>
                <a:gd name="T10" fmla="*/ 20 w 36"/>
                <a:gd name="T11" fmla="*/ 24 h 24"/>
                <a:gd name="T12" fmla="*/ 0 w 36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8"/>
                  </a:lnTo>
                  <a:lnTo>
                    <a:pt x="36" y="24"/>
                  </a:lnTo>
                  <a:lnTo>
                    <a:pt x="2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7"/>
            <p:cNvSpPr>
              <a:spLocks/>
            </p:cNvSpPr>
            <p:nvPr/>
          </p:nvSpPr>
          <p:spPr bwMode="auto">
            <a:xfrm>
              <a:off x="2963454" y="3757253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8"/>
            <p:cNvSpPr>
              <a:spLocks/>
            </p:cNvSpPr>
            <p:nvPr/>
          </p:nvSpPr>
          <p:spPr bwMode="auto">
            <a:xfrm>
              <a:off x="2987267" y="3765506"/>
              <a:ext cx="42863" cy="33010"/>
            </a:xfrm>
            <a:custGeom>
              <a:avLst/>
              <a:gdLst>
                <a:gd name="T0" fmla="*/ 0 w 36"/>
                <a:gd name="T1" fmla="*/ 16 h 24"/>
                <a:gd name="T2" fmla="*/ 0 w 36"/>
                <a:gd name="T3" fmla="*/ 0 h 24"/>
                <a:gd name="T4" fmla="*/ 16 w 36"/>
                <a:gd name="T5" fmla="*/ 0 h 24"/>
                <a:gd name="T6" fmla="*/ 36 w 36"/>
                <a:gd name="T7" fmla="*/ 8 h 24"/>
                <a:gd name="T8" fmla="*/ 36 w 36"/>
                <a:gd name="T9" fmla="*/ 24 h 24"/>
                <a:gd name="T10" fmla="*/ 20 w 36"/>
                <a:gd name="T11" fmla="*/ 24 h 24"/>
                <a:gd name="T12" fmla="*/ 0 w 36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8"/>
                  </a:lnTo>
                  <a:lnTo>
                    <a:pt x="36" y="24"/>
                  </a:lnTo>
                  <a:lnTo>
                    <a:pt x="2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9"/>
            <p:cNvSpPr>
              <a:spLocks/>
            </p:cNvSpPr>
            <p:nvPr/>
          </p:nvSpPr>
          <p:spPr bwMode="auto">
            <a:xfrm>
              <a:off x="3011079" y="3776509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10"/>
            <p:cNvSpPr>
              <a:spLocks/>
            </p:cNvSpPr>
            <p:nvPr/>
          </p:nvSpPr>
          <p:spPr bwMode="auto">
            <a:xfrm>
              <a:off x="3034892" y="3782011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11"/>
            <p:cNvSpPr>
              <a:spLocks/>
            </p:cNvSpPr>
            <p:nvPr/>
          </p:nvSpPr>
          <p:spPr bwMode="auto">
            <a:xfrm>
              <a:off x="3058704" y="3787513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2"/>
            <p:cNvSpPr>
              <a:spLocks/>
            </p:cNvSpPr>
            <p:nvPr/>
          </p:nvSpPr>
          <p:spPr bwMode="auto">
            <a:xfrm>
              <a:off x="3082517" y="3793015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3"/>
            <p:cNvSpPr>
              <a:spLocks/>
            </p:cNvSpPr>
            <p:nvPr/>
          </p:nvSpPr>
          <p:spPr bwMode="auto">
            <a:xfrm>
              <a:off x="3106329" y="3798516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4"/>
            <p:cNvSpPr>
              <a:spLocks/>
            </p:cNvSpPr>
            <p:nvPr/>
          </p:nvSpPr>
          <p:spPr bwMode="auto">
            <a:xfrm>
              <a:off x="3130142" y="3801267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5"/>
            <p:cNvSpPr>
              <a:spLocks/>
            </p:cNvSpPr>
            <p:nvPr/>
          </p:nvSpPr>
          <p:spPr bwMode="auto">
            <a:xfrm>
              <a:off x="3153954" y="3804018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6"/>
            <p:cNvSpPr>
              <a:spLocks/>
            </p:cNvSpPr>
            <p:nvPr/>
          </p:nvSpPr>
          <p:spPr bwMode="auto">
            <a:xfrm>
              <a:off x="3177767" y="3806769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Rectangle 117"/>
            <p:cNvSpPr>
              <a:spLocks noChangeArrowheads="1"/>
            </p:cNvSpPr>
            <p:nvPr/>
          </p:nvSpPr>
          <p:spPr bwMode="auto">
            <a:xfrm>
              <a:off x="3201579" y="3809520"/>
              <a:ext cx="42863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Rectangle 118"/>
            <p:cNvSpPr>
              <a:spLocks noChangeArrowheads="1"/>
            </p:cNvSpPr>
            <p:nvPr/>
          </p:nvSpPr>
          <p:spPr bwMode="auto">
            <a:xfrm>
              <a:off x="3225392" y="3809520"/>
              <a:ext cx="42863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19"/>
            <p:cNvSpPr>
              <a:spLocks noChangeArrowheads="1"/>
            </p:cNvSpPr>
            <p:nvPr/>
          </p:nvSpPr>
          <p:spPr bwMode="auto">
            <a:xfrm>
              <a:off x="3249204" y="3809520"/>
              <a:ext cx="42863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Rectangle 120"/>
            <p:cNvSpPr>
              <a:spLocks noChangeArrowheads="1"/>
            </p:cNvSpPr>
            <p:nvPr/>
          </p:nvSpPr>
          <p:spPr bwMode="auto">
            <a:xfrm>
              <a:off x="3273017" y="3809520"/>
              <a:ext cx="42863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21"/>
            <p:cNvSpPr>
              <a:spLocks/>
            </p:cNvSpPr>
            <p:nvPr/>
          </p:nvSpPr>
          <p:spPr bwMode="auto">
            <a:xfrm>
              <a:off x="3296829" y="3806769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122"/>
            <p:cNvSpPr>
              <a:spLocks/>
            </p:cNvSpPr>
            <p:nvPr/>
          </p:nvSpPr>
          <p:spPr bwMode="auto">
            <a:xfrm>
              <a:off x="3320642" y="3801267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3"/>
            <p:cNvSpPr>
              <a:spLocks/>
            </p:cNvSpPr>
            <p:nvPr/>
          </p:nvSpPr>
          <p:spPr bwMode="auto">
            <a:xfrm>
              <a:off x="3344454" y="3798516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4"/>
            <p:cNvSpPr>
              <a:spLocks/>
            </p:cNvSpPr>
            <p:nvPr/>
          </p:nvSpPr>
          <p:spPr bwMode="auto">
            <a:xfrm>
              <a:off x="3368267" y="3790264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25"/>
            <p:cNvSpPr>
              <a:spLocks/>
            </p:cNvSpPr>
            <p:nvPr/>
          </p:nvSpPr>
          <p:spPr bwMode="auto">
            <a:xfrm>
              <a:off x="3392079" y="3782011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6"/>
            <p:cNvSpPr>
              <a:spLocks/>
            </p:cNvSpPr>
            <p:nvPr/>
          </p:nvSpPr>
          <p:spPr bwMode="auto">
            <a:xfrm>
              <a:off x="3415892" y="3773758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7"/>
            <p:cNvSpPr>
              <a:spLocks/>
            </p:cNvSpPr>
            <p:nvPr/>
          </p:nvSpPr>
          <p:spPr bwMode="auto">
            <a:xfrm>
              <a:off x="3439704" y="3765506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8"/>
            <p:cNvSpPr>
              <a:spLocks/>
            </p:cNvSpPr>
            <p:nvPr/>
          </p:nvSpPr>
          <p:spPr bwMode="auto">
            <a:xfrm>
              <a:off x="3463517" y="3751751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29"/>
            <p:cNvSpPr>
              <a:spLocks/>
            </p:cNvSpPr>
            <p:nvPr/>
          </p:nvSpPr>
          <p:spPr bwMode="auto">
            <a:xfrm>
              <a:off x="3487329" y="3737997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30"/>
            <p:cNvSpPr>
              <a:spLocks/>
            </p:cNvSpPr>
            <p:nvPr/>
          </p:nvSpPr>
          <p:spPr bwMode="auto">
            <a:xfrm>
              <a:off x="3511142" y="3724243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31"/>
            <p:cNvSpPr>
              <a:spLocks/>
            </p:cNvSpPr>
            <p:nvPr/>
          </p:nvSpPr>
          <p:spPr bwMode="auto">
            <a:xfrm>
              <a:off x="3534954" y="3710488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32"/>
            <p:cNvSpPr>
              <a:spLocks/>
            </p:cNvSpPr>
            <p:nvPr/>
          </p:nvSpPr>
          <p:spPr bwMode="auto">
            <a:xfrm>
              <a:off x="3558767" y="3693983"/>
              <a:ext cx="42863" cy="38512"/>
            </a:xfrm>
            <a:custGeom>
              <a:avLst/>
              <a:gdLst>
                <a:gd name="T0" fmla="*/ 16 w 36"/>
                <a:gd name="T1" fmla="*/ 28 h 28"/>
                <a:gd name="T2" fmla="*/ 0 w 36"/>
                <a:gd name="T3" fmla="*/ 28 h 28"/>
                <a:gd name="T4" fmla="*/ 0 w 36"/>
                <a:gd name="T5" fmla="*/ 12 h 28"/>
                <a:gd name="T6" fmla="*/ 20 w 36"/>
                <a:gd name="T7" fmla="*/ 0 h 28"/>
                <a:gd name="T8" fmla="*/ 36 w 36"/>
                <a:gd name="T9" fmla="*/ 0 h 28"/>
                <a:gd name="T10" fmla="*/ 36 w 36"/>
                <a:gd name="T11" fmla="*/ 16 h 28"/>
                <a:gd name="T12" fmla="*/ 16 w 36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33"/>
            <p:cNvSpPr>
              <a:spLocks/>
            </p:cNvSpPr>
            <p:nvPr/>
          </p:nvSpPr>
          <p:spPr bwMode="auto">
            <a:xfrm>
              <a:off x="3582579" y="3680229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34"/>
            <p:cNvSpPr>
              <a:spLocks/>
            </p:cNvSpPr>
            <p:nvPr/>
          </p:nvSpPr>
          <p:spPr bwMode="auto">
            <a:xfrm>
              <a:off x="3606392" y="3663724"/>
              <a:ext cx="42863" cy="38512"/>
            </a:xfrm>
            <a:custGeom>
              <a:avLst/>
              <a:gdLst>
                <a:gd name="T0" fmla="*/ 16 w 36"/>
                <a:gd name="T1" fmla="*/ 28 h 28"/>
                <a:gd name="T2" fmla="*/ 0 w 36"/>
                <a:gd name="T3" fmla="*/ 28 h 28"/>
                <a:gd name="T4" fmla="*/ 0 w 36"/>
                <a:gd name="T5" fmla="*/ 12 h 28"/>
                <a:gd name="T6" fmla="*/ 20 w 36"/>
                <a:gd name="T7" fmla="*/ 0 h 28"/>
                <a:gd name="T8" fmla="*/ 36 w 36"/>
                <a:gd name="T9" fmla="*/ 0 h 28"/>
                <a:gd name="T10" fmla="*/ 36 w 36"/>
                <a:gd name="T11" fmla="*/ 16 h 28"/>
                <a:gd name="T12" fmla="*/ 16 w 36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35"/>
            <p:cNvSpPr>
              <a:spLocks/>
            </p:cNvSpPr>
            <p:nvPr/>
          </p:nvSpPr>
          <p:spPr bwMode="auto">
            <a:xfrm>
              <a:off x="3630204" y="3649969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36"/>
            <p:cNvSpPr>
              <a:spLocks/>
            </p:cNvSpPr>
            <p:nvPr/>
          </p:nvSpPr>
          <p:spPr bwMode="auto">
            <a:xfrm>
              <a:off x="3654017" y="3633464"/>
              <a:ext cx="42863" cy="38512"/>
            </a:xfrm>
            <a:custGeom>
              <a:avLst/>
              <a:gdLst>
                <a:gd name="T0" fmla="*/ 16 w 36"/>
                <a:gd name="T1" fmla="*/ 28 h 28"/>
                <a:gd name="T2" fmla="*/ 0 w 36"/>
                <a:gd name="T3" fmla="*/ 28 h 28"/>
                <a:gd name="T4" fmla="*/ 0 w 36"/>
                <a:gd name="T5" fmla="*/ 12 h 28"/>
                <a:gd name="T6" fmla="*/ 20 w 36"/>
                <a:gd name="T7" fmla="*/ 0 h 28"/>
                <a:gd name="T8" fmla="*/ 36 w 36"/>
                <a:gd name="T9" fmla="*/ 0 h 28"/>
                <a:gd name="T10" fmla="*/ 36 w 36"/>
                <a:gd name="T11" fmla="*/ 16 h 28"/>
                <a:gd name="T12" fmla="*/ 16 w 36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7"/>
            <p:cNvSpPr>
              <a:spLocks/>
            </p:cNvSpPr>
            <p:nvPr/>
          </p:nvSpPr>
          <p:spPr bwMode="auto">
            <a:xfrm>
              <a:off x="3677829" y="3619710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38"/>
            <p:cNvSpPr>
              <a:spLocks/>
            </p:cNvSpPr>
            <p:nvPr/>
          </p:nvSpPr>
          <p:spPr bwMode="auto">
            <a:xfrm>
              <a:off x="3701642" y="3605956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39"/>
            <p:cNvSpPr>
              <a:spLocks/>
            </p:cNvSpPr>
            <p:nvPr/>
          </p:nvSpPr>
          <p:spPr bwMode="auto">
            <a:xfrm>
              <a:off x="3725454" y="3594952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40"/>
            <p:cNvSpPr>
              <a:spLocks/>
            </p:cNvSpPr>
            <p:nvPr/>
          </p:nvSpPr>
          <p:spPr bwMode="auto">
            <a:xfrm>
              <a:off x="3749267" y="3583949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41"/>
            <p:cNvSpPr>
              <a:spLocks/>
            </p:cNvSpPr>
            <p:nvPr/>
          </p:nvSpPr>
          <p:spPr bwMode="auto">
            <a:xfrm>
              <a:off x="3773079" y="3572946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42"/>
            <p:cNvSpPr>
              <a:spLocks/>
            </p:cNvSpPr>
            <p:nvPr/>
          </p:nvSpPr>
          <p:spPr bwMode="auto">
            <a:xfrm>
              <a:off x="3796892" y="3564693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3"/>
            <p:cNvSpPr>
              <a:spLocks/>
            </p:cNvSpPr>
            <p:nvPr/>
          </p:nvSpPr>
          <p:spPr bwMode="auto">
            <a:xfrm>
              <a:off x="3820704" y="3556441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44"/>
            <p:cNvSpPr>
              <a:spLocks/>
            </p:cNvSpPr>
            <p:nvPr/>
          </p:nvSpPr>
          <p:spPr bwMode="auto">
            <a:xfrm>
              <a:off x="3844517" y="3548188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45"/>
            <p:cNvSpPr>
              <a:spLocks/>
            </p:cNvSpPr>
            <p:nvPr/>
          </p:nvSpPr>
          <p:spPr bwMode="auto">
            <a:xfrm>
              <a:off x="3868329" y="3542686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46"/>
            <p:cNvSpPr>
              <a:spLocks/>
            </p:cNvSpPr>
            <p:nvPr/>
          </p:nvSpPr>
          <p:spPr bwMode="auto">
            <a:xfrm>
              <a:off x="3892142" y="3537184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47"/>
            <p:cNvSpPr>
              <a:spLocks/>
            </p:cNvSpPr>
            <p:nvPr/>
          </p:nvSpPr>
          <p:spPr bwMode="auto">
            <a:xfrm>
              <a:off x="3915954" y="3531682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8"/>
            <p:cNvSpPr>
              <a:spLocks/>
            </p:cNvSpPr>
            <p:nvPr/>
          </p:nvSpPr>
          <p:spPr bwMode="auto">
            <a:xfrm>
              <a:off x="3939767" y="3528932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49"/>
            <p:cNvSpPr>
              <a:spLocks noChangeArrowheads="1"/>
            </p:cNvSpPr>
            <p:nvPr/>
          </p:nvSpPr>
          <p:spPr bwMode="auto">
            <a:xfrm>
              <a:off x="559582" y="3451908"/>
              <a:ext cx="42863" cy="22007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50"/>
            <p:cNvSpPr>
              <a:spLocks noChangeArrowheads="1"/>
            </p:cNvSpPr>
            <p:nvPr/>
          </p:nvSpPr>
          <p:spPr bwMode="auto">
            <a:xfrm>
              <a:off x="583394" y="3451908"/>
              <a:ext cx="42863" cy="22007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51"/>
            <p:cNvSpPr>
              <a:spLocks/>
            </p:cNvSpPr>
            <p:nvPr/>
          </p:nvSpPr>
          <p:spPr bwMode="auto">
            <a:xfrm>
              <a:off x="607207" y="3451908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52"/>
            <p:cNvSpPr>
              <a:spLocks/>
            </p:cNvSpPr>
            <p:nvPr/>
          </p:nvSpPr>
          <p:spPr bwMode="auto">
            <a:xfrm>
              <a:off x="631019" y="3454659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53"/>
            <p:cNvSpPr>
              <a:spLocks/>
            </p:cNvSpPr>
            <p:nvPr/>
          </p:nvSpPr>
          <p:spPr bwMode="auto">
            <a:xfrm>
              <a:off x="654832" y="3457409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54"/>
            <p:cNvSpPr>
              <a:spLocks/>
            </p:cNvSpPr>
            <p:nvPr/>
          </p:nvSpPr>
          <p:spPr bwMode="auto">
            <a:xfrm>
              <a:off x="678644" y="3462911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55"/>
            <p:cNvSpPr>
              <a:spLocks/>
            </p:cNvSpPr>
            <p:nvPr/>
          </p:nvSpPr>
          <p:spPr bwMode="auto">
            <a:xfrm>
              <a:off x="702457" y="3468413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56"/>
            <p:cNvSpPr>
              <a:spLocks/>
            </p:cNvSpPr>
            <p:nvPr/>
          </p:nvSpPr>
          <p:spPr bwMode="auto">
            <a:xfrm>
              <a:off x="726269" y="3476665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157"/>
            <p:cNvSpPr>
              <a:spLocks noChangeArrowheads="1"/>
            </p:cNvSpPr>
            <p:nvPr/>
          </p:nvSpPr>
          <p:spPr bwMode="auto">
            <a:xfrm>
              <a:off x="750082" y="3484918"/>
              <a:ext cx="42863" cy="22007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58"/>
            <p:cNvSpPr>
              <a:spLocks/>
            </p:cNvSpPr>
            <p:nvPr/>
          </p:nvSpPr>
          <p:spPr bwMode="auto">
            <a:xfrm>
              <a:off x="773894" y="3484918"/>
              <a:ext cx="42863" cy="33010"/>
            </a:xfrm>
            <a:custGeom>
              <a:avLst/>
              <a:gdLst>
                <a:gd name="T0" fmla="*/ 0 w 36"/>
                <a:gd name="T1" fmla="*/ 16 h 24"/>
                <a:gd name="T2" fmla="*/ 0 w 36"/>
                <a:gd name="T3" fmla="*/ 0 h 24"/>
                <a:gd name="T4" fmla="*/ 16 w 36"/>
                <a:gd name="T5" fmla="*/ 0 h 24"/>
                <a:gd name="T6" fmla="*/ 36 w 36"/>
                <a:gd name="T7" fmla="*/ 8 h 24"/>
                <a:gd name="T8" fmla="*/ 36 w 36"/>
                <a:gd name="T9" fmla="*/ 24 h 24"/>
                <a:gd name="T10" fmla="*/ 20 w 36"/>
                <a:gd name="T11" fmla="*/ 24 h 24"/>
                <a:gd name="T12" fmla="*/ 0 w 36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8"/>
                  </a:lnTo>
                  <a:lnTo>
                    <a:pt x="36" y="24"/>
                  </a:lnTo>
                  <a:lnTo>
                    <a:pt x="2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59"/>
            <p:cNvSpPr>
              <a:spLocks/>
            </p:cNvSpPr>
            <p:nvPr/>
          </p:nvSpPr>
          <p:spPr bwMode="auto">
            <a:xfrm>
              <a:off x="797707" y="3495922"/>
              <a:ext cx="42863" cy="35761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0 h 26"/>
                <a:gd name="T4" fmla="*/ 16 w 36"/>
                <a:gd name="T5" fmla="*/ 0 h 26"/>
                <a:gd name="T6" fmla="*/ 36 w 36"/>
                <a:gd name="T7" fmla="*/ 10 h 26"/>
                <a:gd name="T8" fmla="*/ 36 w 36"/>
                <a:gd name="T9" fmla="*/ 26 h 26"/>
                <a:gd name="T10" fmla="*/ 20 w 36"/>
                <a:gd name="T11" fmla="*/ 26 h 26"/>
                <a:gd name="T12" fmla="*/ 0 w 36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60"/>
            <p:cNvSpPr>
              <a:spLocks/>
            </p:cNvSpPr>
            <p:nvPr/>
          </p:nvSpPr>
          <p:spPr bwMode="auto">
            <a:xfrm>
              <a:off x="821519" y="3509676"/>
              <a:ext cx="42863" cy="38512"/>
            </a:xfrm>
            <a:custGeom>
              <a:avLst/>
              <a:gdLst>
                <a:gd name="T0" fmla="*/ 0 w 36"/>
                <a:gd name="T1" fmla="*/ 16 h 28"/>
                <a:gd name="T2" fmla="*/ 0 w 36"/>
                <a:gd name="T3" fmla="*/ 0 h 28"/>
                <a:gd name="T4" fmla="*/ 16 w 36"/>
                <a:gd name="T5" fmla="*/ 0 h 28"/>
                <a:gd name="T6" fmla="*/ 36 w 36"/>
                <a:gd name="T7" fmla="*/ 12 h 28"/>
                <a:gd name="T8" fmla="*/ 36 w 36"/>
                <a:gd name="T9" fmla="*/ 28 h 28"/>
                <a:gd name="T10" fmla="*/ 20 w 36"/>
                <a:gd name="T11" fmla="*/ 28 h 28"/>
                <a:gd name="T12" fmla="*/ 0 w 36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2"/>
                  </a:lnTo>
                  <a:lnTo>
                    <a:pt x="36" y="28"/>
                  </a:lnTo>
                  <a:lnTo>
                    <a:pt x="2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61"/>
            <p:cNvSpPr>
              <a:spLocks/>
            </p:cNvSpPr>
            <p:nvPr/>
          </p:nvSpPr>
          <p:spPr bwMode="auto">
            <a:xfrm>
              <a:off x="845332" y="3526181"/>
              <a:ext cx="42863" cy="35761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0 h 26"/>
                <a:gd name="T4" fmla="*/ 16 w 36"/>
                <a:gd name="T5" fmla="*/ 0 h 26"/>
                <a:gd name="T6" fmla="*/ 36 w 36"/>
                <a:gd name="T7" fmla="*/ 10 h 26"/>
                <a:gd name="T8" fmla="*/ 36 w 36"/>
                <a:gd name="T9" fmla="*/ 26 h 26"/>
                <a:gd name="T10" fmla="*/ 20 w 36"/>
                <a:gd name="T11" fmla="*/ 26 h 26"/>
                <a:gd name="T12" fmla="*/ 0 w 36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62"/>
            <p:cNvSpPr>
              <a:spLocks/>
            </p:cNvSpPr>
            <p:nvPr/>
          </p:nvSpPr>
          <p:spPr bwMode="auto">
            <a:xfrm>
              <a:off x="869144" y="3539935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63"/>
            <p:cNvSpPr>
              <a:spLocks/>
            </p:cNvSpPr>
            <p:nvPr/>
          </p:nvSpPr>
          <p:spPr bwMode="auto">
            <a:xfrm>
              <a:off x="892957" y="3559192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64"/>
            <p:cNvSpPr>
              <a:spLocks/>
            </p:cNvSpPr>
            <p:nvPr/>
          </p:nvSpPr>
          <p:spPr bwMode="auto">
            <a:xfrm>
              <a:off x="916769" y="3578447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65"/>
            <p:cNvSpPr>
              <a:spLocks/>
            </p:cNvSpPr>
            <p:nvPr/>
          </p:nvSpPr>
          <p:spPr bwMode="auto">
            <a:xfrm>
              <a:off x="940582" y="3597703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66"/>
            <p:cNvSpPr>
              <a:spLocks/>
            </p:cNvSpPr>
            <p:nvPr/>
          </p:nvSpPr>
          <p:spPr bwMode="auto">
            <a:xfrm>
              <a:off x="964394" y="3616960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67"/>
            <p:cNvSpPr>
              <a:spLocks/>
            </p:cNvSpPr>
            <p:nvPr/>
          </p:nvSpPr>
          <p:spPr bwMode="auto">
            <a:xfrm>
              <a:off x="988207" y="3636215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68"/>
            <p:cNvSpPr>
              <a:spLocks/>
            </p:cNvSpPr>
            <p:nvPr/>
          </p:nvSpPr>
          <p:spPr bwMode="auto">
            <a:xfrm>
              <a:off x="1012019" y="3655471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69"/>
            <p:cNvSpPr>
              <a:spLocks/>
            </p:cNvSpPr>
            <p:nvPr/>
          </p:nvSpPr>
          <p:spPr bwMode="auto">
            <a:xfrm>
              <a:off x="1035832" y="3674728"/>
              <a:ext cx="42863" cy="41263"/>
            </a:xfrm>
            <a:custGeom>
              <a:avLst/>
              <a:gdLst>
                <a:gd name="T0" fmla="*/ 0 w 36"/>
                <a:gd name="T1" fmla="*/ 16 h 30"/>
                <a:gd name="T2" fmla="*/ 0 w 36"/>
                <a:gd name="T3" fmla="*/ 0 h 30"/>
                <a:gd name="T4" fmla="*/ 16 w 36"/>
                <a:gd name="T5" fmla="*/ 0 h 30"/>
                <a:gd name="T6" fmla="*/ 36 w 36"/>
                <a:gd name="T7" fmla="*/ 14 h 30"/>
                <a:gd name="T8" fmla="*/ 36 w 36"/>
                <a:gd name="T9" fmla="*/ 30 h 30"/>
                <a:gd name="T10" fmla="*/ 20 w 36"/>
                <a:gd name="T11" fmla="*/ 30 h 30"/>
                <a:gd name="T12" fmla="*/ 0 w 36"/>
                <a:gd name="T13" fmla="*/ 1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4"/>
                  </a:lnTo>
                  <a:lnTo>
                    <a:pt x="36" y="30"/>
                  </a:lnTo>
                  <a:lnTo>
                    <a:pt x="20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70"/>
            <p:cNvSpPr>
              <a:spLocks/>
            </p:cNvSpPr>
            <p:nvPr/>
          </p:nvSpPr>
          <p:spPr bwMode="auto">
            <a:xfrm>
              <a:off x="1059644" y="3693983"/>
              <a:ext cx="42863" cy="38512"/>
            </a:xfrm>
            <a:custGeom>
              <a:avLst/>
              <a:gdLst>
                <a:gd name="T0" fmla="*/ 0 w 36"/>
                <a:gd name="T1" fmla="*/ 16 h 28"/>
                <a:gd name="T2" fmla="*/ 0 w 36"/>
                <a:gd name="T3" fmla="*/ 0 h 28"/>
                <a:gd name="T4" fmla="*/ 16 w 36"/>
                <a:gd name="T5" fmla="*/ 0 h 28"/>
                <a:gd name="T6" fmla="*/ 36 w 36"/>
                <a:gd name="T7" fmla="*/ 12 h 28"/>
                <a:gd name="T8" fmla="*/ 36 w 36"/>
                <a:gd name="T9" fmla="*/ 28 h 28"/>
                <a:gd name="T10" fmla="*/ 20 w 36"/>
                <a:gd name="T11" fmla="*/ 28 h 28"/>
                <a:gd name="T12" fmla="*/ 0 w 36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2"/>
                  </a:lnTo>
                  <a:lnTo>
                    <a:pt x="36" y="28"/>
                  </a:lnTo>
                  <a:lnTo>
                    <a:pt x="2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71"/>
            <p:cNvSpPr>
              <a:spLocks/>
            </p:cNvSpPr>
            <p:nvPr/>
          </p:nvSpPr>
          <p:spPr bwMode="auto">
            <a:xfrm>
              <a:off x="1083457" y="3710488"/>
              <a:ext cx="42863" cy="38512"/>
            </a:xfrm>
            <a:custGeom>
              <a:avLst/>
              <a:gdLst>
                <a:gd name="T0" fmla="*/ 0 w 36"/>
                <a:gd name="T1" fmla="*/ 16 h 28"/>
                <a:gd name="T2" fmla="*/ 0 w 36"/>
                <a:gd name="T3" fmla="*/ 0 h 28"/>
                <a:gd name="T4" fmla="*/ 16 w 36"/>
                <a:gd name="T5" fmla="*/ 0 h 28"/>
                <a:gd name="T6" fmla="*/ 36 w 36"/>
                <a:gd name="T7" fmla="*/ 12 h 28"/>
                <a:gd name="T8" fmla="*/ 36 w 36"/>
                <a:gd name="T9" fmla="*/ 28 h 28"/>
                <a:gd name="T10" fmla="*/ 20 w 36"/>
                <a:gd name="T11" fmla="*/ 28 h 28"/>
                <a:gd name="T12" fmla="*/ 0 w 36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2"/>
                  </a:lnTo>
                  <a:lnTo>
                    <a:pt x="36" y="28"/>
                  </a:lnTo>
                  <a:lnTo>
                    <a:pt x="2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72"/>
            <p:cNvSpPr>
              <a:spLocks/>
            </p:cNvSpPr>
            <p:nvPr/>
          </p:nvSpPr>
          <p:spPr bwMode="auto">
            <a:xfrm>
              <a:off x="1107269" y="3726994"/>
              <a:ext cx="42863" cy="35761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0 h 26"/>
                <a:gd name="T4" fmla="*/ 16 w 36"/>
                <a:gd name="T5" fmla="*/ 0 h 26"/>
                <a:gd name="T6" fmla="*/ 36 w 36"/>
                <a:gd name="T7" fmla="*/ 10 h 26"/>
                <a:gd name="T8" fmla="*/ 36 w 36"/>
                <a:gd name="T9" fmla="*/ 26 h 26"/>
                <a:gd name="T10" fmla="*/ 20 w 36"/>
                <a:gd name="T11" fmla="*/ 26 h 26"/>
                <a:gd name="T12" fmla="*/ 0 w 36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73"/>
            <p:cNvSpPr>
              <a:spLocks/>
            </p:cNvSpPr>
            <p:nvPr/>
          </p:nvSpPr>
          <p:spPr bwMode="auto">
            <a:xfrm>
              <a:off x="1131082" y="3740748"/>
              <a:ext cx="42863" cy="33010"/>
            </a:xfrm>
            <a:custGeom>
              <a:avLst/>
              <a:gdLst>
                <a:gd name="T0" fmla="*/ 0 w 36"/>
                <a:gd name="T1" fmla="*/ 16 h 24"/>
                <a:gd name="T2" fmla="*/ 0 w 36"/>
                <a:gd name="T3" fmla="*/ 0 h 24"/>
                <a:gd name="T4" fmla="*/ 16 w 36"/>
                <a:gd name="T5" fmla="*/ 0 h 24"/>
                <a:gd name="T6" fmla="*/ 36 w 36"/>
                <a:gd name="T7" fmla="*/ 8 h 24"/>
                <a:gd name="T8" fmla="*/ 36 w 36"/>
                <a:gd name="T9" fmla="*/ 24 h 24"/>
                <a:gd name="T10" fmla="*/ 20 w 36"/>
                <a:gd name="T11" fmla="*/ 24 h 24"/>
                <a:gd name="T12" fmla="*/ 0 w 36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8"/>
                  </a:lnTo>
                  <a:lnTo>
                    <a:pt x="36" y="24"/>
                  </a:lnTo>
                  <a:lnTo>
                    <a:pt x="2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74"/>
            <p:cNvSpPr>
              <a:spLocks/>
            </p:cNvSpPr>
            <p:nvPr/>
          </p:nvSpPr>
          <p:spPr bwMode="auto">
            <a:xfrm>
              <a:off x="1154894" y="3751751"/>
              <a:ext cx="42863" cy="33010"/>
            </a:xfrm>
            <a:custGeom>
              <a:avLst/>
              <a:gdLst>
                <a:gd name="T0" fmla="*/ 0 w 36"/>
                <a:gd name="T1" fmla="*/ 16 h 24"/>
                <a:gd name="T2" fmla="*/ 0 w 36"/>
                <a:gd name="T3" fmla="*/ 0 h 24"/>
                <a:gd name="T4" fmla="*/ 16 w 36"/>
                <a:gd name="T5" fmla="*/ 0 h 24"/>
                <a:gd name="T6" fmla="*/ 36 w 36"/>
                <a:gd name="T7" fmla="*/ 8 h 24"/>
                <a:gd name="T8" fmla="*/ 36 w 36"/>
                <a:gd name="T9" fmla="*/ 24 h 24"/>
                <a:gd name="T10" fmla="*/ 20 w 36"/>
                <a:gd name="T11" fmla="*/ 24 h 24"/>
                <a:gd name="T12" fmla="*/ 0 w 36"/>
                <a:gd name="T13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8"/>
                  </a:lnTo>
                  <a:lnTo>
                    <a:pt x="36" y="24"/>
                  </a:lnTo>
                  <a:lnTo>
                    <a:pt x="20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75"/>
            <p:cNvSpPr>
              <a:spLocks/>
            </p:cNvSpPr>
            <p:nvPr/>
          </p:nvSpPr>
          <p:spPr bwMode="auto">
            <a:xfrm>
              <a:off x="1178707" y="3762755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76"/>
            <p:cNvSpPr>
              <a:spLocks/>
            </p:cNvSpPr>
            <p:nvPr/>
          </p:nvSpPr>
          <p:spPr bwMode="auto">
            <a:xfrm>
              <a:off x="1202519" y="3771007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77"/>
            <p:cNvSpPr>
              <a:spLocks/>
            </p:cNvSpPr>
            <p:nvPr/>
          </p:nvSpPr>
          <p:spPr bwMode="auto">
            <a:xfrm>
              <a:off x="1226332" y="3776509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78"/>
            <p:cNvSpPr>
              <a:spLocks/>
            </p:cNvSpPr>
            <p:nvPr/>
          </p:nvSpPr>
          <p:spPr bwMode="auto">
            <a:xfrm>
              <a:off x="1250144" y="3782011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79"/>
            <p:cNvSpPr>
              <a:spLocks/>
            </p:cNvSpPr>
            <p:nvPr/>
          </p:nvSpPr>
          <p:spPr bwMode="auto">
            <a:xfrm>
              <a:off x="1273957" y="3787513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80"/>
            <p:cNvSpPr>
              <a:spLocks/>
            </p:cNvSpPr>
            <p:nvPr/>
          </p:nvSpPr>
          <p:spPr bwMode="auto">
            <a:xfrm>
              <a:off x="1297769" y="3790264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Rectangle 181"/>
            <p:cNvSpPr>
              <a:spLocks noChangeArrowheads="1"/>
            </p:cNvSpPr>
            <p:nvPr/>
          </p:nvSpPr>
          <p:spPr bwMode="auto">
            <a:xfrm>
              <a:off x="1321582" y="3793015"/>
              <a:ext cx="42863" cy="22007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Rectangle 182"/>
            <p:cNvSpPr>
              <a:spLocks noChangeArrowheads="1"/>
            </p:cNvSpPr>
            <p:nvPr/>
          </p:nvSpPr>
          <p:spPr bwMode="auto">
            <a:xfrm>
              <a:off x="1345394" y="3793015"/>
              <a:ext cx="42863" cy="22007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183"/>
            <p:cNvSpPr>
              <a:spLocks noChangeArrowheads="1"/>
            </p:cNvSpPr>
            <p:nvPr/>
          </p:nvSpPr>
          <p:spPr bwMode="auto">
            <a:xfrm>
              <a:off x="1369207" y="3793015"/>
              <a:ext cx="42863" cy="22007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84"/>
            <p:cNvSpPr>
              <a:spLocks/>
            </p:cNvSpPr>
            <p:nvPr/>
          </p:nvSpPr>
          <p:spPr bwMode="auto">
            <a:xfrm>
              <a:off x="1393019" y="3790264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85"/>
            <p:cNvSpPr>
              <a:spLocks/>
            </p:cNvSpPr>
            <p:nvPr/>
          </p:nvSpPr>
          <p:spPr bwMode="auto">
            <a:xfrm>
              <a:off x="1416832" y="3787513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86"/>
            <p:cNvSpPr>
              <a:spLocks/>
            </p:cNvSpPr>
            <p:nvPr/>
          </p:nvSpPr>
          <p:spPr bwMode="auto">
            <a:xfrm>
              <a:off x="1440644" y="3784762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87"/>
            <p:cNvSpPr>
              <a:spLocks/>
            </p:cNvSpPr>
            <p:nvPr/>
          </p:nvSpPr>
          <p:spPr bwMode="auto">
            <a:xfrm>
              <a:off x="1464457" y="3779260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88"/>
            <p:cNvSpPr>
              <a:spLocks/>
            </p:cNvSpPr>
            <p:nvPr/>
          </p:nvSpPr>
          <p:spPr bwMode="auto">
            <a:xfrm>
              <a:off x="1488269" y="3773758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89"/>
            <p:cNvSpPr>
              <a:spLocks/>
            </p:cNvSpPr>
            <p:nvPr/>
          </p:nvSpPr>
          <p:spPr bwMode="auto">
            <a:xfrm>
              <a:off x="1512082" y="3765506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90"/>
            <p:cNvSpPr>
              <a:spLocks/>
            </p:cNvSpPr>
            <p:nvPr/>
          </p:nvSpPr>
          <p:spPr bwMode="auto">
            <a:xfrm>
              <a:off x="1535894" y="3743499"/>
              <a:ext cx="42863" cy="44014"/>
            </a:xfrm>
            <a:custGeom>
              <a:avLst/>
              <a:gdLst>
                <a:gd name="T0" fmla="*/ 16 w 36"/>
                <a:gd name="T1" fmla="*/ 32 h 32"/>
                <a:gd name="T2" fmla="*/ 0 w 36"/>
                <a:gd name="T3" fmla="*/ 32 h 32"/>
                <a:gd name="T4" fmla="*/ 0 w 36"/>
                <a:gd name="T5" fmla="*/ 16 h 32"/>
                <a:gd name="T6" fmla="*/ 20 w 36"/>
                <a:gd name="T7" fmla="*/ 0 h 32"/>
                <a:gd name="T8" fmla="*/ 36 w 36"/>
                <a:gd name="T9" fmla="*/ 0 h 32"/>
                <a:gd name="T10" fmla="*/ 36 w 36"/>
                <a:gd name="T11" fmla="*/ 16 h 32"/>
                <a:gd name="T12" fmla="*/ 16 w 36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91"/>
            <p:cNvSpPr>
              <a:spLocks/>
            </p:cNvSpPr>
            <p:nvPr/>
          </p:nvSpPr>
          <p:spPr bwMode="auto">
            <a:xfrm>
              <a:off x="1559707" y="3735247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92"/>
            <p:cNvSpPr>
              <a:spLocks/>
            </p:cNvSpPr>
            <p:nvPr/>
          </p:nvSpPr>
          <p:spPr bwMode="auto">
            <a:xfrm>
              <a:off x="1583519" y="3724243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93"/>
            <p:cNvSpPr>
              <a:spLocks/>
            </p:cNvSpPr>
            <p:nvPr/>
          </p:nvSpPr>
          <p:spPr bwMode="auto">
            <a:xfrm>
              <a:off x="1607332" y="3710488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194"/>
            <p:cNvSpPr>
              <a:spLocks/>
            </p:cNvSpPr>
            <p:nvPr/>
          </p:nvSpPr>
          <p:spPr bwMode="auto">
            <a:xfrm>
              <a:off x="1631144" y="3699485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95"/>
            <p:cNvSpPr>
              <a:spLocks/>
            </p:cNvSpPr>
            <p:nvPr/>
          </p:nvSpPr>
          <p:spPr bwMode="auto">
            <a:xfrm>
              <a:off x="1654957" y="3682980"/>
              <a:ext cx="42863" cy="38512"/>
            </a:xfrm>
            <a:custGeom>
              <a:avLst/>
              <a:gdLst>
                <a:gd name="T0" fmla="*/ 16 w 36"/>
                <a:gd name="T1" fmla="*/ 28 h 28"/>
                <a:gd name="T2" fmla="*/ 0 w 36"/>
                <a:gd name="T3" fmla="*/ 28 h 28"/>
                <a:gd name="T4" fmla="*/ 0 w 36"/>
                <a:gd name="T5" fmla="*/ 12 h 28"/>
                <a:gd name="T6" fmla="*/ 20 w 36"/>
                <a:gd name="T7" fmla="*/ 0 h 28"/>
                <a:gd name="T8" fmla="*/ 36 w 36"/>
                <a:gd name="T9" fmla="*/ 0 h 28"/>
                <a:gd name="T10" fmla="*/ 36 w 36"/>
                <a:gd name="T11" fmla="*/ 16 h 28"/>
                <a:gd name="T12" fmla="*/ 16 w 36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96"/>
            <p:cNvSpPr>
              <a:spLocks/>
            </p:cNvSpPr>
            <p:nvPr/>
          </p:nvSpPr>
          <p:spPr bwMode="auto">
            <a:xfrm>
              <a:off x="1678769" y="3666475"/>
              <a:ext cx="42863" cy="38512"/>
            </a:xfrm>
            <a:custGeom>
              <a:avLst/>
              <a:gdLst>
                <a:gd name="T0" fmla="*/ 16 w 36"/>
                <a:gd name="T1" fmla="*/ 28 h 28"/>
                <a:gd name="T2" fmla="*/ 0 w 36"/>
                <a:gd name="T3" fmla="*/ 28 h 28"/>
                <a:gd name="T4" fmla="*/ 0 w 36"/>
                <a:gd name="T5" fmla="*/ 12 h 28"/>
                <a:gd name="T6" fmla="*/ 20 w 36"/>
                <a:gd name="T7" fmla="*/ 0 h 28"/>
                <a:gd name="T8" fmla="*/ 36 w 36"/>
                <a:gd name="T9" fmla="*/ 0 h 28"/>
                <a:gd name="T10" fmla="*/ 36 w 36"/>
                <a:gd name="T11" fmla="*/ 16 h 28"/>
                <a:gd name="T12" fmla="*/ 16 w 36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197"/>
            <p:cNvSpPr>
              <a:spLocks/>
            </p:cNvSpPr>
            <p:nvPr/>
          </p:nvSpPr>
          <p:spPr bwMode="auto">
            <a:xfrm>
              <a:off x="1702582" y="3647219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98"/>
            <p:cNvSpPr>
              <a:spLocks/>
            </p:cNvSpPr>
            <p:nvPr/>
          </p:nvSpPr>
          <p:spPr bwMode="auto">
            <a:xfrm>
              <a:off x="1726394" y="3627963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99"/>
            <p:cNvSpPr>
              <a:spLocks/>
            </p:cNvSpPr>
            <p:nvPr/>
          </p:nvSpPr>
          <p:spPr bwMode="auto">
            <a:xfrm>
              <a:off x="1750207" y="3608707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200"/>
            <p:cNvSpPr>
              <a:spLocks/>
            </p:cNvSpPr>
            <p:nvPr/>
          </p:nvSpPr>
          <p:spPr bwMode="auto">
            <a:xfrm>
              <a:off x="1774019" y="3589450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201"/>
            <p:cNvSpPr>
              <a:spLocks/>
            </p:cNvSpPr>
            <p:nvPr/>
          </p:nvSpPr>
          <p:spPr bwMode="auto">
            <a:xfrm>
              <a:off x="1797832" y="3567444"/>
              <a:ext cx="42863" cy="44014"/>
            </a:xfrm>
            <a:custGeom>
              <a:avLst/>
              <a:gdLst>
                <a:gd name="T0" fmla="*/ 16 w 36"/>
                <a:gd name="T1" fmla="*/ 32 h 32"/>
                <a:gd name="T2" fmla="*/ 0 w 36"/>
                <a:gd name="T3" fmla="*/ 32 h 32"/>
                <a:gd name="T4" fmla="*/ 0 w 36"/>
                <a:gd name="T5" fmla="*/ 16 h 32"/>
                <a:gd name="T6" fmla="*/ 20 w 36"/>
                <a:gd name="T7" fmla="*/ 0 h 32"/>
                <a:gd name="T8" fmla="*/ 36 w 36"/>
                <a:gd name="T9" fmla="*/ 0 h 32"/>
                <a:gd name="T10" fmla="*/ 36 w 36"/>
                <a:gd name="T11" fmla="*/ 16 h 32"/>
                <a:gd name="T12" fmla="*/ 16 w 36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202"/>
            <p:cNvSpPr>
              <a:spLocks/>
            </p:cNvSpPr>
            <p:nvPr/>
          </p:nvSpPr>
          <p:spPr bwMode="auto">
            <a:xfrm>
              <a:off x="1821644" y="3545437"/>
              <a:ext cx="42863" cy="44014"/>
            </a:xfrm>
            <a:custGeom>
              <a:avLst/>
              <a:gdLst>
                <a:gd name="T0" fmla="*/ 16 w 36"/>
                <a:gd name="T1" fmla="*/ 32 h 32"/>
                <a:gd name="T2" fmla="*/ 0 w 36"/>
                <a:gd name="T3" fmla="*/ 32 h 32"/>
                <a:gd name="T4" fmla="*/ 0 w 36"/>
                <a:gd name="T5" fmla="*/ 16 h 32"/>
                <a:gd name="T6" fmla="*/ 20 w 36"/>
                <a:gd name="T7" fmla="*/ 0 h 32"/>
                <a:gd name="T8" fmla="*/ 36 w 36"/>
                <a:gd name="T9" fmla="*/ 0 h 32"/>
                <a:gd name="T10" fmla="*/ 36 w 36"/>
                <a:gd name="T11" fmla="*/ 16 h 32"/>
                <a:gd name="T12" fmla="*/ 16 w 36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203"/>
            <p:cNvSpPr>
              <a:spLocks/>
            </p:cNvSpPr>
            <p:nvPr/>
          </p:nvSpPr>
          <p:spPr bwMode="auto">
            <a:xfrm>
              <a:off x="1845457" y="3526181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204"/>
            <p:cNvSpPr>
              <a:spLocks/>
            </p:cNvSpPr>
            <p:nvPr/>
          </p:nvSpPr>
          <p:spPr bwMode="auto">
            <a:xfrm>
              <a:off x="1869269" y="3493171"/>
              <a:ext cx="42863" cy="55017"/>
            </a:xfrm>
            <a:custGeom>
              <a:avLst/>
              <a:gdLst>
                <a:gd name="T0" fmla="*/ 16 w 36"/>
                <a:gd name="T1" fmla="*/ 40 h 40"/>
                <a:gd name="T2" fmla="*/ 0 w 36"/>
                <a:gd name="T3" fmla="*/ 40 h 40"/>
                <a:gd name="T4" fmla="*/ 0 w 36"/>
                <a:gd name="T5" fmla="*/ 24 h 40"/>
                <a:gd name="T6" fmla="*/ 20 w 36"/>
                <a:gd name="T7" fmla="*/ 0 h 40"/>
                <a:gd name="T8" fmla="*/ 36 w 36"/>
                <a:gd name="T9" fmla="*/ 0 h 40"/>
                <a:gd name="T10" fmla="*/ 36 w 36"/>
                <a:gd name="T11" fmla="*/ 16 h 40"/>
                <a:gd name="T12" fmla="*/ 16 w 36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0">
                  <a:moveTo>
                    <a:pt x="16" y="40"/>
                  </a:moveTo>
                  <a:lnTo>
                    <a:pt x="0" y="40"/>
                  </a:lnTo>
                  <a:lnTo>
                    <a:pt x="0" y="2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4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205"/>
            <p:cNvSpPr>
              <a:spLocks/>
            </p:cNvSpPr>
            <p:nvPr/>
          </p:nvSpPr>
          <p:spPr bwMode="auto">
            <a:xfrm>
              <a:off x="1893082" y="3473914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207"/>
            <p:cNvSpPr>
              <a:spLocks/>
            </p:cNvSpPr>
            <p:nvPr/>
          </p:nvSpPr>
          <p:spPr bwMode="auto">
            <a:xfrm>
              <a:off x="1916894" y="3457409"/>
              <a:ext cx="42863" cy="38512"/>
            </a:xfrm>
            <a:custGeom>
              <a:avLst/>
              <a:gdLst>
                <a:gd name="T0" fmla="*/ 16 w 36"/>
                <a:gd name="T1" fmla="*/ 28 h 28"/>
                <a:gd name="T2" fmla="*/ 0 w 36"/>
                <a:gd name="T3" fmla="*/ 28 h 28"/>
                <a:gd name="T4" fmla="*/ 0 w 36"/>
                <a:gd name="T5" fmla="*/ 12 h 28"/>
                <a:gd name="T6" fmla="*/ 20 w 36"/>
                <a:gd name="T7" fmla="*/ 0 h 28"/>
                <a:gd name="T8" fmla="*/ 36 w 36"/>
                <a:gd name="T9" fmla="*/ 0 h 28"/>
                <a:gd name="T10" fmla="*/ 36 w 36"/>
                <a:gd name="T11" fmla="*/ 16 h 28"/>
                <a:gd name="T12" fmla="*/ 16 w 36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208"/>
            <p:cNvSpPr>
              <a:spLocks/>
            </p:cNvSpPr>
            <p:nvPr/>
          </p:nvSpPr>
          <p:spPr bwMode="auto">
            <a:xfrm>
              <a:off x="1940707" y="3440905"/>
              <a:ext cx="42863" cy="38512"/>
            </a:xfrm>
            <a:custGeom>
              <a:avLst/>
              <a:gdLst>
                <a:gd name="T0" fmla="*/ 16 w 36"/>
                <a:gd name="T1" fmla="*/ 28 h 28"/>
                <a:gd name="T2" fmla="*/ 0 w 36"/>
                <a:gd name="T3" fmla="*/ 28 h 28"/>
                <a:gd name="T4" fmla="*/ 0 w 36"/>
                <a:gd name="T5" fmla="*/ 12 h 28"/>
                <a:gd name="T6" fmla="*/ 20 w 36"/>
                <a:gd name="T7" fmla="*/ 0 h 28"/>
                <a:gd name="T8" fmla="*/ 36 w 36"/>
                <a:gd name="T9" fmla="*/ 0 h 28"/>
                <a:gd name="T10" fmla="*/ 36 w 36"/>
                <a:gd name="T11" fmla="*/ 16 h 28"/>
                <a:gd name="T12" fmla="*/ 16 w 36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209"/>
            <p:cNvSpPr>
              <a:spLocks/>
            </p:cNvSpPr>
            <p:nvPr/>
          </p:nvSpPr>
          <p:spPr bwMode="auto">
            <a:xfrm>
              <a:off x="1964519" y="3424399"/>
              <a:ext cx="42863" cy="38512"/>
            </a:xfrm>
            <a:custGeom>
              <a:avLst/>
              <a:gdLst>
                <a:gd name="T0" fmla="*/ 16 w 36"/>
                <a:gd name="T1" fmla="*/ 28 h 28"/>
                <a:gd name="T2" fmla="*/ 0 w 36"/>
                <a:gd name="T3" fmla="*/ 28 h 28"/>
                <a:gd name="T4" fmla="*/ 0 w 36"/>
                <a:gd name="T5" fmla="*/ 12 h 28"/>
                <a:gd name="T6" fmla="*/ 20 w 36"/>
                <a:gd name="T7" fmla="*/ 0 h 28"/>
                <a:gd name="T8" fmla="*/ 36 w 36"/>
                <a:gd name="T9" fmla="*/ 0 h 28"/>
                <a:gd name="T10" fmla="*/ 36 w 36"/>
                <a:gd name="T11" fmla="*/ 16 h 28"/>
                <a:gd name="T12" fmla="*/ 16 w 36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8">
                  <a:moveTo>
                    <a:pt x="16" y="28"/>
                  </a:moveTo>
                  <a:lnTo>
                    <a:pt x="0" y="28"/>
                  </a:lnTo>
                  <a:lnTo>
                    <a:pt x="0" y="1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210"/>
            <p:cNvSpPr>
              <a:spLocks/>
            </p:cNvSpPr>
            <p:nvPr/>
          </p:nvSpPr>
          <p:spPr bwMode="auto">
            <a:xfrm>
              <a:off x="1988332" y="3410645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211"/>
            <p:cNvSpPr>
              <a:spLocks/>
            </p:cNvSpPr>
            <p:nvPr/>
          </p:nvSpPr>
          <p:spPr bwMode="auto">
            <a:xfrm>
              <a:off x="2012144" y="3385887"/>
              <a:ext cx="42863" cy="46765"/>
            </a:xfrm>
            <a:custGeom>
              <a:avLst/>
              <a:gdLst>
                <a:gd name="T0" fmla="*/ 16 w 36"/>
                <a:gd name="T1" fmla="*/ 34 h 34"/>
                <a:gd name="T2" fmla="*/ 0 w 36"/>
                <a:gd name="T3" fmla="*/ 34 h 34"/>
                <a:gd name="T4" fmla="*/ 0 w 36"/>
                <a:gd name="T5" fmla="*/ 18 h 34"/>
                <a:gd name="T6" fmla="*/ 20 w 36"/>
                <a:gd name="T7" fmla="*/ 0 h 34"/>
                <a:gd name="T8" fmla="*/ 36 w 36"/>
                <a:gd name="T9" fmla="*/ 0 h 34"/>
                <a:gd name="T10" fmla="*/ 36 w 36"/>
                <a:gd name="T11" fmla="*/ 16 h 34"/>
                <a:gd name="T12" fmla="*/ 16 w 36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4">
                  <a:moveTo>
                    <a:pt x="16" y="34"/>
                  </a:moveTo>
                  <a:lnTo>
                    <a:pt x="0" y="34"/>
                  </a:lnTo>
                  <a:lnTo>
                    <a:pt x="0" y="1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212"/>
            <p:cNvSpPr>
              <a:spLocks/>
            </p:cNvSpPr>
            <p:nvPr/>
          </p:nvSpPr>
          <p:spPr bwMode="auto">
            <a:xfrm>
              <a:off x="2035957" y="3374884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213"/>
            <p:cNvSpPr>
              <a:spLocks/>
            </p:cNvSpPr>
            <p:nvPr/>
          </p:nvSpPr>
          <p:spPr bwMode="auto">
            <a:xfrm>
              <a:off x="2059769" y="3363880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214"/>
            <p:cNvSpPr>
              <a:spLocks/>
            </p:cNvSpPr>
            <p:nvPr/>
          </p:nvSpPr>
          <p:spPr bwMode="auto">
            <a:xfrm>
              <a:off x="2083582" y="3355627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215"/>
            <p:cNvSpPr>
              <a:spLocks/>
            </p:cNvSpPr>
            <p:nvPr/>
          </p:nvSpPr>
          <p:spPr bwMode="auto">
            <a:xfrm>
              <a:off x="2107394" y="3347375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216"/>
            <p:cNvSpPr>
              <a:spLocks/>
            </p:cNvSpPr>
            <p:nvPr/>
          </p:nvSpPr>
          <p:spPr bwMode="auto">
            <a:xfrm>
              <a:off x="2131207" y="3328119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217"/>
            <p:cNvSpPr>
              <a:spLocks/>
            </p:cNvSpPr>
            <p:nvPr/>
          </p:nvSpPr>
          <p:spPr bwMode="auto">
            <a:xfrm>
              <a:off x="2155019" y="3319867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218"/>
            <p:cNvSpPr>
              <a:spLocks/>
            </p:cNvSpPr>
            <p:nvPr/>
          </p:nvSpPr>
          <p:spPr bwMode="auto">
            <a:xfrm>
              <a:off x="2178832" y="3317116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219"/>
            <p:cNvSpPr>
              <a:spLocks/>
            </p:cNvSpPr>
            <p:nvPr/>
          </p:nvSpPr>
          <p:spPr bwMode="auto">
            <a:xfrm>
              <a:off x="2202644" y="3311614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220"/>
            <p:cNvSpPr>
              <a:spLocks/>
            </p:cNvSpPr>
            <p:nvPr/>
          </p:nvSpPr>
          <p:spPr bwMode="auto">
            <a:xfrm>
              <a:off x="2226457" y="3306112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221"/>
            <p:cNvSpPr>
              <a:spLocks/>
            </p:cNvSpPr>
            <p:nvPr/>
          </p:nvSpPr>
          <p:spPr bwMode="auto">
            <a:xfrm>
              <a:off x="2250269" y="3292358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222"/>
            <p:cNvSpPr>
              <a:spLocks/>
            </p:cNvSpPr>
            <p:nvPr/>
          </p:nvSpPr>
          <p:spPr bwMode="auto">
            <a:xfrm>
              <a:off x="2274082" y="3289607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223"/>
            <p:cNvSpPr>
              <a:spLocks/>
            </p:cNvSpPr>
            <p:nvPr/>
          </p:nvSpPr>
          <p:spPr bwMode="auto">
            <a:xfrm>
              <a:off x="2297894" y="3286856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224"/>
            <p:cNvSpPr>
              <a:spLocks noChangeArrowheads="1"/>
            </p:cNvSpPr>
            <p:nvPr/>
          </p:nvSpPr>
          <p:spPr bwMode="auto">
            <a:xfrm>
              <a:off x="2321707" y="3286856"/>
              <a:ext cx="42863" cy="22007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225"/>
            <p:cNvSpPr>
              <a:spLocks/>
            </p:cNvSpPr>
            <p:nvPr/>
          </p:nvSpPr>
          <p:spPr bwMode="auto">
            <a:xfrm>
              <a:off x="2345519" y="3275853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226"/>
            <p:cNvSpPr>
              <a:spLocks/>
            </p:cNvSpPr>
            <p:nvPr/>
          </p:nvSpPr>
          <p:spPr bwMode="auto">
            <a:xfrm>
              <a:off x="2369332" y="3275853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227"/>
            <p:cNvSpPr>
              <a:spLocks/>
            </p:cNvSpPr>
            <p:nvPr/>
          </p:nvSpPr>
          <p:spPr bwMode="auto">
            <a:xfrm>
              <a:off x="2393144" y="3278604"/>
              <a:ext cx="42863" cy="24757"/>
            </a:xfrm>
            <a:custGeom>
              <a:avLst/>
              <a:gdLst>
                <a:gd name="T0" fmla="*/ 0 w 36"/>
                <a:gd name="T1" fmla="*/ 16 h 18"/>
                <a:gd name="T2" fmla="*/ 0 w 36"/>
                <a:gd name="T3" fmla="*/ 0 h 18"/>
                <a:gd name="T4" fmla="*/ 16 w 36"/>
                <a:gd name="T5" fmla="*/ 0 h 18"/>
                <a:gd name="T6" fmla="*/ 36 w 36"/>
                <a:gd name="T7" fmla="*/ 2 h 18"/>
                <a:gd name="T8" fmla="*/ 36 w 36"/>
                <a:gd name="T9" fmla="*/ 18 h 18"/>
                <a:gd name="T10" fmla="*/ 20 w 36"/>
                <a:gd name="T11" fmla="*/ 18 h 18"/>
                <a:gd name="T12" fmla="*/ 0 w 36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"/>
                  </a:lnTo>
                  <a:lnTo>
                    <a:pt x="36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228"/>
            <p:cNvSpPr>
              <a:spLocks/>
            </p:cNvSpPr>
            <p:nvPr/>
          </p:nvSpPr>
          <p:spPr bwMode="auto">
            <a:xfrm>
              <a:off x="2416957" y="3281354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229"/>
            <p:cNvSpPr>
              <a:spLocks/>
            </p:cNvSpPr>
            <p:nvPr/>
          </p:nvSpPr>
          <p:spPr bwMode="auto">
            <a:xfrm>
              <a:off x="2440769" y="3281354"/>
              <a:ext cx="42863" cy="27508"/>
            </a:xfrm>
            <a:custGeom>
              <a:avLst/>
              <a:gdLst>
                <a:gd name="T0" fmla="*/ 16 w 36"/>
                <a:gd name="T1" fmla="*/ 20 h 20"/>
                <a:gd name="T2" fmla="*/ 0 w 36"/>
                <a:gd name="T3" fmla="*/ 20 h 20"/>
                <a:gd name="T4" fmla="*/ 0 w 36"/>
                <a:gd name="T5" fmla="*/ 4 h 20"/>
                <a:gd name="T6" fmla="*/ 20 w 36"/>
                <a:gd name="T7" fmla="*/ 0 h 20"/>
                <a:gd name="T8" fmla="*/ 36 w 36"/>
                <a:gd name="T9" fmla="*/ 0 h 20"/>
                <a:gd name="T10" fmla="*/ 36 w 36"/>
                <a:gd name="T11" fmla="*/ 16 h 20"/>
                <a:gd name="T12" fmla="*/ 16 w 36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16" y="20"/>
                  </a:moveTo>
                  <a:lnTo>
                    <a:pt x="0" y="20"/>
                  </a:lnTo>
                  <a:lnTo>
                    <a:pt x="0" y="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230"/>
            <p:cNvSpPr>
              <a:spLocks/>
            </p:cNvSpPr>
            <p:nvPr/>
          </p:nvSpPr>
          <p:spPr bwMode="auto">
            <a:xfrm>
              <a:off x="2464582" y="3281354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231"/>
            <p:cNvSpPr>
              <a:spLocks/>
            </p:cNvSpPr>
            <p:nvPr/>
          </p:nvSpPr>
          <p:spPr bwMode="auto">
            <a:xfrm>
              <a:off x="2488394" y="3289607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232"/>
            <p:cNvSpPr>
              <a:spLocks/>
            </p:cNvSpPr>
            <p:nvPr/>
          </p:nvSpPr>
          <p:spPr bwMode="auto">
            <a:xfrm>
              <a:off x="2512207" y="3295109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233"/>
            <p:cNvSpPr>
              <a:spLocks/>
            </p:cNvSpPr>
            <p:nvPr/>
          </p:nvSpPr>
          <p:spPr bwMode="auto">
            <a:xfrm>
              <a:off x="2536019" y="3295109"/>
              <a:ext cx="42863" cy="35761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0 h 26"/>
                <a:gd name="T4" fmla="*/ 16 w 36"/>
                <a:gd name="T5" fmla="*/ 0 h 26"/>
                <a:gd name="T6" fmla="*/ 36 w 36"/>
                <a:gd name="T7" fmla="*/ 10 h 26"/>
                <a:gd name="T8" fmla="*/ 36 w 36"/>
                <a:gd name="T9" fmla="*/ 26 h 26"/>
                <a:gd name="T10" fmla="*/ 20 w 36"/>
                <a:gd name="T11" fmla="*/ 26 h 26"/>
                <a:gd name="T12" fmla="*/ 0 w 36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234"/>
            <p:cNvSpPr>
              <a:spLocks noChangeArrowheads="1"/>
            </p:cNvSpPr>
            <p:nvPr/>
          </p:nvSpPr>
          <p:spPr bwMode="auto">
            <a:xfrm>
              <a:off x="2559832" y="3308863"/>
              <a:ext cx="42863" cy="22007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235"/>
            <p:cNvSpPr>
              <a:spLocks/>
            </p:cNvSpPr>
            <p:nvPr/>
          </p:nvSpPr>
          <p:spPr bwMode="auto">
            <a:xfrm>
              <a:off x="2583644" y="3308863"/>
              <a:ext cx="42863" cy="35761"/>
            </a:xfrm>
            <a:custGeom>
              <a:avLst/>
              <a:gdLst>
                <a:gd name="T0" fmla="*/ 0 w 36"/>
                <a:gd name="T1" fmla="*/ 16 h 26"/>
                <a:gd name="T2" fmla="*/ 0 w 36"/>
                <a:gd name="T3" fmla="*/ 0 h 26"/>
                <a:gd name="T4" fmla="*/ 16 w 36"/>
                <a:gd name="T5" fmla="*/ 0 h 26"/>
                <a:gd name="T6" fmla="*/ 36 w 36"/>
                <a:gd name="T7" fmla="*/ 10 h 26"/>
                <a:gd name="T8" fmla="*/ 36 w 36"/>
                <a:gd name="T9" fmla="*/ 26 h 26"/>
                <a:gd name="T10" fmla="*/ 20 w 36"/>
                <a:gd name="T11" fmla="*/ 26 h 26"/>
                <a:gd name="T12" fmla="*/ 0 w 36"/>
                <a:gd name="T13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"/>
                  </a:lnTo>
                  <a:lnTo>
                    <a:pt x="36" y="26"/>
                  </a:lnTo>
                  <a:lnTo>
                    <a:pt x="20" y="2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236"/>
            <p:cNvSpPr>
              <a:spLocks/>
            </p:cNvSpPr>
            <p:nvPr/>
          </p:nvSpPr>
          <p:spPr bwMode="auto">
            <a:xfrm>
              <a:off x="2607457" y="3322618"/>
              <a:ext cx="41672" cy="24757"/>
            </a:xfrm>
            <a:custGeom>
              <a:avLst/>
              <a:gdLst>
                <a:gd name="T0" fmla="*/ 0 w 35"/>
                <a:gd name="T1" fmla="*/ 16 h 18"/>
                <a:gd name="T2" fmla="*/ 0 w 35"/>
                <a:gd name="T3" fmla="*/ 0 h 18"/>
                <a:gd name="T4" fmla="*/ 16 w 35"/>
                <a:gd name="T5" fmla="*/ 0 h 18"/>
                <a:gd name="T6" fmla="*/ 35 w 35"/>
                <a:gd name="T7" fmla="*/ 2 h 18"/>
                <a:gd name="T8" fmla="*/ 35 w 35"/>
                <a:gd name="T9" fmla="*/ 18 h 18"/>
                <a:gd name="T10" fmla="*/ 20 w 35"/>
                <a:gd name="T11" fmla="*/ 18 h 18"/>
                <a:gd name="T12" fmla="*/ 0 w 35"/>
                <a:gd name="T13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5" y="2"/>
                  </a:lnTo>
                  <a:lnTo>
                    <a:pt x="35" y="18"/>
                  </a:lnTo>
                  <a:lnTo>
                    <a:pt x="20" y="1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237"/>
            <p:cNvSpPr>
              <a:spLocks/>
            </p:cNvSpPr>
            <p:nvPr/>
          </p:nvSpPr>
          <p:spPr bwMode="auto">
            <a:xfrm>
              <a:off x="2631269" y="3325368"/>
              <a:ext cx="41672" cy="38512"/>
            </a:xfrm>
            <a:custGeom>
              <a:avLst/>
              <a:gdLst>
                <a:gd name="T0" fmla="*/ 0 w 35"/>
                <a:gd name="T1" fmla="*/ 16 h 28"/>
                <a:gd name="T2" fmla="*/ 0 w 35"/>
                <a:gd name="T3" fmla="*/ 0 h 28"/>
                <a:gd name="T4" fmla="*/ 15 w 35"/>
                <a:gd name="T5" fmla="*/ 0 h 28"/>
                <a:gd name="T6" fmla="*/ 35 w 35"/>
                <a:gd name="T7" fmla="*/ 12 h 28"/>
                <a:gd name="T8" fmla="*/ 35 w 35"/>
                <a:gd name="T9" fmla="*/ 28 h 28"/>
                <a:gd name="T10" fmla="*/ 19 w 35"/>
                <a:gd name="T11" fmla="*/ 28 h 28"/>
                <a:gd name="T12" fmla="*/ 0 w 35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8">
                  <a:moveTo>
                    <a:pt x="0" y="16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35" y="12"/>
                  </a:lnTo>
                  <a:lnTo>
                    <a:pt x="35" y="28"/>
                  </a:lnTo>
                  <a:lnTo>
                    <a:pt x="19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238"/>
            <p:cNvSpPr>
              <a:spLocks/>
            </p:cNvSpPr>
            <p:nvPr/>
          </p:nvSpPr>
          <p:spPr bwMode="auto">
            <a:xfrm>
              <a:off x="2653892" y="3341873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39"/>
            <p:cNvSpPr>
              <a:spLocks/>
            </p:cNvSpPr>
            <p:nvPr/>
          </p:nvSpPr>
          <p:spPr bwMode="auto">
            <a:xfrm>
              <a:off x="2677704" y="3347375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240"/>
            <p:cNvSpPr>
              <a:spLocks/>
            </p:cNvSpPr>
            <p:nvPr/>
          </p:nvSpPr>
          <p:spPr bwMode="auto">
            <a:xfrm>
              <a:off x="2701517" y="3352877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241"/>
            <p:cNvSpPr>
              <a:spLocks/>
            </p:cNvSpPr>
            <p:nvPr/>
          </p:nvSpPr>
          <p:spPr bwMode="auto">
            <a:xfrm>
              <a:off x="2725329" y="3361129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242"/>
            <p:cNvSpPr>
              <a:spLocks/>
            </p:cNvSpPr>
            <p:nvPr/>
          </p:nvSpPr>
          <p:spPr bwMode="auto">
            <a:xfrm>
              <a:off x="2749142" y="3369382"/>
              <a:ext cx="42863" cy="27508"/>
            </a:xfrm>
            <a:custGeom>
              <a:avLst/>
              <a:gdLst>
                <a:gd name="T0" fmla="*/ 0 w 36"/>
                <a:gd name="T1" fmla="*/ 16 h 20"/>
                <a:gd name="T2" fmla="*/ 0 w 36"/>
                <a:gd name="T3" fmla="*/ 0 h 20"/>
                <a:gd name="T4" fmla="*/ 16 w 36"/>
                <a:gd name="T5" fmla="*/ 0 h 20"/>
                <a:gd name="T6" fmla="*/ 36 w 36"/>
                <a:gd name="T7" fmla="*/ 4 h 20"/>
                <a:gd name="T8" fmla="*/ 36 w 36"/>
                <a:gd name="T9" fmla="*/ 20 h 20"/>
                <a:gd name="T10" fmla="*/ 20 w 36"/>
                <a:gd name="T11" fmla="*/ 20 h 20"/>
                <a:gd name="T12" fmla="*/ 0 w 36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4"/>
                  </a:lnTo>
                  <a:lnTo>
                    <a:pt x="36" y="20"/>
                  </a:lnTo>
                  <a:lnTo>
                    <a:pt x="20" y="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43"/>
            <p:cNvSpPr>
              <a:spLocks/>
            </p:cNvSpPr>
            <p:nvPr/>
          </p:nvSpPr>
          <p:spPr bwMode="auto">
            <a:xfrm>
              <a:off x="2772954" y="3374884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244"/>
            <p:cNvSpPr>
              <a:spLocks/>
            </p:cNvSpPr>
            <p:nvPr/>
          </p:nvSpPr>
          <p:spPr bwMode="auto">
            <a:xfrm>
              <a:off x="2796767" y="3383137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245"/>
            <p:cNvSpPr>
              <a:spLocks/>
            </p:cNvSpPr>
            <p:nvPr/>
          </p:nvSpPr>
          <p:spPr bwMode="auto">
            <a:xfrm>
              <a:off x="2820579" y="3383137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246"/>
            <p:cNvSpPr>
              <a:spLocks/>
            </p:cNvSpPr>
            <p:nvPr/>
          </p:nvSpPr>
          <p:spPr bwMode="auto">
            <a:xfrm>
              <a:off x="2844392" y="3374884"/>
              <a:ext cx="42863" cy="30259"/>
            </a:xfrm>
            <a:custGeom>
              <a:avLst/>
              <a:gdLst>
                <a:gd name="T0" fmla="*/ 16 w 36"/>
                <a:gd name="T1" fmla="*/ 22 h 22"/>
                <a:gd name="T2" fmla="*/ 0 w 36"/>
                <a:gd name="T3" fmla="*/ 22 h 22"/>
                <a:gd name="T4" fmla="*/ 0 w 36"/>
                <a:gd name="T5" fmla="*/ 6 h 22"/>
                <a:gd name="T6" fmla="*/ 20 w 36"/>
                <a:gd name="T7" fmla="*/ 0 h 22"/>
                <a:gd name="T8" fmla="*/ 36 w 36"/>
                <a:gd name="T9" fmla="*/ 0 h 22"/>
                <a:gd name="T10" fmla="*/ 36 w 36"/>
                <a:gd name="T11" fmla="*/ 16 h 22"/>
                <a:gd name="T12" fmla="*/ 16 w 36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16" y="22"/>
                  </a:moveTo>
                  <a:lnTo>
                    <a:pt x="0" y="22"/>
                  </a:lnTo>
                  <a:lnTo>
                    <a:pt x="0" y="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247"/>
            <p:cNvSpPr>
              <a:spLocks/>
            </p:cNvSpPr>
            <p:nvPr/>
          </p:nvSpPr>
          <p:spPr bwMode="auto">
            <a:xfrm>
              <a:off x="2868204" y="3363880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248"/>
            <p:cNvSpPr>
              <a:spLocks/>
            </p:cNvSpPr>
            <p:nvPr/>
          </p:nvSpPr>
          <p:spPr bwMode="auto">
            <a:xfrm>
              <a:off x="2892017" y="3352877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249"/>
            <p:cNvSpPr>
              <a:spLocks/>
            </p:cNvSpPr>
            <p:nvPr/>
          </p:nvSpPr>
          <p:spPr bwMode="auto">
            <a:xfrm>
              <a:off x="2915829" y="3325368"/>
              <a:ext cx="42863" cy="49516"/>
            </a:xfrm>
            <a:custGeom>
              <a:avLst/>
              <a:gdLst>
                <a:gd name="T0" fmla="*/ 16 w 36"/>
                <a:gd name="T1" fmla="*/ 36 h 36"/>
                <a:gd name="T2" fmla="*/ 0 w 36"/>
                <a:gd name="T3" fmla="*/ 36 h 36"/>
                <a:gd name="T4" fmla="*/ 0 w 36"/>
                <a:gd name="T5" fmla="*/ 20 h 36"/>
                <a:gd name="T6" fmla="*/ 20 w 36"/>
                <a:gd name="T7" fmla="*/ 0 h 36"/>
                <a:gd name="T8" fmla="*/ 36 w 36"/>
                <a:gd name="T9" fmla="*/ 0 h 36"/>
                <a:gd name="T10" fmla="*/ 36 w 36"/>
                <a:gd name="T11" fmla="*/ 16 h 36"/>
                <a:gd name="T12" fmla="*/ 16 w 36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6">
                  <a:moveTo>
                    <a:pt x="16" y="36"/>
                  </a:moveTo>
                  <a:lnTo>
                    <a:pt x="0" y="36"/>
                  </a:lnTo>
                  <a:lnTo>
                    <a:pt x="0" y="2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250"/>
            <p:cNvSpPr>
              <a:spLocks/>
            </p:cNvSpPr>
            <p:nvPr/>
          </p:nvSpPr>
          <p:spPr bwMode="auto">
            <a:xfrm>
              <a:off x="2939642" y="3297859"/>
              <a:ext cx="42863" cy="49516"/>
            </a:xfrm>
            <a:custGeom>
              <a:avLst/>
              <a:gdLst>
                <a:gd name="T0" fmla="*/ 16 w 36"/>
                <a:gd name="T1" fmla="*/ 36 h 36"/>
                <a:gd name="T2" fmla="*/ 0 w 36"/>
                <a:gd name="T3" fmla="*/ 36 h 36"/>
                <a:gd name="T4" fmla="*/ 0 w 36"/>
                <a:gd name="T5" fmla="*/ 20 h 36"/>
                <a:gd name="T6" fmla="*/ 20 w 36"/>
                <a:gd name="T7" fmla="*/ 0 h 36"/>
                <a:gd name="T8" fmla="*/ 36 w 36"/>
                <a:gd name="T9" fmla="*/ 0 h 36"/>
                <a:gd name="T10" fmla="*/ 36 w 36"/>
                <a:gd name="T11" fmla="*/ 16 h 36"/>
                <a:gd name="T12" fmla="*/ 16 w 36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6">
                  <a:moveTo>
                    <a:pt x="16" y="36"/>
                  </a:moveTo>
                  <a:lnTo>
                    <a:pt x="0" y="36"/>
                  </a:lnTo>
                  <a:lnTo>
                    <a:pt x="0" y="2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251"/>
            <p:cNvSpPr>
              <a:spLocks/>
            </p:cNvSpPr>
            <p:nvPr/>
          </p:nvSpPr>
          <p:spPr bwMode="auto">
            <a:xfrm>
              <a:off x="2963454" y="3253846"/>
              <a:ext cx="42863" cy="66021"/>
            </a:xfrm>
            <a:custGeom>
              <a:avLst/>
              <a:gdLst>
                <a:gd name="T0" fmla="*/ 16 w 36"/>
                <a:gd name="T1" fmla="*/ 48 h 48"/>
                <a:gd name="T2" fmla="*/ 0 w 36"/>
                <a:gd name="T3" fmla="*/ 48 h 48"/>
                <a:gd name="T4" fmla="*/ 0 w 36"/>
                <a:gd name="T5" fmla="*/ 32 h 48"/>
                <a:gd name="T6" fmla="*/ 20 w 36"/>
                <a:gd name="T7" fmla="*/ 0 h 48"/>
                <a:gd name="T8" fmla="*/ 36 w 36"/>
                <a:gd name="T9" fmla="*/ 0 h 48"/>
                <a:gd name="T10" fmla="*/ 36 w 36"/>
                <a:gd name="T11" fmla="*/ 16 h 48"/>
                <a:gd name="T12" fmla="*/ 16 w 3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8">
                  <a:moveTo>
                    <a:pt x="16" y="48"/>
                  </a:moveTo>
                  <a:lnTo>
                    <a:pt x="0" y="48"/>
                  </a:lnTo>
                  <a:lnTo>
                    <a:pt x="0" y="3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4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252"/>
            <p:cNvSpPr>
              <a:spLocks/>
            </p:cNvSpPr>
            <p:nvPr/>
          </p:nvSpPr>
          <p:spPr bwMode="auto">
            <a:xfrm>
              <a:off x="2987267" y="3198829"/>
              <a:ext cx="42863" cy="77024"/>
            </a:xfrm>
            <a:custGeom>
              <a:avLst/>
              <a:gdLst>
                <a:gd name="T0" fmla="*/ 16 w 36"/>
                <a:gd name="T1" fmla="*/ 56 h 56"/>
                <a:gd name="T2" fmla="*/ 0 w 36"/>
                <a:gd name="T3" fmla="*/ 56 h 56"/>
                <a:gd name="T4" fmla="*/ 0 w 36"/>
                <a:gd name="T5" fmla="*/ 40 h 56"/>
                <a:gd name="T6" fmla="*/ 20 w 36"/>
                <a:gd name="T7" fmla="*/ 0 h 56"/>
                <a:gd name="T8" fmla="*/ 36 w 36"/>
                <a:gd name="T9" fmla="*/ 0 h 56"/>
                <a:gd name="T10" fmla="*/ 36 w 36"/>
                <a:gd name="T11" fmla="*/ 16 h 56"/>
                <a:gd name="T12" fmla="*/ 16 w 36"/>
                <a:gd name="T13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6">
                  <a:moveTo>
                    <a:pt x="16" y="56"/>
                  </a:moveTo>
                  <a:lnTo>
                    <a:pt x="0" y="56"/>
                  </a:lnTo>
                  <a:lnTo>
                    <a:pt x="0" y="4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5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253"/>
            <p:cNvSpPr>
              <a:spLocks/>
            </p:cNvSpPr>
            <p:nvPr/>
          </p:nvSpPr>
          <p:spPr bwMode="auto">
            <a:xfrm>
              <a:off x="3011079" y="3141061"/>
              <a:ext cx="42863" cy="79775"/>
            </a:xfrm>
            <a:custGeom>
              <a:avLst/>
              <a:gdLst>
                <a:gd name="T0" fmla="*/ 16 w 36"/>
                <a:gd name="T1" fmla="*/ 58 h 58"/>
                <a:gd name="T2" fmla="*/ 0 w 36"/>
                <a:gd name="T3" fmla="*/ 58 h 58"/>
                <a:gd name="T4" fmla="*/ 0 w 36"/>
                <a:gd name="T5" fmla="*/ 42 h 58"/>
                <a:gd name="T6" fmla="*/ 20 w 36"/>
                <a:gd name="T7" fmla="*/ 0 h 58"/>
                <a:gd name="T8" fmla="*/ 36 w 36"/>
                <a:gd name="T9" fmla="*/ 0 h 58"/>
                <a:gd name="T10" fmla="*/ 36 w 36"/>
                <a:gd name="T11" fmla="*/ 16 h 58"/>
                <a:gd name="T12" fmla="*/ 16 w 36"/>
                <a:gd name="T13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">
                  <a:moveTo>
                    <a:pt x="16" y="58"/>
                  </a:moveTo>
                  <a:lnTo>
                    <a:pt x="0" y="58"/>
                  </a:lnTo>
                  <a:lnTo>
                    <a:pt x="0" y="4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5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254"/>
            <p:cNvSpPr>
              <a:spLocks/>
            </p:cNvSpPr>
            <p:nvPr/>
          </p:nvSpPr>
          <p:spPr bwMode="auto">
            <a:xfrm>
              <a:off x="3034892" y="3066787"/>
              <a:ext cx="42863" cy="96280"/>
            </a:xfrm>
            <a:custGeom>
              <a:avLst/>
              <a:gdLst>
                <a:gd name="T0" fmla="*/ 16 w 36"/>
                <a:gd name="T1" fmla="*/ 70 h 70"/>
                <a:gd name="T2" fmla="*/ 0 w 36"/>
                <a:gd name="T3" fmla="*/ 70 h 70"/>
                <a:gd name="T4" fmla="*/ 0 w 36"/>
                <a:gd name="T5" fmla="*/ 54 h 70"/>
                <a:gd name="T6" fmla="*/ 20 w 36"/>
                <a:gd name="T7" fmla="*/ 0 h 70"/>
                <a:gd name="T8" fmla="*/ 36 w 36"/>
                <a:gd name="T9" fmla="*/ 0 h 70"/>
                <a:gd name="T10" fmla="*/ 36 w 36"/>
                <a:gd name="T11" fmla="*/ 16 h 70"/>
                <a:gd name="T12" fmla="*/ 16 w 36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0">
                  <a:moveTo>
                    <a:pt x="16" y="70"/>
                  </a:moveTo>
                  <a:lnTo>
                    <a:pt x="0" y="70"/>
                  </a:lnTo>
                  <a:lnTo>
                    <a:pt x="0" y="5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7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255"/>
            <p:cNvSpPr>
              <a:spLocks/>
            </p:cNvSpPr>
            <p:nvPr/>
          </p:nvSpPr>
          <p:spPr bwMode="auto">
            <a:xfrm>
              <a:off x="3058704" y="2967757"/>
              <a:ext cx="42863" cy="121038"/>
            </a:xfrm>
            <a:custGeom>
              <a:avLst/>
              <a:gdLst>
                <a:gd name="T0" fmla="*/ 16 w 36"/>
                <a:gd name="T1" fmla="*/ 88 h 88"/>
                <a:gd name="T2" fmla="*/ 0 w 36"/>
                <a:gd name="T3" fmla="*/ 88 h 88"/>
                <a:gd name="T4" fmla="*/ 0 w 36"/>
                <a:gd name="T5" fmla="*/ 72 h 88"/>
                <a:gd name="T6" fmla="*/ 20 w 36"/>
                <a:gd name="T7" fmla="*/ 0 h 88"/>
                <a:gd name="T8" fmla="*/ 36 w 36"/>
                <a:gd name="T9" fmla="*/ 0 h 88"/>
                <a:gd name="T10" fmla="*/ 36 w 36"/>
                <a:gd name="T11" fmla="*/ 16 h 88"/>
                <a:gd name="T12" fmla="*/ 16 w 36"/>
                <a:gd name="T1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88">
                  <a:moveTo>
                    <a:pt x="16" y="88"/>
                  </a:moveTo>
                  <a:lnTo>
                    <a:pt x="0" y="88"/>
                  </a:lnTo>
                  <a:lnTo>
                    <a:pt x="0" y="7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8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256"/>
            <p:cNvSpPr>
              <a:spLocks/>
            </p:cNvSpPr>
            <p:nvPr/>
          </p:nvSpPr>
          <p:spPr bwMode="auto">
            <a:xfrm>
              <a:off x="3082517" y="2827462"/>
              <a:ext cx="42863" cy="162301"/>
            </a:xfrm>
            <a:custGeom>
              <a:avLst/>
              <a:gdLst>
                <a:gd name="T0" fmla="*/ 16 w 36"/>
                <a:gd name="T1" fmla="*/ 118 h 118"/>
                <a:gd name="T2" fmla="*/ 0 w 36"/>
                <a:gd name="T3" fmla="*/ 118 h 118"/>
                <a:gd name="T4" fmla="*/ 0 w 36"/>
                <a:gd name="T5" fmla="*/ 102 h 118"/>
                <a:gd name="T6" fmla="*/ 20 w 36"/>
                <a:gd name="T7" fmla="*/ 0 h 118"/>
                <a:gd name="T8" fmla="*/ 36 w 36"/>
                <a:gd name="T9" fmla="*/ 0 h 118"/>
                <a:gd name="T10" fmla="*/ 36 w 36"/>
                <a:gd name="T11" fmla="*/ 16 h 118"/>
                <a:gd name="T12" fmla="*/ 16 w 36"/>
                <a:gd name="T1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8">
                  <a:moveTo>
                    <a:pt x="16" y="118"/>
                  </a:moveTo>
                  <a:lnTo>
                    <a:pt x="0" y="118"/>
                  </a:lnTo>
                  <a:lnTo>
                    <a:pt x="0" y="10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257"/>
            <p:cNvSpPr>
              <a:spLocks/>
            </p:cNvSpPr>
            <p:nvPr/>
          </p:nvSpPr>
          <p:spPr bwMode="auto">
            <a:xfrm>
              <a:off x="3106329" y="2711926"/>
              <a:ext cx="42863" cy="137543"/>
            </a:xfrm>
            <a:custGeom>
              <a:avLst/>
              <a:gdLst>
                <a:gd name="T0" fmla="*/ 16 w 36"/>
                <a:gd name="T1" fmla="*/ 100 h 100"/>
                <a:gd name="T2" fmla="*/ 0 w 36"/>
                <a:gd name="T3" fmla="*/ 100 h 100"/>
                <a:gd name="T4" fmla="*/ 0 w 36"/>
                <a:gd name="T5" fmla="*/ 84 h 100"/>
                <a:gd name="T6" fmla="*/ 20 w 36"/>
                <a:gd name="T7" fmla="*/ 0 h 100"/>
                <a:gd name="T8" fmla="*/ 36 w 36"/>
                <a:gd name="T9" fmla="*/ 0 h 100"/>
                <a:gd name="T10" fmla="*/ 36 w 36"/>
                <a:gd name="T11" fmla="*/ 16 h 100"/>
                <a:gd name="T12" fmla="*/ 16 w 36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0">
                  <a:moveTo>
                    <a:pt x="16" y="100"/>
                  </a:moveTo>
                  <a:lnTo>
                    <a:pt x="0" y="100"/>
                  </a:lnTo>
                  <a:lnTo>
                    <a:pt x="0" y="8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0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258"/>
            <p:cNvSpPr>
              <a:spLocks/>
            </p:cNvSpPr>
            <p:nvPr/>
          </p:nvSpPr>
          <p:spPr bwMode="auto">
            <a:xfrm>
              <a:off x="3130142" y="2571633"/>
              <a:ext cx="42863" cy="162301"/>
            </a:xfrm>
            <a:custGeom>
              <a:avLst/>
              <a:gdLst>
                <a:gd name="T0" fmla="*/ 16 w 36"/>
                <a:gd name="T1" fmla="*/ 118 h 118"/>
                <a:gd name="T2" fmla="*/ 0 w 36"/>
                <a:gd name="T3" fmla="*/ 118 h 118"/>
                <a:gd name="T4" fmla="*/ 0 w 36"/>
                <a:gd name="T5" fmla="*/ 102 h 118"/>
                <a:gd name="T6" fmla="*/ 20 w 36"/>
                <a:gd name="T7" fmla="*/ 0 h 118"/>
                <a:gd name="T8" fmla="*/ 36 w 36"/>
                <a:gd name="T9" fmla="*/ 0 h 118"/>
                <a:gd name="T10" fmla="*/ 36 w 36"/>
                <a:gd name="T11" fmla="*/ 16 h 118"/>
                <a:gd name="T12" fmla="*/ 16 w 36"/>
                <a:gd name="T1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8">
                  <a:moveTo>
                    <a:pt x="16" y="118"/>
                  </a:moveTo>
                  <a:lnTo>
                    <a:pt x="0" y="118"/>
                  </a:lnTo>
                  <a:lnTo>
                    <a:pt x="0" y="10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259"/>
            <p:cNvSpPr>
              <a:spLocks/>
            </p:cNvSpPr>
            <p:nvPr/>
          </p:nvSpPr>
          <p:spPr bwMode="auto">
            <a:xfrm>
              <a:off x="3153954" y="2362567"/>
              <a:ext cx="42863" cy="231072"/>
            </a:xfrm>
            <a:custGeom>
              <a:avLst/>
              <a:gdLst>
                <a:gd name="T0" fmla="*/ 16 w 36"/>
                <a:gd name="T1" fmla="*/ 168 h 168"/>
                <a:gd name="T2" fmla="*/ 0 w 36"/>
                <a:gd name="T3" fmla="*/ 168 h 168"/>
                <a:gd name="T4" fmla="*/ 0 w 36"/>
                <a:gd name="T5" fmla="*/ 152 h 168"/>
                <a:gd name="T6" fmla="*/ 20 w 36"/>
                <a:gd name="T7" fmla="*/ 0 h 168"/>
                <a:gd name="T8" fmla="*/ 36 w 36"/>
                <a:gd name="T9" fmla="*/ 0 h 168"/>
                <a:gd name="T10" fmla="*/ 36 w 36"/>
                <a:gd name="T11" fmla="*/ 16 h 168"/>
                <a:gd name="T12" fmla="*/ 16 w 36"/>
                <a:gd name="T13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8">
                  <a:moveTo>
                    <a:pt x="16" y="168"/>
                  </a:moveTo>
                  <a:lnTo>
                    <a:pt x="0" y="168"/>
                  </a:lnTo>
                  <a:lnTo>
                    <a:pt x="0" y="15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6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260"/>
            <p:cNvSpPr>
              <a:spLocks/>
            </p:cNvSpPr>
            <p:nvPr/>
          </p:nvSpPr>
          <p:spPr bwMode="auto">
            <a:xfrm>
              <a:off x="3177767" y="2236028"/>
              <a:ext cx="42863" cy="148546"/>
            </a:xfrm>
            <a:custGeom>
              <a:avLst/>
              <a:gdLst>
                <a:gd name="T0" fmla="*/ 16 w 36"/>
                <a:gd name="T1" fmla="*/ 108 h 108"/>
                <a:gd name="T2" fmla="*/ 0 w 36"/>
                <a:gd name="T3" fmla="*/ 108 h 108"/>
                <a:gd name="T4" fmla="*/ 0 w 36"/>
                <a:gd name="T5" fmla="*/ 92 h 108"/>
                <a:gd name="T6" fmla="*/ 20 w 36"/>
                <a:gd name="T7" fmla="*/ 0 h 108"/>
                <a:gd name="T8" fmla="*/ 36 w 36"/>
                <a:gd name="T9" fmla="*/ 0 h 108"/>
                <a:gd name="T10" fmla="*/ 36 w 36"/>
                <a:gd name="T11" fmla="*/ 16 h 108"/>
                <a:gd name="T12" fmla="*/ 16 w 36"/>
                <a:gd name="T13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8">
                  <a:moveTo>
                    <a:pt x="16" y="108"/>
                  </a:moveTo>
                  <a:lnTo>
                    <a:pt x="0" y="108"/>
                  </a:lnTo>
                  <a:lnTo>
                    <a:pt x="0" y="9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0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261"/>
            <p:cNvSpPr>
              <a:spLocks/>
            </p:cNvSpPr>
            <p:nvPr/>
          </p:nvSpPr>
          <p:spPr bwMode="auto">
            <a:xfrm>
              <a:off x="3201579" y="2103987"/>
              <a:ext cx="42863" cy="154048"/>
            </a:xfrm>
            <a:custGeom>
              <a:avLst/>
              <a:gdLst>
                <a:gd name="T0" fmla="*/ 16 w 36"/>
                <a:gd name="T1" fmla="*/ 112 h 112"/>
                <a:gd name="T2" fmla="*/ 0 w 36"/>
                <a:gd name="T3" fmla="*/ 112 h 112"/>
                <a:gd name="T4" fmla="*/ 0 w 36"/>
                <a:gd name="T5" fmla="*/ 96 h 112"/>
                <a:gd name="T6" fmla="*/ 20 w 36"/>
                <a:gd name="T7" fmla="*/ 0 h 112"/>
                <a:gd name="T8" fmla="*/ 36 w 36"/>
                <a:gd name="T9" fmla="*/ 0 h 112"/>
                <a:gd name="T10" fmla="*/ 36 w 36"/>
                <a:gd name="T11" fmla="*/ 16 h 112"/>
                <a:gd name="T12" fmla="*/ 16 w 36"/>
                <a:gd name="T1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2">
                  <a:moveTo>
                    <a:pt x="16" y="112"/>
                  </a:moveTo>
                  <a:lnTo>
                    <a:pt x="0" y="112"/>
                  </a:lnTo>
                  <a:lnTo>
                    <a:pt x="0" y="9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1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262"/>
            <p:cNvSpPr>
              <a:spLocks/>
            </p:cNvSpPr>
            <p:nvPr/>
          </p:nvSpPr>
          <p:spPr bwMode="auto">
            <a:xfrm>
              <a:off x="3225392" y="2051720"/>
              <a:ext cx="42863" cy="74273"/>
            </a:xfrm>
            <a:custGeom>
              <a:avLst/>
              <a:gdLst>
                <a:gd name="T0" fmla="*/ 16 w 36"/>
                <a:gd name="T1" fmla="*/ 54 h 54"/>
                <a:gd name="T2" fmla="*/ 0 w 36"/>
                <a:gd name="T3" fmla="*/ 54 h 54"/>
                <a:gd name="T4" fmla="*/ 0 w 36"/>
                <a:gd name="T5" fmla="*/ 38 h 54"/>
                <a:gd name="T6" fmla="*/ 20 w 36"/>
                <a:gd name="T7" fmla="*/ 0 h 54"/>
                <a:gd name="T8" fmla="*/ 36 w 36"/>
                <a:gd name="T9" fmla="*/ 0 h 54"/>
                <a:gd name="T10" fmla="*/ 36 w 36"/>
                <a:gd name="T11" fmla="*/ 16 h 54"/>
                <a:gd name="T12" fmla="*/ 16 w 36"/>
                <a:gd name="T1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4">
                  <a:moveTo>
                    <a:pt x="16" y="54"/>
                  </a:moveTo>
                  <a:lnTo>
                    <a:pt x="0" y="54"/>
                  </a:lnTo>
                  <a:lnTo>
                    <a:pt x="0" y="3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5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263"/>
            <p:cNvSpPr>
              <a:spLocks/>
            </p:cNvSpPr>
            <p:nvPr/>
          </p:nvSpPr>
          <p:spPr bwMode="auto">
            <a:xfrm>
              <a:off x="3249204" y="2040717"/>
              <a:ext cx="42863" cy="33010"/>
            </a:xfrm>
            <a:custGeom>
              <a:avLst/>
              <a:gdLst>
                <a:gd name="T0" fmla="*/ 16 w 36"/>
                <a:gd name="T1" fmla="*/ 24 h 24"/>
                <a:gd name="T2" fmla="*/ 0 w 36"/>
                <a:gd name="T3" fmla="*/ 24 h 24"/>
                <a:gd name="T4" fmla="*/ 0 w 36"/>
                <a:gd name="T5" fmla="*/ 8 h 24"/>
                <a:gd name="T6" fmla="*/ 20 w 36"/>
                <a:gd name="T7" fmla="*/ 0 h 24"/>
                <a:gd name="T8" fmla="*/ 36 w 36"/>
                <a:gd name="T9" fmla="*/ 0 h 24"/>
                <a:gd name="T10" fmla="*/ 36 w 36"/>
                <a:gd name="T11" fmla="*/ 16 h 24"/>
                <a:gd name="T12" fmla="*/ 16 w 36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4">
                  <a:moveTo>
                    <a:pt x="16" y="24"/>
                  </a:moveTo>
                  <a:lnTo>
                    <a:pt x="0" y="2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264"/>
            <p:cNvSpPr>
              <a:spLocks/>
            </p:cNvSpPr>
            <p:nvPr/>
          </p:nvSpPr>
          <p:spPr bwMode="auto">
            <a:xfrm>
              <a:off x="3273017" y="2040717"/>
              <a:ext cx="42863" cy="123789"/>
            </a:xfrm>
            <a:custGeom>
              <a:avLst/>
              <a:gdLst>
                <a:gd name="T0" fmla="*/ 0 w 36"/>
                <a:gd name="T1" fmla="*/ 16 h 90"/>
                <a:gd name="T2" fmla="*/ 0 w 36"/>
                <a:gd name="T3" fmla="*/ 0 h 90"/>
                <a:gd name="T4" fmla="*/ 16 w 36"/>
                <a:gd name="T5" fmla="*/ 0 h 90"/>
                <a:gd name="T6" fmla="*/ 36 w 36"/>
                <a:gd name="T7" fmla="*/ 74 h 90"/>
                <a:gd name="T8" fmla="*/ 36 w 36"/>
                <a:gd name="T9" fmla="*/ 90 h 90"/>
                <a:gd name="T10" fmla="*/ 20 w 36"/>
                <a:gd name="T11" fmla="*/ 90 h 90"/>
                <a:gd name="T12" fmla="*/ 0 w 36"/>
                <a:gd name="T13" fmla="*/ 1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74"/>
                  </a:lnTo>
                  <a:lnTo>
                    <a:pt x="36" y="90"/>
                  </a:lnTo>
                  <a:lnTo>
                    <a:pt x="20" y="9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265"/>
            <p:cNvSpPr>
              <a:spLocks/>
            </p:cNvSpPr>
            <p:nvPr/>
          </p:nvSpPr>
          <p:spPr bwMode="auto">
            <a:xfrm>
              <a:off x="3296829" y="2142499"/>
              <a:ext cx="42863" cy="165052"/>
            </a:xfrm>
            <a:custGeom>
              <a:avLst/>
              <a:gdLst>
                <a:gd name="T0" fmla="*/ 0 w 36"/>
                <a:gd name="T1" fmla="*/ 16 h 120"/>
                <a:gd name="T2" fmla="*/ 0 w 36"/>
                <a:gd name="T3" fmla="*/ 0 h 120"/>
                <a:gd name="T4" fmla="*/ 16 w 36"/>
                <a:gd name="T5" fmla="*/ 0 h 120"/>
                <a:gd name="T6" fmla="*/ 36 w 36"/>
                <a:gd name="T7" fmla="*/ 104 h 120"/>
                <a:gd name="T8" fmla="*/ 36 w 36"/>
                <a:gd name="T9" fmla="*/ 120 h 120"/>
                <a:gd name="T10" fmla="*/ 20 w 36"/>
                <a:gd name="T11" fmla="*/ 120 h 120"/>
                <a:gd name="T12" fmla="*/ 0 w 36"/>
                <a:gd name="T13" fmla="*/ 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4"/>
                  </a:lnTo>
                  <a:lnTo>
                    <a:pt x="36" y="120"/>
                  </a:lnTo>
                  <a:lnTo>
                    <a:pt x="20" y="1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266"/>
            <p:cNvSpPr>
              <a:spLocks/>
            </p:cNvSpPr>
            <p:nvPr/>
          </p:nvSpPr>
          <p:spPr bwMode="auto">
            <a:xfrm>
              <a:off x="3320642" y="2285543"/>
              <a:ext cx="42863" cy="228321"/>
            </a:xfrm>
            <a:custGeom>
              <a:avLst/>
              <a:gdLst>
                <a:gd name="T0" fmla="*/ 0 w 36"/>
                <a:gd name="T1" fmla="*/ 16 h 166"/>
                <a:gd name="T2" fmla="*/ 0 w 36"/>
                <a:gd name="T3" fmla="*/ 0 h 166"/>
                <a:gd name="T4" fmla="*/ 16 w 36"/>
                <a:gd name="T5" fmla="*/ 0 h 166"/>
                <a:gd name="T6" fmla="*/ 36 w 36"/>
                <a:gd name="T7" fmla="*/ 150 h 166"/>
                <a:gd name="T8" fmla="*/ 36 w 36"/>
                <a:gd name="T9" fmla="*/ 166 h 166"/>
                <a:gd name="T10" fmla="*/ 20 w 36"/>
                <a:gd name="T11" fmla="*/ 166 h 166"/>
                <a:gd name="T12" fmla="*/ 0 w 36"/>
                <a:gd name="T13" fmla="*/ 1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50"/>
                  </a:lnTo>
                  <a:lnTo>
                    <a:pt x="36" y="166"/>
                  </a:lnTo>
                  <a:lnTo>
                    <a:pt x="20" y="16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267"/>
            <p:cNvSpPr>
              <a:spLocks/>
            </p:cNvSpPr>
            <p:nvPr/>
          </p:nvSpPr>
          <p:spPr bwMode="auto">
            <a:xfrm>
              <a:off x="3344454" y="2491858"/>
              <a:ext cx="42863" cy="319099"/>
            </a:xfrm>
            <a:custGeom>
              <a:avLst/>
              <a:gdLst>
                <a:gd name="T0" fmla="*/ 0 w 36"/>
                <a:gd name="T1" fmla="*/ 16 h 232"/>
                <a:gd name="T2" fmla="*/ 0 w 36"/>
                <a:gd name="T3" fmla="*/ 0 h 232"/>
                <a:gd name="T4" fmla="*/ 16 w 36"/>
                <a:gd name="T5" fmla="*/ 0 h 232"/>
                <a:gd name="T6" fmla="*/ 36 w 36"/>
                <a:gd name="T7" fmla="*/ 216 h 232"/>
                <a:gd name="T8" fmla="*/ 36 w 36"/>
                <a:gd name="T9" fmla="*/ 232 h 232"/>
                <a:gd name="T10" fmla="*/ 20 w 36"/>
                <a:gd name="T11" fmla="*/ 232 h 232"/>
                <a:gd name="T12" fmla="*/ 0 w 36"/>
                <a:gd name="T13" fmla="*/ 1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3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16"/>
                  </a:lnTo>
                  <a:lnTo>
                    <a:pt x="36" y="232"/>
                  </a:lnTo>
                  <a:lnTo>
                    <a:pt x="20" y="23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268"/>
            <p:cNvSpPr>
              <a:spLocks/>
            </p:cNvSpPr>
            <p:nvPr/>
          </p:nvSpPr>
          <p:spPr bwMode="auto">
            <a:xfrm>
              <a:off x="3368267" y="2788951"/>
              <a:ext cx="42863" cy="354861"/>
            </a:xfrm>
            <a:custGeom>
              <a:avLst/>
              <a:gdLst>
                <a:gd name="T0" fmla="*/ 0 w 36"/>
                <a:gd name="T1" fmla="*/ 16 h 258"/>
                <a:gd name="T2" fmla="*/ 0 w 36"/>
                <a:gd name="T3" fmla="*/ 0 h 258"/>
                <a:gd name="T4" fmla="*/ 16 w 36"/>
                <a:gd name="T5" fmla="*/ 0 h 258"/>
                <a:gd name="T6" fmla="*/ 36 w 36"/>
                <a:gd name="T7" fmla="*/ 242 h 258"/>
                <a:gd name="T8" fmla="*/ 36 w 36"/>
                <a:gd name="T9" fmla="*/ 258 h 258"/>
                <a:gd name="T10" fmla="*/ 20 w 36"/>
                <a:gd name="T11" fmla="*/ 258 h 258"/>
                <a:gd name="T12" fmla="*/ 0 w 36"/>
                <a:gd name="T13" fmla="*/ 16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5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42"/>
                  </a:lnTo>
                  <a:lnTo>
                    <a:pt x="36" y="258"/>
                  </a:lnTo>
                  <a:lnTo>
                    <a:pt x="20" y="25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269"/>
            <p:cNvSpPr>
              <a:spLocks/>
            </p:cNvSpPr>
            <p:nvPr/>
          </p:nvSpPr>
          <p:spPr bwMode="auto">
            <a:xfrm>
              <a:off x="3392079" y="3121804"/>
              <a:ext cx="42863" cy="368615"/>
            </a:xfrm>
            <a:custGeom>
              <a:avLst/>
              <a:gdLst>
                <a:gd name="T0" fmla="*/ 0 w 36"/>
                <a:gd name="T1" fmla="*/ 16 h 268"/>
                <a:gd name="T2" fmla="*/ 0 w 36"/>
                <a:gd name="T3" fmla="*/ 0 h 268"/>
                <a:gd name="T4" fmla="*/ 16 w 36"/>
                <a:gd name="T5" fmla="*/ 0 h 268"/>
                <a:gd name="T6" fmla="*/ 36 w 36"/>
                <a:gd name="T7" fmla="*/ 252 h 268"/>
                <a:gd name="T8" fmla="*/ 36 w 36"/>
                <a:gd name="T9" fmla="*/ 268 h 268"/>
                <a:gd name="T10" fmla="*/ 20 w 36"/>
                <a:gd name="T11" fmla="*/ 268 h 268"/>
                <a:gd name="T12" fmla="*/ 0 w 36"/>
                <a:gd name="T13" fmla="*/ 16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52"/>
                  </a:lnTo>
                  <a:lnTo>
                    <a:pt x="36" y="268"/>
                  </a:lnTo>
                  <a:lnTo>
                    <a:pt x="20" y="26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270"/>
            <p:cNvSpPr>
              <a:spLocks/>
            </p:cNvSpPr>
            <p:nvPr/>
          </p:nvSpPr>
          <p:spPr bwMode="auto">
            <a:xfrm>
              <a:off x="3415892" y="3468413"/>
              <a:ext cx="42863" cy="379618"/>
            </a:xfrm>
            <a:custGeom>
              <a:avLst/>
              <a:gdLst>
                <a:gd name="T0" fmla="*/ 0 w 36"/>
                <a:gd name="T1" fmla="*/ 16 h 276"/>
                <a:gd name="T2" fmla="*/ 0 w 36"/>
                <a:gd name="T3" fmla="*/ 0 h 276"/>
                <a:gd name="T4" fmla="*/ 16 w 36"/>
                <a:gd name="T5" fmla="*/ 0 h 276"/>
                <a:gd name="T6" fmla="*/ 36 w 36"/>
                <a:gd name="T7" fmla="*/ 260 h 276"/>
                <a:gd name="T8" fmla="*/ 36 w 36"/>
                <a:gd name="T9" fmla="*/ 276 h 276"/>
                <a:gd name="T10" fmla="*/ 20 w 36"/>
                <a:gd name="T11" fmla="*/ 276 h 276"/>
                <a:gd name="T12" fmla="*/ 0 w 36"/>
                <a:gd name="T13" fmla="*/ 1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76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60"/>
                  </a:lnTo>
                  <a:lnTo>
                    <a:pt x="36" y="276"/>
                  </a:lnTo>
                  <a:lnTo>
                    <a:pt x="20" y="27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271"/>
            <p:cNvSpPr>
              <a:spLocks/>
            </p:cNvSpPr>
            <p:nvPr/>
          </p:nvSpPr>
          <p:spPr bwMode="auto">
            <a:xfrm>
              <a:off x="3439704" y="3826024"/>
              <a:ext cx="42863" cy="275086"/>
            </a:xfrm>
            <a:custGeom>
              <a:avLst/>
              <a:gdLst>
                <a:gd name="T0" fmla="*/ 0 w 36"/>
                <a:gd name="T1" fmla="*/ 16 h 200"/>
                <a:gd name="T2" fmla="*/ 0 w 36"/>
                <a:gd name="T3" fmla="*/ 0 h 200"/>
                <a:gd name="T4" fmla="*/ 16 w 36"/>
                <a:gd name="T5" fmla="*/ 0 h 200"/>
                <a:gd name="T6" fmla="*/ 36 w 36"/>
                <a:gd name="T7" fmla="*/ 184 h 200"/>
                <a:gd name="T8" fmla="*/ 36 w 36"/>
                <a:gd name="T9" fmla="*/ 200 h 200"/>
                <a:gd name="T10" fmla="*/ 20 w 36"/>
                <a:gd name="T11" fmla="*/ 200 h 200"/>
                <a:gd name="T12" fmla="*/ 0 w 36"/>
                <a:gd name="T13" fmla="*/ 1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0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84"/>
                  </a:lnTo>
                  <a:lnTo>
                    <a:pt x="36" y="200"/>
                  </a:lnTo>
                  <a:lnTo>
                    <a:pt x="20" y="20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272"/>
            <p:cNvSpPr>
              <a:spLocks/>
            </p:cNvSpPr>
            <p:nvPr/>
          </p:nvSpPr>
          <p:spPr bwMode="auto">
            <a:xfrm>
              <a:off x="3463517" y="4079104"/>
              <a:ext cx="42863" cy="349359"/>
            </a:xfrm>
            <a:custGeom>
              <a:avLst/>
              <a:gdLst>
                <a:gd name="T0" fmla="*/ 0 w 36"/>
                <a:gd name="T1" fmla="*/ 16 h 254"/>
                <a:gd name="T2" fmla="*/ 0 w 36"/>
                <a:gd name="T3" fmla="*/ 0 h 254"/>
                <a:gd name="T4" fmla="*/ 16 w 36"/>
                <a:gd name="T5" fmla="*/ 0 h 254"/>
                <a:gd name="T6" fmla="*/ 36 w 36"/>
                <a:gd name="T7" fmla="*/ 238 h 254"/>
                <a:gd name="T8" fmla="*/ 36 w 36"/>
                <a:gd name="T9" fmla="*/ 254 h 254"/>
                <a:gd name="T10" fmla="*/ 20 w 36"/>
                <a:gd name="T11" fmla="*/ 254 h 254"/>
                <a:gd name="T12" fmla="*/ 0 w 36"/>
                <a:gd name="T13" fmla="*/ 16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54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238"/>
                  </a:lnTo>
                  <a:lnTo>
                    <a:pt x="36" y="254"/>
                  </a:lnTo>
                  <a:lnTo>
                    <a:pt x="20" y="25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73"/>
            <p:cNvSpPr>
              <a:spLocks/>
            </p:cNvSpPr>
            <p:nvPr/>
          </p:nvSpPr>
          <p:spPr bwMode="auto">
            <a:xfrm>
              <a:off x="3487329" y="4406456"/>
              <a:ext cx="42863" cy="272335"/>
            </a:xfrm>
            <a:custGeom>
              <a:avLst/>
              <a:gdLst>
                <a:gd name="T0" fmla="*/ 0 w 36"/>
                <a:gd name="T1" fmla="*/ 16 h 198"/>
                <a:gd name="T2" fmla="*/ 0 w 36"/>
                <a:gd name="T3" fmla="*/ 0 h 198"/>
                <a:gd name="T4" fmla="*/ 16 w 36"/>
                <a:gd name="T5" fmla="*/ 0 h 198"/>
                <a:gd name="T6" fmla="*/ 36 w 36"/>
                <a:gd name="T7" fmla="*/ 182 h 198"/>
                <a:gd name="T8" fmla="*/ 36 w 36"/>
                <a:gd name="T9" fmla="*/ 198 h 198"/>
                <a:gd name="T10" fmla="*/ 20 w 36"/>
                <a:gd name="T11" fmla="*/ 198 h 198"/>
                <a:gd name="T12" fmla="*/ 0 w 36"/>
                <a:gd name="T13" fmla="*/ 16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98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82"/>
                  </a:lnTo>
                  <a:lnTo>
                    <a:pt x="36" y="198"/>
                  </a:lnTo>
                  <a:lnTo>
                    <a:pt x="20" y="19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274"/>
            <p:cNvSpPr>
              <a:spLocks/>
            </p:cNvSpPr>
            <p:nvPr/>
          </p:nvSpPr>
          <p:spPr bwMode="auto">
            <a:xfrm>
              <a:off x="3511142" y="4615522"/>
              <a:ext cx="42863" cy="63270"/>
            </a:xfrm>
            <a:custGeom>
              <a:avLst/>
              <a:gdLst>
                <a:gd name="T0" fmla="*/ 16 w 36"/>
                <a:gd name="T1" fmla="*/ 46 h 46"/>
                <a:gd name="T2" fmla="*/ 0 w 36"/>
                <a:gd name="T3" fmla="*/ 46 h 46"/>
                <a:gd name="T4" fmla="*/ 0 w 36"/>
                <a:gd name="T5" fmla="*/ 30 h 46"/>
                <a:gd name="T6" fmla="*/ 20 w 36"/>
                <a:gd name="T7" fmla="*/ 0 h 46"/>
                <a:gd name="T8" fmla="*/ 36 w 36"/>
                <a:gd name="T9" fmla="*/ 0 h 46"/>
                <a:gd name="T10" fmla="*/ 36 w 36"/>
                <a:gd name="T11" fmla="*/ 16 h 46"/>
                <a:gd name="T12" fmla="*/ 16 w 36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6">
                  <a:moveTo>
                    <a:pt x="16" y="46"/>
                  </a:moveTo>
                  <a:lnTo>
                    <a:pt x="0" y="46"/>
                  </a:lnTo>
                  <a:lnTo>
                    <a:pt x="0" y="3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4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275"/>
            <p:cNvSpPr>
              <a:spLocks/>
            </p:cNvSpPr>
            <p:nvPr/>
          </p:nvSpPr>
          <p:spPr bwMode="auto">
            <a:xfrm>
              <a:off x="3534954" y="4615522"/>
              <a:ext cx="42863" cy="126539"/>
            </a:xfrm>
            <a:custGeom>
              <a:avLst/>
              <a:gdLst>
                <a:gd name="T0" fmla="*/ 0 w 36"/>
                <a:gd name="T1" fmla="*/ 16 h 92"/>
                <a:gd name="T2" fmla="*/ 0 w 36"/>
                <a:gd name="T3" fmla="*/ 0 h 92"/>
                <a:gd name="T4" fmla="*/ 16 w 36"/>
                <a:gd name="T5" fmla="*/ 0 h 92"/>
                <a:gd name="T6" fmla="*/ 36 w 36"/>
                <a:gd name="T7" fmla="*/ 76 h 92"/>
                <a:gd name="T8" fmla="*/ 36 w 36"/>
                <a:gd name="T9" fmla="*/ 92 h 92"/>
                <a:gd name="T10" fmla="*/ 20 w 36"/>
                <a:gd name="T11" fmla="*/ 92 h 92"/>
                <a:gd name="T12" fmla="*/ 0 w 36"/>
                <a:gd name="T13" fmla="*/ 1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76"/>
                  </a:lnTo>
                  <a:lnTo>
                    <a:pt x="36" y="92"/>
                  </a:lnTo>
                  <a:lnTo>
                    <a:pt x="20" y="9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276"/>
            <p:cNvSpPr>
              <a:spLocks/>
            </p:cNvSpPr>
            <p:nvPr/>
          </p:nvSpPr>
          <p:spPr bwMode="auto">
            <a:xfrm>
              <a:off x="3558767" y="4720054"/>
              <a:ext cx="42863" cy="165052"/>
            </a:xfrm>
            <a:custGeom>
              <a:avLst/>
              <a:gdLst>
                <a:gd name="T0" fmla="*/ 0 w 36"/>
                <a:gd name="T1" fmla="*/ 16 h 120"/>
                <a:gd name="T2" fmla="*/ 0 w 36"/>
                <a:gd name="T3" fmla="*/ 0 h 120"/>
                <a:gd name="T4" fmla="*/ 16 w 36"/>
                <a:gd name="T5" fmla="*/ 0 h 120"/>
                <a:gd name="T6" fmla="*/ 36 w 36"/>
                <a:gd name="T7" fmla="*/ 104 h 120"/>
                <a:gd name="T8" fmla="*/ 36 w 36"/>
                <a:gd name="T9" fmla="*/ 120 h 120"/>
                <a:gd name="T10" fmla="*/ 20 w 36"/>
                <a:gd name="T11" fmla="*/ 120 h 120"/>
                <a:gd name="T12" fmla="*/ 0 w 36"/>
                <a:gd name="T13" fmla="*/ 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0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104"/>
                  </a:lnTo>
                  <a:lnTo>
                    <a:pt x="36" y="120"/>
                  </a:lnTo>
                  <a:lnTo>
                    <a:pt x="20" y="12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277"/>
            <p:cNvSpPr>
              <a:spLocks/>
            </p:cNvSpPr>
            <p:nvPr/>
          </p:nvSpPr>
          <p:spPr bwMode="auto">
            <a:xfrm>
              <a:off x="3582579" y="4780573"/>
              <a:ext cx="42863" cy="104533"/>
            </a:xfrm>
            <a:custGeom>
              <a:avLst/>
              <a:gdLst>
                <a:gd name="T0" fmla="*/ 16 w 36"/>
                <a:gd name="T1" fmla="*/ 76 h 76"/>
                <a:gd name="T2" fmla="*/ 0 w 36"/>
                <a:gd name="T3" fmla="*/ 76 h 76"/>
                <a:gd name="T4" fmla="*/ 0 w 36"/>
                <a:gd name="T5" fmla="*/ 60 h 76"/>
                <a:gd name="T6" fmla="*/ 20 w 36"/>
                <a:gd name="T7" fmla="*/ 0 h 76"/>
                <a:gd name="T8" fmla="*/ 36 w 36"/>
                <a:gd name="T9" fmla="*/ 0 h 76"/>
                <a:gd name="T10" fmla="*/ 36 w 36"/>
                <a:gd name="T11" fmla="*/ 16 h 76"/>
                <a:gd name="T12" fmla="*/ 16 w 36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6">
                  <a:moveTo>
                    <a:pt x="16" y="76"/>
                  </a:moveTo>
                  <a:lnTo>
                    <a:pt x="0" y="76"/>
                  </a:lnTo>
                  <a:lnTo>
                    <a:pt x="0" y="6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7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278"/>
            <p:cNvSpPr>
              <a:spLocks/>
            </p:cNvSpPr>
            <p:nvPr/>
          </p:nvSpPr>
          <p:spPr bwMode="auto">
            <a:xfrm>
              <a:off x="3606392" y="4766818"/>
              <a:ext cx="42863" cy="35761"/>
            </a:xfrm>
            <a:custGeom>
              <a:avLst/>
              <a:gdLst>
                <a:gd name="T0" fmla="*/ 16 w 36"/>
                <a:gd name="T1" fmla="*/ 26 h 26"/>
                <a:gd name="T2" fmla="*/ 0 w 36"/>
                <a:gd name="T3" fmla="*/ 26 h 26"/>
                <a:gd name="T4" fmla="*/ 0 w 36"/>
                <a:gd name="T5" fmla="*/ 10 h 26"/>
                <a:gd name="T6" fmla="*/ 20 w 36"/>
                <a:gd name="T7" fmla="*/ 0 h 26"/>
                <a:gd name="T8" fmla="*/ 36 w 36"/>
                <a:gd name="T9" fmla="*/ 0 h 26"/>
                <a:gd name="T10" fmla="*/ 36 w 36"/>
                <a:gd name="T11" fmla="*/ 16 h 26"/>
                <a:gd name="T12" fmla="*/ 16 w 36"/>
                <a:gd name="T13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6">
                  <a:moveTo>
                    <a:pt x="16" y="26"/>
                  </a:moveTo>
                  <a:lnTo>
                    <a:pt x="0" y="26"/>
                  </a:lnTo>
                  <a:lnTo>
                    <a:pt x="0" y="10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79"/>
            <p:cNvSpPr>
              <a:spLocks/>
            </p:cNvSpPr>
            <p:nvPr/>
          </p:nvSpPr>
          <p:spPr bwMode="auto">
            <a:xfrm>
              <a:off x="3630204" y="4552252"/>
              <a:ext cx="42863" cy="236574"/>
            </a:xfrm>
            <a:custGeom>
              <a:avLst/>
              <a:gdLst>
                <a:gd name="T0" fmla="*/ 16 w 36"/>
                <a:gd name="T1" fmla="*/ 172 h 172"/>
                <a:gd name="T2" fmla="*/ 0 w 36"/>
                <a:gd name="T3" fmla="*/ 172 h 172"/>
                <a:gd name="T4" fmla="*/ 0 w 36"/>
                <a:gd name="T5" fmla="*/ 156 h 172"/>
                <a:gd name="T6" fmla="*/ 20 w 36"/>
                <a:gd name="T7" fmla="*/ 0 h 172"/>
                <a:gd name="T8" fmla="*/ 36 w 36"/>
                <a:gd name="T9" fmla="*/ 0 h 172"/>
                <a:gd name="T10" fmla="*/ 36 w 36"/>
                <a:gd name="T11" fmla="*/ 16 h 172"/>
                <a:gd name="T12" fmla="*/ 16 w 36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72">
                  <a:moveTo>
                    <a:pt x="16" y="172"/>
                  </a:moveTo>
                  <a:lnTo>
                    <a:pt x="0" y="172"/>
                  </a:lnTo>
                  <a:lnTo>
                    <a:pt x="0" y="15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7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280"/>
            <p:cNvSpPr>
              <a:spLocks/>
            </p:cNvSpPr>
            <p:nvPr/>
          </p:nvSpPr>
          <p:spPr bwMode="auto">
            <a:xfrm>
              <a:off x="3654017" y="4461473"/>
              <a:ext cx="42863" cy="112785"/>
            </a:xfrm>
            <a:custGeom>
              <a:avLst/>
              <a:gdLst>
                <a:gd name="T0" fmla="*/ 16 w 36"/>
                <a:gd name="T1" fmla="*/ 82 h 82"/>
                <a:gd name="T2" fmla="*/ 0 w 36"/>
                <a:gd name="T3" fmla="*/ 82 h 82"/>
                <a:gd name="T4" fmla="*/ 0 w 36"/>
                <a:gd name="T5" fmla="*/ 66 h 82"/>
                <a:gd name="T6" fmla="*/ 20 w 36"/>
                <a:gd name="T7" fmla="*/ 0 h 82"/>
                <a:gd name="T8" fmla="*/ 36 w 36"/>
                <a:gd name="T9" fmla="*/ 0 h 82"/>
                <a:gd name="T10" fmla="*/ 36 w 36"/>
                <a:gd name="T11" fmla="*/ 16 h 82"/>
                <a:gd name="T12" fmla="*/ 16 w 36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82">
                  <a:moveTo>
                    <a:pt x="16" y="82"/>
                  </a:moveTo>
                  <a:lnTo>
                    <a:pt x="0" y="82"/>
                  </a:lnTo>
                  <a:lnTo>
                    <a:pt x="0" y="6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8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281"/>
            <p:cNvSpPr>
              <a:spLocks/>
            </p:cNvSpPr>
            <p:nvPr/>
          </p:nvSpPr>
          <p:spPr bwMode="auto">
            <a:xfrm>
              <a:off x="3677829" y="4249657"/>
              <a:ext cx="42863" cy="233823"/>
            </a:xfrm>
            <a:custGeom>
              <a:avLst/>
              <a:gdLst>
                <a:gd name="T0" fmla="*/ 16 w 36"/>
                <a:gd name="T1" fmla="*/ 170 h 170"/>
                <a:gd name="T2" fmla="*/ 0 w 36"/>
                <a:gd name="T3" fmla="*/ 170 h 170"/>
                <a:gd name="T4" fmla="*/ 0 w 36"/>
                <a:gd name="T5" fmla="*/ 154 h 170"/>
                <a:gd name="T6" fmla="*/ 20 w 36"/>
                <a:gd name="T7" fmla="*/ 0 h 170"/>
                <a:gd name="T8" fmla="*/ 36 w 36"/>
                <a:gd name="T9" fmla="*/ 0 h 170"/>
                <a:gd name="T10" fmla="*/ 36 w 36"/>
                <a:gd name="T11" fmla="*/ 16 h 170"/>
                <a:gd name="T12" fmla="*/ 16 w 36"/>
                <a:gd name="T13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70">
                  <a:moveTo>
                    <a:pt x="16" y="170"/>
                  </a:moveTo>
                  <a:lnTo>
                    <a:pt x="0" y="170"/>
                  </a:lnTo>
                  <a:lnTo>
                    <a:pt x="0" y="15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7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282"/>
            <p:cNvSpPr>
              <a:spLocks/>
            </p:cNvSpPr>
            <p:nvPr/>
          </p:nvSpPr>
          <p:spPr bwMode="auto">
            <a:xfrm>
              <a:off x="3701642" y="4106612"/>
              <a:ext cx="42863" cy="165052"/>
            </a:xfrm>
            <a:custGeom>
              <a:avLst/>
              <a:gdLst>
                <a:gd name="T0" fmla="*/ 16 w 36"/>
                <a:gd name="T1" fmla="*/ 120 h 120"/>
                <a:gd name="T2" fmla="*/ 0 w 36"/>
                <a:gd name="T3" fmla="*/ 120 h 120"/>
                <a:gd name="T4" fmla="*/ 0 w 36"/>
                <a:gd name="T5" fmla="*/ 104 h 120"/>
                <a:gd name="T6" fmla="*/ 20 w 36"/>
                <a:gd name="T7" fmla="*/ 0 h 120"/>
                <a:gd name="T8" fmla="*/ 36 w 36"/>
                <a:gd name="T9" fmla="*/ 0 h 120"/>
                <a:gd name="T10" fmla="*/ 36 w 36"/>
                <a:gd name="T11" fmla="*/ 16 h 120"/>
                <a:gd name="T12" fmla="*/ 16 w 36"/>
                <a:gd name="T13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0">
                  <a:moveTo>
                    <a:pt x="16" y="120"/>
                  </a:moveTo>
                  <a:lnTo>
                    <a:pt x="0" y="120"/>
                  </a:lnTo>
                  <a:lnTo>
                    <a:pt x="0" y="10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2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83"/>
            <p:cNvSpPr>
              <a:spLocks/>
            </p:cNvSpPr>
            <p:nvPr/>
          </p:nvSpPr>
          <p:spPr bwMode="auto">
            <a:xfrm>
              <a:off x="3725454" y="3936059"/>
              <a:ext cx="42863" cy="192560"/>
            </a:xfrm>
            <a:custGeom>
              <a:avLst/>
              <a:gdLst>
                <a:gd name="T0" fmla="*/ 16 w 36"/>
                <a:gd name="T1" fmla="*/ 140 h 140"/>
                <a:gd name="T2" fmla="*/ 0 w 36"/>
                <a:gd name="T3" fmla="*/ 140 h 140"/>
                <a:gd name="T4" fmla="*/ 0 w 36"/>
                <a:gd name="T5" fmla="*/ 124 h 140"/>
                <a:gd name="T6" fmla="*/ 20 w 36"/>
                <a:gd name="T7" fmla="*/ 0 h 140"/>
                <a:gd name="T8" fmla="*/ 36 w 36"/>
                <a:gd name="T9" fmla="*/ 0 h 140"/>
                <a:gd name="T10" fmla="*/ 36 w 36"/>
                <a:gd name="T11" fmla="*/ 16 h 140"/>
                <a:gd name="T12" fmla="*/ 16 w 36"/>
                <a:gd name="T1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40">
                  <a:moveTo>
                    <a:pt x="16" y="140"/>
                  </a:moveTo>
                  <a:lnTo>
                    <a:pt x="0" y="140"/>
                  </a:lnTo>
                  <a:lnTo>
                    <a:pt x="0" y="12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4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284"/>
            <p:cNvSpPr>
              <a:spLocks/>
            </p:cNvSpPr>
            <p:nvPr/>
          </p:nvSpPr>
          <p:spPr bwMode="auto">
            <a:xfrm>
              <a:off x="3749267" y="3820523"/>
              <a:ext cx="42863" cy="137543"/>
            </a:xfrm>
            <a:custGeom>
              <a:avLst/>
              <a:gdLst>
                <a:gd name="T0" fmla="*/ 16 w 36"/>
                <a:gd name="T1" fmla="*/ 100 h 100"/>
                <a:gd name="T2" fmla="*/ 0 w 36"/>
                <a:gd name="T3" fmla="*/ 100 h 100"/>
                <a:gd name="T4" fmla="*/ 0 w 36"/>
                <a:gd name="T5" fmla="*/ 84 h 100"/>
                <a:gd name="T6" fmla="*/ 20 w 36"/>
                <a:gd name="T7" fmla="*/ 0 h 100"/>
                <a:gd name="T8" fmla="*/ 36 w 36"/>
                <a:gd name="T9" fmla="*/ 0 h 100"/>
                <a:gd name="T10" fmla="*/ 36 w 36"/>
                <a:gd name="T11" fmla="*/ 16 h 100"/>
                <a:gd name="T12" fmla="*/ 16 w 36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0">
                  <a:moveTo>
                    <a:pt x="16" y="100"/>
                  </a:moveTo>
                  <a:lnTo>
                    <a:pt x="0" y="100"/>
                  </a:lnTo>
                  <a:lnTo>
                    <a:pt x="0" y="8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0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285"/>
            <p:cNvSpPr>
              <a:spLocks/>
            </p:cNvSpPr>
            <p:nvPr/>
          </p:nvSpPr>
          <p:spPr bwMode="auto">
            <a:xfrm>
              <a:off x="3773079" y="3729745"/>
              <a:ext cx="42863" cy="112785"/>
            </a:xfrm>
            <a:custGeom>
              <a:avLst/>
              <a:gdLst>
                <a:gd name="T0" fmla="*/ 16 w 36"/>
                <a:gd name="T1" fmla="*/ 82 h 82"/>
                <a:gd name="T2" fmla="*/ 0 w 36"/>
                <a:gd name="T3" fmla="*/ 82 h 82"/>
                <a:gd name="T4" fmla="*/ 0 w 36"/>
                <a:gd name="T5" fmla="*/ 66 h 82"/>
                <a:gd name="T6" fmla="*/ 20 w 36"/>
                <a:gd name="T7" fmla="*/ 0 h 82"/>
                <a:gd name="T8" fmla="*/ 36 w 36"/>
                <a:gd name="T9" fmla="*/ 0 h 82"/>
                <a:gd name="T10" fmla="*/ 36 w 36"/>
                <a:gd name="T11" fmla="*/ 16 h 82"/>
                <a:gd name="T12" fmla="*/ 16 w 36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82">
                  <a:moveTo>
                    <a:pt x="16" y="82"/>
                  </a:moveTo>
                  <a:lnTo>
                    <a:pt x="0" y="82"/>
                  </a:lnTo>
                  <a:lnTo>
                    <a:pt x="0" y="6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8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286"/>
            <p:cNvSpPr>
              <a:spLocks/>
            </p:cNvSpPr>
            <p:nvPr/>
          </p:nvSpPr>
          <p:spPr bwMode="auto">
            <a:xfrm>
              <a:off x="3796892" y="3627963"/>
              <a:ext cx="42863" cy="123789"/>
            </a:xfrm>
            <a:custGeom>
              <a:avLst/>
              <a:gdLst>
                <a:gd name="T0" fmla="*/ 16 w 36"/>
                <a:gd name="T1" fmla="*/ 90 h 90"/>
                <a:gd name="T2" fmla="*/ 0 w 36"/>
                <a:gd name="T3" fmla="*/ 90 h 90"/>
                <a:gd name="T4" fmla="*/ 0 w 36"/>
                <a:gd name="T5" fmla="*/ 74 h 90"/>
                <a:gd name="T6" fmla="*/ 20 w 36"/>
                <a:gd name="T7" fmla="*/ 0 h 90"/>
                <a:gd name="T8" fmla="*/ 36 w 36"/>
                <a:gd name="T9" fmla="*/ 0 h 90"/>
                <a:gd name="T10" fmla="*/ 36 w 36"/>
                <a:gd name="T11" fmla="*/ 16 h 90"/>
                <a:gd name="T12" fmla="*/ 16 w 36"/>
                <a:gd name="T13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0">
                  <a:moveTo>
                    <a:pt x="16" y="90"/>
                  </a:moveTo>
                  <a:lnTo>
                    <a:pt x="0" y="90"/>
                  </a:lnTo>
                  <a:lnTo>
                    <a:pt x="0" y="7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9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287"/>
            <p:cNvSpPr>
              <a:spLocks/>
            </p:cNvSpPr>
            <p:nvPr/>
          </p:nvSpPr>
          <p:spPr bwMode="auto">
            <a:xfrm>
              <a:off x="3820704" y="3608707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288"/>
            <p:cNvSpPr>
              <a:spLocks/>
            </p:cNvSpPr>
            <p:nvPr/>
          </p:nvSpPr>
          <p:spPr bwMode="auto">
            <a:xfrm>
              <a:off x="3844517" y="3586700"/>
              <a:ext cx="42863" cy="44014"/>
            </a:xfrm>
            <a:custGeom>
              <a:avLst/>
              <a:gdLst>
                <a:gd name="T0" fmla="*/ 16 w 36"/>
                <a:gd name="T1" fmla="*/ 32 h 32"/>
                <a:gd name="T2" fmla="*/ 0 w 36"/>
                <a:gd name="T3" fmla="*/ 32 h 32"/>
                <a:gd name="T4" fmla="*/ 0 w 36"/>
                <a:gd name="T5" fmla="*/ 16 h 32"/>
                <a:gd name="T6" fmla="*/ 20 w 36"/>
                <a:gd name="T7" fmla="*/ 0 h 32"/>
                <a:gd name="T8" fmla="*/ 36 w 36"/>
                <a:gd name="T9" fmla="*/ 0 h 32"/>
                <a:gd name="T10" fmla="*/ 36 w 36"/>
                <a:gd name="T11" fmla="*/ 16 h 32"/>
                <a:gd name="T12" fmla="*/ 16 w 36"/>
                <a:gd name="T13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2">
                  <a:moveTo>
                    <a:pt x="16" y="32"/>
                  </a:moveTo>
                  <a:lnTo>
                    <a:pt x="0" y="32"/>
                  </a:lnTo>
                  <a:lnTo>
                    <a:pt x="0" y="16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289"/>
            <p:cNvSpPr>
              <a:spLocks/>
            </p:cNvSpPr>
            <p:nvPr/>
          </p:nvSpPr>
          <p:spPr bwMode="auto">
            <a:xfrm>
              <a:off x="3868329" y="3567444"/>
              <a:ext cx="42863" cy="41263"/>
            </a:xfrm>
            <a:custGeom>
              <a:avLst/>
              <a:gdLst>
                <a:gd name="T0" fmla="*/ 16 w 36"/>
                <a:gd name="T1" fmla="*/ 30 h 30"/>
                <a:gd name="T2" fmla="*/ 0 w 36"/>
                <a:gd name="T3" fmla="*/ 30 h 30"/>
                <a:gd name="T4" fmla="*/ 0 w 36"/>
                <a:gd name="T5" fmla="*/ 14 h 30"/>
                <a:gd name="T6" fmla="*/ 20 w 36"/>
                <a:gd name="T7" fmla="*/ 0 h 30"/>
                <a:gd name="T8" fmla="*/ 36 w 36"/>
                <a:gd name="T9" fmla="*/ 0 h 30"/>
                <a:gd name="T10" fmla="*/ 36 w 36"/>
                <a:gd name="T11" fmla="*/ 16 h 30"/>
                <a:gd name="T12" fmla="*/ 16 w 36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0">
                  <a:moveTo>
                    <a:pt x="16" y="30"/>
                  </a:moveTo>
                  <a:lnTo>
                    <a:pt x="0" y="30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290"/>
            <p:cNvSpPr>
              <a:spLocks/>
            </p:cNvSpPr>
            <p:nvPr/>
          </p:nvSpPr>
          <p:spPr bwMode="auto">
            <a:xfrm>
              <a:off x="3892142" y="3567444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291"/>
            <p:cNvSpPr>
              <a:spLocks/>
            </p:cNvSpPr>
            <p:nvPr/>
          </p:nvSpPr>
          <p:spPr bwMode="auto">
            <a:xfrm>
              <a:off x="3915954" y="3575696"/>
              <a:ext cx="42863" cy="30259"/>
            </a:xfrm>
            <a:custGeom>
              <a:avLst/>
              <a:gdLst>
                <a:gd name="T0" fmla="*/ 0 w 36"/>
                <a:gd name="T1" fmla="*/ 16 h 22"/>
                <a:gd name="T2" fmla="*/ 0 w 36"/>
                <a:gd name="T3" fmla="*/ 0 h 22"/>
                <a:gd name="T4" fmla="*/ 16 w 36"/>
                <a:gd name="T5" fmla="*/ 0 h 22"/>
                <a:gd name="T6" fmla="*/ 36 w 36"/>
                <a:gd name="T7" fmla="*/ 6 h 22"/>
                <a:gd name="T8" fmla="*/ 36 w 36"/>
                <a:gd name="T9" fmla="*/ 22 h 22"/>
                <a:gd name="T10" fmla="*/ 20 w 36"/>
                <a:gd name="T11" fmla="*/ 22 h 22"/>
                <a:gd name="T12" fmla="*/ 0 w 36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2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6" y="6"/>
                  </a:lnTo>
                  <a:lnTo>
                    <a:pt x="36" y="22"/>
                  </a:lnTo>
                  <a:lnTo>
                    <a:pt x="20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292"/>
            <p:cNvSpPr>
              <a:spLocks/>
            </p:cNvSpPr>
            <p:nvPr/>
          </p:nvSpPr>
          <p:spPr bwMode="auto">
            <a:xfrm>
              <a:off x="3939767" y="3581198"/>
              <a:ext cx="42863" cy="24757"/>
            </a:xfrm>
            <a:custGeom>
              <a:avLst/>
              <a:gdLst>
                <a:gd name="T0" fmla="*/ 16 w 36"/>
                <a:gd name="T1" fmla="*/ 18 h 18"/>
                <a:gd name="T2" fmla="*/ 0 w 36"/>
                <a:gd name="T3" fmla="*/ 18 h 18"/>
                <a:gd name="T4" fmla="*/ 0 w 36"/>
                <a:gd name="T5" fmla="*/ 2 h 18"/>
                <a:gd name="T6" fmla="*/ 20 w 36"/>
                <a:gd name="T7" fmla="*/ 0 h 18"/>
                <a:gd name="T8" fmla="*/ 36 w 36"/>
                <a:gd name="T9" fmla="*/ 0 h 18"/>
                <a:gd name="T10" fmla="*/ 36 w 36"/>
                <a:gd name="T11" fmla="*/ 16 h 18"/>
                <a:gd name="T12" fmla="*/ 16 w 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8">
                  <a:moveTo>
                    <a:pt x="16" y="18"/>
                  </a:moveTo>
                  <a:lnTo>
                    <a:pt x="0" y="18"/>
                  </a:lnTo>
                  <a:lnTo>
                    <a:pt x="0" y="2"/>
                  </a:lnTo>
                  <a:lnTo>
                    <a:pt x="20" y="0"/>
                  </a:lnTo>
                  <a:lnTo>
                    <a:pt x="36" y="0"/>
                  </a:lnTo>
                  <a:lnTo>
                    <a:pt x="36" y="16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Rectangle 380"/>
            <p:cNvSpPr>
              <a:spLocks noChangeArrowheads="1"/>
            </p:cNvSpPr>
            <p:nvPr/>
          </p:nvSpPr>
          <p:spPr bwMode="auto">
            <a:xfrm>
              <a:off x="940582" y="2546875"/>
              <a:ext cx="342900" cy="22007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Rectangle 381"/>
            <p:cNvSpPr>
              <a:spLocks noChangeArrowheads="1"/>
            </p:cNvSpPr>
            <p:nvPr/>
          </p:nvSpPr>
          <p:spPr bwMode="auto">
            <a:xfrm>
              <a:off x="1312057" y="2472601"/>
              <a:ext cx="789880" cy="138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0705"/>
                  </a:solidFill>
                  <a:effectLst/>
                  <a:latin typeface="Arial" pitchFamily="34" charset="0"/>
                  <a:cs typeface="Arial" pitchFamily="34" charset="0"/>
                </a:rPr>
                <a:t>predicted tide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2" name="Rectangle 382"/>
            <p:cNvSpPr>
              <a:spLocks noChangeArrowheads="1"/>
            </p:cNvSpPr>
            <p:nvPr/>
          </p:nvSpPr>
          <p:spPr bwMode="auto">
            <a:xfrm>
              <a:off x="940582" y="2799954"/>
              <a:ext cx="342900" cy="22007"/>
            </a:xfrm>
            <a:prstGeom prst="rect">
              <a:avLst/>
            </a:prstGeom>
            <a:solidFill>
              <a:srgbClr val="FFFA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Rectangle 383"/>
            <p:cNvSpPr>
              <a:spLocks noChangeArrowheads="1"/>
            </p:cNvSpPr>
            <p:nvPr/>
          </p:nvSpPr>
          <p:spPr bwMode="auto">
            <a:xfrm>
              <a:off x="1312057" y="2725681"/>
              <a:ext cx="82554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 smtClean="0">
                  <a:ln>
                    <a:noFill/>
                  </a:ln>
                  <a:solidFill>
                    <a:srgbClr val="FFFA98"/>
                  </a:solidFill>
                  <a:effectLst/>
                  <a:latin typeface="Arial" pitchFamily="34" charset="0"/>
                  <a:cs typeface="Arial" pitchFamily="34" charset="0"/>
                </a:rPr>
                <a:t>surge+tide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FA98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94" name="Group 293"/>
            <p:cNvGrpSpPr/>
            <p:nvPr/>
          </p:nvGrpSpPr>
          <p:grpSpPr>
            <a:xfrm>
              <a:off x="3939254" y="1705915"/>
              <a:ext cx="59531" cy="3283528"/>
              <a:chOff x="6764338" y="1466850"/>
              <a:chExt cx="79375" cy="3787775"/>
            </a:xfrm>
          </p:grpSpPr>
          <p:sp>
            <p:nvSpPr>
              <p:cNvPr id="295" name="Freeform 37"/>
              <p:cNvSpPr>
                <a:spLocks/>
              </p:cNvSpPr>
              <p:nvPr/>
            </p:nvSpPr>
            <p:spPr bwMode="auto">
              <a:xfrm>
                <a:off x="6764338" y="5254625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38"/>
              <p:cNvSpPr>
                <a:spLocks/>
              </p:cNvSpPr>
              <p:nvPr/>
            </p:nvSpPr>
            <p:spPr bwMode="auto">
              <a:xfrm>
                <a:off x="6764338" y="4749800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39"/>
              <p:cNvSpPr>
                <a:spLocks/>
              </p:cNvSpPr>
              <p:nvPr/>
            </p:nvSpPr>
            <p:spPr bwMode="auto">
              <a:xfrm>
                <a:off x="6764338" y="4244975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40"/>
              <p:cNvSpPr>
                <a:spLocks/>
              </p:cNvSpPr>
              <p:nvPr/>
            </p:nvSpPr>
            <p:spPr bwMode="auto">
              <a:xfrm>
                <a:off x="6764338" y="3740150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41"/>
              <p:cNvSpPr>
                <a:spLocks/>
              </p:cNvSpPr>
              <p:nvPr/>
            </p:nvSpPr>
            <p:spPr bwMode="auto">
              <a:xfrm>
                <a:off x="6764338" y="3235325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42"/>
              <p:cNvSpPr>
                <a:spLocks/>
              </p:cNvSpPr>
              <p:nvPr/>
            </p:nvSpPr>
            <p:spPr bwMode="auto">
              <a:xfrm>
                <a:off x="6764338" y="2730500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43"/>
              <p:cNvSpPr>
                <a:spLocks/>
              </p:cNvSpPr>
              <p:nvPr/>
            </p:nvSpPr>
            <p:spPr bwMode="auto">
              <a:xfrm>
                <a:off x="6764338" y="2228850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44"/>
              <p:cNvSpPr>
                <a:spLocks/>
              </p:cNvSpPr>
              <p:nvPr/>
            </p:nvSpPr>
            <p:spPr bwMode="auto">
              <a:xfrm>
                <a:off x="6764338" y="1724025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45"/>
              <p:cNvSpPr>
                <a:spLocks/>
              </p:cNvSpPr>
              <p:nvPr/>
            </p:nvSpPr>
            <p:spPr bwMode="auto">
              <a:xfrm>
                <a:off x="6802438" y="51276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46"/>
              <p:cNvSpPr>
                <a:spLocks/>
              </p:cNvSpPr>
              <p:nvPr/>
            </p:nvSpPr>
            <p:spPr bwMode="auto">
              <a:xfrm>
                <a:off x="6802438" y="50038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47"/>
              <p:cNvSpPr>
                <a:spLocks/>
              </p:cNvSpPr>
              <p:nvPr/>
            </p:nvSpPr>
            <p:spPr bwMode="auto">
              <a:xfrm>
                <a:off x="6802438" y="48768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48"/>
              <p:cNvSpPr>
                <a:spLocks/>
              </p:cNvSpPr>
              <p:nvPr/>
            </p:nvSpPr>
            <p:spPr bwMode="auto">
              <a:xfrm>
                <a:off x="6802438" y="46228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49"/>
              <p:cNvSpPr>
                <a:spLocks/>
              </p:cNvSpPr>
              <p:nvPr/>
            </p:nvSpPr>
            <p:spPr bwMode="auto">
              <a:xfrm>
                <a:off x="6802438" y="44989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50"/>
              <p:cNvSpPr>
                <a:spLocks/>
              </p:cNvSpPr>
              <p:nvPr/>
            </p:nvSpPr>
            <p:spPr bwMode="auto">
              <a:xfrm>
                <a:off x="6802438" y="43719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51"/>
              <p:cNvSpPr>
                <a:spLocks/>
              </p:cNvSpPr>
              <p:nvPr/>
            </p:nvSpPr>
            <p:spPr bwMode="auto">
              <a:xfrm>
                <a:off x="6802438" y="41211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52"/>
              <p:cNvSpPr>
                <a:spLocks/>
              </p:cNvSpPr>
              <p:nvPr/>
            </p:nvSpPr>
            <p:spPr bwMode="auto">
              <a:xfrm>
                <a:off x="6802438" y="39941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53"/>
              <p:cNvSpPr>
                <a:spLocks/>
              </p:cNvSpPr>
              <p:nvPr/>
            </p:nvSpPr>
            <p:spPr bwMode="auto">
              <a:xfrm>
                <a:off x="6802438" y="38671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54"/>
              <p:cNvSpPr>
                <a:spLocks/>
              </p:cNvSpPr>
              <p:nvPr/>
            </p:nvSpPr>
            <p:spPr bwMode="auto">
              <a:xfrm>
                <a:off x="6802438" y="36163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55"/>
              <p:cNvSpPr>
                <a:spLocks/>
              </p:cNvSpPr>
              <p:nvPr/>
            </p:nvSpPr>
            <p:spPr bwMode="auto">
              <a:xfrm>
                <a:off x="6802438" y="34893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4" name="Freeform 56"/>
              <p:cNvSpPr>
                <a:spLocks/>
              </p:cNvSpPr>
              <p:nvPr/>
            </p:nvSpPr>
            <p:spPr bwMode="auto">
              <a:xfrm>
                <a:off x="6802438" y="33623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5" name="Freeform 57"/>
              <p:cNvSpPr>
                <a:spLocks/>
              </p:cNvSpPr>
              <p:nvPr/>
            </p:nvSpPr>
            <p:spPr bwMode="auto">
              <a:xfrm>
                <a:off x="6802438" y="31115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58"/>
              <p:cNvSpPr>
                <a:spLocks/>
              </p:cNvSpPr>
              <p:nvPr/>
            </p:nvSpPr>
            <p:spPr bwMode="auto">
              <a:xfrm>
                <a:off x="6802438" y="29845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7" name="Freeform 59"/>
              <p:cNvSpPr>
                <a:spLocks/>
              </p:cNvSpPr>
              <p:nvPr/>
            </p:nvSpPr>
            <p:spPr bwMode="auto">
              <a:xfrm>
                <a:off x="6802438" y="28575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8" name="Freeform 60"/>
              <p:cNvSpPr>
                <a:spLocks/>
              </p:cNvSpPr>
              <p:nvPr/>
            </p:nvSpPr>
            <p:spPr bwMode="auto">
              <a:xfrm>
                <a:off x="6802438" y="26066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9" name="Freeform 61"/>
              <p:cNvSpPr>
                <a:spLocks/>
              </p:cNvSpPr>
              <p:nvPr/>
            </p:nvSpPr>
            <p:spPr bwMode="auto">
              <a:xfrm>
                <a:off x="6802438" y="24796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0" name="Freeform 62"/>
              <p:cNvSpPr>
                <a:spLocks/>
              </p:cNvSpPr>
              <p:nvPr/>
            </p:nvSpPr>
            <p:spPr bwMode="auto">
              <a:xfrm>
                <a:off x="6802438" y="23526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Freeform 63"/>
              <p:cNvSpPr>
                <a:spLocks/>
              </p:cNvSpPr>
              <p:nvPr/>
            </p:nvSpPr>
            <p:spPr bwMode="auto">
              <a:xfrm>
                <a:off x="6802438" y="21018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64"/>
              <p:cNvSpPr>
                <a:spLocks/>
              </p:cNvSpPr>
              <p:nvPr/>
            </p:nvSpPr>
            <p:spPr bwMode="auto">
              <a:xfrm>
                <a:off x="6802438" y="19748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Freeform 65"/>
              <p:cNvSpPr>
                <a:spLocks/>
              </p:cNvSpPr>
              <p:nvPr/>
            </p:nvSpPr>
            <p:spPr bwMode="auto">
              <a:xfrm>
                <a:off x="6802438" y="18478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66"/>
              <p:cNvSpPr>
                <a:spLocks/>
              </p:cNvSpPr>
              <p:nvPr/>
            </p:nvSpPr>
            <p:spPr bwMode="auto">
              <a:xfrm>
                <a:off x="6802438" y="15970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5" name="Freeform 67"/>
              <p:cNvSpPr>
                <a:spLocks/>
              </p:cNvSpPr>
              <p:nvPr/>
            </p:nvSpPr>
            <p:spPr bwMode="auto">
              <a:xfrm>
                <a:off x="6802438" y="14700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69"/>
              <p:cNvSpPr>
                <a:spLocks/>
              </p:cNvSpPr>
              <p:nvPr/>
            </p:nvSpPr>
            <p:spPr bwMode="auto">
              <a:xfrm>
                <a:off x="6843713" y="1466850"/>
                <a:ext cx="0" cy="3787775"/>
              </a:xfrm>
              <a:custGeom>
                <a:avLst/>
                <a:gdLst>
                  <a:gd name="T0" fmla="*/ 1193 h 1193"/>
                  <a:gd name="T1" fmla="*/ 1 h 1193"/>
                  <a:gd name="T2" fmla="*/ 0 h 119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193">
                    <a:moveTo>
                      <a:pt x="0" y="1193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27" name="Rectangle 74"/>
            <p:cNvSpPr>
              <a:spLocks noChangeArrowheads="1"/>
            </p:cNvSpPr>
            <p:nvPr/>
          </p:nvSpPr>
          <p:spPr bwMode="auto">
            <a:xfrm flipH="1">
              <a:off x="4108415" y="4896973"/>
              <a:ext cx="119024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-3</a:t>
              </a:r>
            </a:p>
          </p:txBody>
        </p:sp>
        <p:sp>
          <p:nvSpPr>
            <p:cNvPr id="328" name="Rectangle 75"/>
            <p:cNvSpPr>
              <a:spLocks noChangeArrowheads="1"/>
            </p:cNvSpPr>
            <p:nvPr/>
          </p:nvSpPr>
          <p:spPr bwMode="auto">
            <a:xfrm flipH="1">
              <a:off x="4108415" y="4459353"/>
              <a:ext cx="119024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-2</a:t>
              </a:r>
            </a:p>
          </p:txBody>
        </p:sp>
        <p:sp>
          <p:nvSpPr>
            <p:cNvPr id="329" name="Rectangle 76"/>
            <p:cNvSpPr>
              <a:spLocks noChangeArrowheads="1"/>
            </p:cNvSpPr>
            <p:nvPr/>
          </p:nvSpPr>
          <p:spPr bwMode="auto">
            <a:xfrm flipH="1">
              <a:off x="4108415" y="4021732"/>
              <a:ext cx="119024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  <p:sp>
          <p:nvSpPr>
            <p:cNvPr id="330" name="Rectangle 77"/>
            <p:cNvSpPr>
              <a:spLocks noChangeArrowheads="1"/>
            </p:cNvSpPr>
            <p:nvPr/>
          </p:nvSpPr>
          <p:spPr bwMode="auto">
            <a:xfrm flipH="1">
              <a:off x="4114799" y="3584113"/>
              <a:ext cx="74540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331" name="Rectangle 78"/>
            <p:cNvSpPr>
              <a:spLocks noChangeArrowheads="1"/>
            </p:cNvSpPr>
            <p:nvPr/>
          </p:nvSpPr>
          <p:spPr bwMode="auto">
            <a:xfrm flipH="1">
              <a:off x="4114799" y="3146492"/>
              <a:ext cx="74540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332" name="Rectangle 79"/>
            <p:cNvSpPr>
              <a:spLocks noChangeArrowheads="1"/>
            </p:cNvSpPr>
            <p:nvPr/>
          </p:nvSpPr>
          <p:spPr bwMode="auto">
            <a:xfrm flipH="1">
              <a:off x="4114799" y="2708872"/>
              <a:ext cx="74540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333" name="Rectangle 80"/>
            <p:cNvSpPr>
              <a:spLocks noChangeArrowheads="1"/>
            </p:cNvSpPr>
            <p:nvPr/>
          </p:nvSpPr>
          <p:spPr bwMode="auto">
            <a:xfrm flipH="1">
              <a:off x="4114799" y="2271252"/>
              <a:ext cx="74540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334" name="Rectangle 81"/>
            <p:cNvSpPr>
              <a:spLocks noChangeArrowheads="1"/>
            </p:cNvSpPr>
            <p:nvPr/>
          </p:nvSpPr>
          <p:spPr bwMode="auto">
            <a:xfrm flipH="1">
              <a:off x="4114799" y="1833631"/>
              <a:ext cx="74540" cy="18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335" name="Rectangle 384"/>
            <p:cNvSpPr>
              <a:spLocks noChangeArrowheads="1"/>
            </p:cNvSpPr>
            <p:nvPr/>
          </p:nvSpPr>
          <p:spPr bwMode="auto">
            <a:xfrm rot="5400000" flipH="1">
              <a:off x="2341727" y="3335351"/>
              <a:ext cx="413068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Water level relative to mean sea level in 1821 (</a:t>
              </a:r>
              <a:r>
                <a:rPr lang="en-US" sz="1400" b="1" baseline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m</a:t>
              </a: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grpSp>
          <p:nvGrpSpPr>
            <p:cNvPr id="885" name="Group 884"/>
            <p:cNvGrpSpPr/>
            <p:nvPr/>
          </p:nvGrpSpPr>
          <p:grpSpPr>
            <a:xfrm>
              <a:off x="461951" y="5151322"/>
              <a:ext cx="3685441" cy="579223"/>
              <a:chOff x="461951" y="5673822"/>
              <a:chExt cx="3685441" cy="579223"/>
            </a:xfrm>
          </p:grpSpPr>
          <p:sp>
            <p:nvSpPr>
              <p:cNvPr id="886" name="Freeform 293"/>
              <p:cNvSpPr>
                <a:spLocks/>
              </p:cNvSpPr>
              <p:nvPr/>
            </p:nvSpPr>
            <p:spPr bwMode="auto">
              <a:xfrm>
                <a:off x="569107" y="5744581"/>
                <a:ext cx="59531" cy="0"/>
              </a:xfrm>
              <a:custGeom>
                <a:avLst/>
                <a:gdLst>
                  <a:gd name="T0" fmla="*/ 0 w 25"/>
                  <a:gd name="T1" fmla="*/ 24 w 25"/>
                  <a:gd name="T2" fmla="*/ 25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0" y="0"/>
                    </a:moveTo>
                    <a:lnTo>
                      <a:pt x="24" y="0"/>
                    </a:lnTo>
                    <a:lnTo>
                      <a:pt x="25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7" name="Freeform 345"/>
              <p:cNvSpPr>
                <a:spLocks/>
              </p:cNvSpPr>
              <p:nvPr/>
            </p:nvSpPr>
            <p:spPr bwMode="auto">
              <a:xfrm>
                <a:off x="569107" y="5675810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8" name="Freeform 346"/>
              <p:cNvSpPr>
                <a:spLocks/>
              </p:cNvSpPr>
              <p:nvPr/>
            </p:nvSpPr>
            <p:spPr bwMode="auto">
              <a:xfrm>
                <a:off x="854857" y="5675810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9" name="Freeform 347"/>
              <p:cNvSpPr>
                <a:spLocks/>
              </p:cNvSpPr>
              <p:nvPr/>
            </p:nvSpPr>
            <p:spPr bwMode="auto">
              <a:xfrm>
                <a:off x="1140607" y="5675810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0" name="Freeform 348"/>
              <p:cNvSpPr>
                <a:spLocks/>
              </p:cNvSpPr>
              <p:nvPr/>
            </p:nvSpPr>
            <p:spPr bwMode="auto">
              <a:xfrm>
                <a:off x="1426357" y="5675810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" name="Freeform 349"/>
              <p:cNvSpPr>
                <a:spLocks/>
              </p:cNvSpPr>
              <p:nvPr/>
            </p:nvSpPr>
            <p:spPr bwMode="auto">
              <a:xfrm>
                <a:off x="1712107" y="5675810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2" name="Freeform 350"/>
              <p:cNvSpPr>
                <a:spLocks/>
              </p:cNvSpPr>
              <p:nvPr/>
            </p:nvSpPr>
            <p:spPr bwMode="auto">
              <a:xfrm>
                <a:off x="1997857" y="5675810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3" name="Freeform 351"/>
              <p:cNvSpPr>
                <a:spLocks/>
              </p:cNvSpPr>
              <p:nvPr/>
            </p:nvSpPr>
            <p:spPr bwMode="auto">
              <a:xfrm>
                <a:off x="2283607" y="5675810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4" name="Freeform 352"/>
              <p:cNvSpPr>
                <a:spLocks/>
              </p:cNvSpPr>
              <p:nvPr/>
            </p:nvSpPr>
            <p:spPr bwMode="auto">
              <a:xfrm>
                <a:off x="2569357" y="5675810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5" name="Freeform 353"/>
              <p:cNvSpPr>
                <a:spLocks/>
              </p:cNvSpPr>
              <p:nvPr/>
            </p:nvSpPr>
            <p:spPr bwMode="auto">
              <a:xfrm>
                <a:off x="2853917" y="5675810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6" name="Freeform 354"/>
              <p:cNvSpPr>
                <a:spLocks/>
              </p:cNvSpPr>
              <p:nvPr/>
            </p:nvSpPr>
            <p:spPr bwMode="auto">
              <a:xfrm>
                <a:off x="3139667" y="5675810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7" name="Freeform 355"/>
              <p:cNvSpPr>
                <a:spLocks/>
              </p:cNvSpPr>
              <p:nvPr/>
            </p:nvSpPr>
            <p:spPr bwMode="auto">
              <a:xfrm>
                <a:off x="3425417" y="5675810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8" name="Freeform 356"/>
              <p:cNvSpPr>
                <a:spLocks/>
              </p:cNvSpPr>
              <p:nvPr/>
            </p:nvSpPr>
            <p:spPr bwMode="auto">
              <a:xfrm>
                <a:off x="3711167" y="5675810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9" name="Freeform 360"/>
              <p:cNvSpPr>
                <a:spLocks/>
              </p:cNvSpPr>
              <p:nvPr/>
            </p:nvSpPr>
            <p:spPr bwMode="auto">
              <a:xfrm>
                <a:off x="569107" y="5744581"/>
                <a:ext cx="3430191" cy="0"/>
              </a:xfrm>
              <a:custGeom>
                <a:avLst/>
                <a:gdLst>
                  <a:gd name="T0" fmla="*/ 0 w 1441"/>
                  <a:gd name="T1" fmla="*/ 1440 w 1441"/>
                  <a:gd name="T2" fmla="*/ 1441 w 144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441">
                    <a:moveTo>
                      <a:pt x="0" y="0"/>
                    </a:moveTo>
                    <a:lnTo>
                      <a:pt x="1440" y="0"/>
                    </a:lnTo>
                    <a:lnTo>
                      <a:pt x="1441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0" name="Rectangle 367"/>
              <p:cNvSpPr>
                <a:spLocks noChangeArrowheads="1"/>
              </p:cNvSpPr>
              <p:nvPr/>
            </p:nvSpPr>
            <p:spPr bwMode="auto">
              <a:xfrm>
                <a:off x="461951" y="5857367"/>
                <a:ext cx="229631" cy="15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0:00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1" name="Rectangle 368"/>
              <p:cNvSpPr>
                <a:spLocks noChangeArrowheads="1"/>
              </p:cNvSpPr>
              <p:nvPr/>
            </p:nvSpPr>
            <p:spPr bwMode="auto">
              <a:xfrm>
                <a:off x="1033451" y="5857367"/>
                <a:ext cx="229631" cy="15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4:00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2" name="Rectangle 369"/>
              <p:cNvSpPr>
                <a:spLocks noChangeArrowheads="1"/>
              </p:cNvSpPr>
              <p:nvPr/>
            </p:nvSpPr>
            <p:spPr bwMode="auto">
              <a:xfrm>
                <a:off x="1604951" y="5857367"/>
                <a:ext cx="229631" cy="15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8:00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3" name="Rectangle 370"/>
              <p:cNvSpPr>
                <a:spLocks noChangeArrowheads="1"/>
              </p:cNvSpPr>
              <p:nvPr/>
            </p:nvSpPr>
            <p:spPr bwMode="auto">
              <a:xfrm>
                <a:off x="2140732" y="5857367"/>
                <a:ext cx="293350" cy="15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12:00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4" name="Rectangle 371"/>
              <p:cNvSpPr>
                <a:spLocks noChangeArrowheads="1"/>
              </p:cNvSpPr>
              <p:nvPr/>
            </p:nvSpPr>
            <p:spPr bwMode="auto">
              <a:xfrm>
                <a:off x="2712232" y="5857367"/>
                <a:ext cx="293350" cy="15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16:00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5" name="Rectangle 372"/>
              <p:cNvSpPr>
                <a:spLocks noChangeArrowheads="1"/>
              </p:cNvSpPr>
              <p:nvPr/>
            </p:nvSpPr>
            <p:spPr bwMode="auto">
              <a:xfrm>
                <a:off x="3282542" y="5857367"/>
                <a:ext cx="293350" cy="15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20:00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6" name="Rectangle 373"/>
              <p:cNvSpPr>
                <a:spLocks noChangeArrowheads="1"/>
              </p:cNvSpPr>
              <p:nvPr/>
            </p:nvSpPr>
            <p:spPr bwMode="auto">
              <a:xfrm>
                <a:off x="3854042" y="5857367"/>
                <a:ext cx="293350" cy="159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24:00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07" name="Rectangle 385"/>
              <p:cNvSpPr>
                <a:spLocks noChangeArrowheads="1"/>
              </p:cNvSpPr>
              <p:nvPr/>
            </p:nvSpPr>
            <p:spPr bwMode="auto">
              <a:xfrm>
                <a:off x="1545251" y="6091462"/>
                <a:ext cx="1528015" cy="1615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1" i="0" u="none" strike="noStrike" cap="none" normalizeH="0" baseline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rPr>
                  <a:t>Time September 3, 1821</a:t>
                </a:r>
              </a:p>
            </p:txBody>
          </p:sp>
          <p:sp>
            <p:nvSpPr>
              <p:cNvPr id="908" name="Freeform 356"/>
              <p:cNvSpPr>
                <a:spLocks/>
              </p:cNvSpPr>
              <p:nvPr/>
            </p:nvSpPr>
            <p:spPr bwMode="auto">
              <a:xfrm>
                <a:off x="3994203" y="5673822"/>
                <a:ext cx="0" cy="68771"/>
              </a:xfrm>
              <a:custGeom>
                <a:avLst/>
                <a:gdLst>
                  <a:gd name="T0" fmla="*/ 25 h 25"/>
                  <a:gd name="T1" fmla="*/ 1 h 25"/>
                  <a:gd name="T2" fmla="*/ 0 h 2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5">
                    <a:moveTo>
                      <a:pt x="0" y="2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913" name="Straight Connector 912"/>
          <p:cNvCxnSpPr/>
          <p:nvPr/>
        </p:nvCxnSpPr>
        <p:spPr bwMode="auto">
          <a:xfrm>
            <a:off x="3265714" y="2185060"/>
            <a:ext cx="0" cy="153191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cxnSp>
        <p:nvCxnSpPr>
          <p:cNvPr id="915" name="Straight Connector 914"/>
          <p:cNvCxnSpPr/>
          <p:nvPr/>
        </p:nvCxnSpPr>
        <p:spPr bwMode="auto">
          <a:xfrm>
            <a:off x="7897091" y="2232561"/>
            <a:ext cx="0" cy="1116281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triangle" w="sm" len="med"/>
            <a:tailEnd type="triangle" w="sm" len="med"/>
          </a:ln>
          <a:effectLst/>
        </p:spPr>
      </p:cxnSp>
      <p:sp>
        <p:nvSpPr>
          <p:cNvPr id="919" name="TextBox 918"/>
          <p:cNvSpPr txBox="1"/>
          <p:nvPr/>
        </p:nvSpPr>
        <p:spPr>
          <a:xfrm>
            <a:off x="1199424" y="1080654"/>
            <a:ext cx="2074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1821</a:t>
            </a:r>
          </a:p>
          <a:p>
            <a:pPr algn="ctr"/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~4 m of surge</a:t>
            </a:r>
            <a:endParaRPr lang="en-US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0" name="TextBox 919"/>
          <p:cNvSpPr txBox="1"/>
          <p:nvPr/>
        </p:nvSpPr>
        <p:spPr>
          <a:xfrm>
            <a:off x="5520067" y="1090551"/>
            <a:ext cx="2502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Sandy</a:t>
            </a:r>
          </a:p>
          <a:p>
            <a:pPr algn="ctr"/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~2.75 m of surge</a:t>
            </a:r>
            <a:endParaRPr lang="en-US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21" name="Text Box 8"/>
          <p:cNvSpPr txBox="1">
            <a:spLocks noChangeArrowheads="1"/>
          </p:cNvSpPr>
          <p:nvPr/>
        </p:nvSpPr>
        <p:spPr bwMode="auto">
          <a:xfrm>
            <a:off x="816341" y="0"/>
            <a:ext cx="708399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1821 Hurricane vs. Sandy in NYC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5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 Box 8"/>
          <p:cNvSpPr txBox="1">
            <a:spLocks noChangeArrowheads="1"/>
          </p:cNvSpPr>
          <p:nvPr/>
        </p:nvSpPr>
        <p:spPr bwMode="auto">
          <a:xfrm>
            <a:off x="1295679" y="-38386"/>
            <a:ext cx="654538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Storm tides in lower Manhattan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sp>
        <p:nvSpPr>
          <p:cNvPr id="165" name="Rectangle 221"/>
          <p:cNvSpPr>
            <a:spLocks noChangeAspect="1" noChangeArrowheads="1"/>
          </p:cNvSpPr>
          <p:nvPr/>
        </p:nvSpPr>
        <p:spPr bwMode="auto">
          <a:xfrm>
            <a:off x="1149713" y="2787869"/>
            <a:ext cx="130175" cy="2759075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Freeform 222"/>
          <p:cNvSpPr>
            <a:spLocks noChangeAspect="1"/>
          </p:cNvSpPr>
          <p:nvPr/>
        </p:nvSpPr>
        <p:spPr bwMode="auto">
          <a:xfrm>
            <a:off x="1149713" y="2783106"/>
            <a:ext cx="1587" cy="2754313"/>
          </a:xfrm>
          <a:custGeom>
            <a:avLst/>
            <a:gdLst>
              <a:gd name="T0" fmla="*/ 603 h 603"/>
              <a:gd name="T1" fmla="*/ 1 h 603"/>
              <a:gd name="T2" fmla="*/ 0 h 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03">
                <a:moveTo>
                  <a:pt x="0" y="603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Freeform 224"/>
          <p:cNvSpPr>
            <a:spLocks noChangeAspect="1"/>
          </p:cNvSpPr>
          <p:nvPr/>
        </p:nvSpPr>
        <p:spPr bwMode="auto">
          <a:xfrm>
            <a:off x="1275125" y="2787869"/>
            <a:ext cx="3175" cy="2754312"/>
          </a:xfrm>
          <a:custGeom>
            <a:avLst/>
            <a:gdLst>
              <a:gd name="T0" fmla="*/ 0 h 603"/>
              <a:gd name="T1" fmla="*/ 602 h 603"/>
              <a:gd name="T2" fmla="*/ 603 h 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03">
                <a:moveTo>
                  <a:pt x="0" y="0"/>
                </a:moveTo>
                <a:lnTo>
                  <a:pt x="0" y="602"/>
                </a:lnTo>
                <a:lnTo>
                  <a:pt x="0" y="60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4" name="Rectangle 225"/>
          <p:cNvSpPr>
            <a:spLocks noChangeAspect="1" noChangeArrowheads="1"/>
          </p:cNvSpPr>
          <p:nvPr/>
        </p:nvSpPr>
        <p:spPr bwMode="auto">
          <a:xfrm>
            <a:off x="1470388" y="2096137"/>
            <a:ext cx="133350" cy="3450807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5" name="Rectangle 226"/>
          <p:cNvSpPr>
            <a:spLocks noChangeAspect="1" noChangeArrowheads="1"/>
          </p:cNvSpPr>
          <p:nvPr/>
        </p:nvSpPr>
        <p:spPr bwMode="auto">
          <a:xfrm>
            <a:off x="1799000" y="2787869"/>
            <a:ext cx="133350" cy="2759075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6" name="Freeform 227"/>
          <p:cNvSpPr>
            <a:spLocks noChangeAspect="1"/>
          </p:cNvSpPr>
          <p:nvPr/>
        </p:nvSpPr>
        <p:spPr bwMode="auto">
          <a:xfrm>
            <a:off x="1799000" y="2783106"/>
            <a:ext cx="3175" cy="2754313"/>
          </a:xfrm>
          <a:custGeom>
            <a:avLst/>
            <a:gdLst>
              <a:gd name="T0" fmla="*/ 603 h 603"/>
              <a:gd name="T1" fmla="*/ 1 h 603"/>
              <a:gd name="T2" fmla="*/ 0 h 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03">
                <a:moveTo>
                  <a:pt x="0" y="603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7" name="Freeform 229"/>
          <p:cNvSpPr>
            <a:spLocks noChangeAspect="1"/>
          </p:cNvSpPr>
          <p:nvPr/>
        </p:nvSpPr>
        <p:spPr bwMode="auto">
          <a:xfrm>
            <a:off x="1927588" y="2787869"/>
            <a:ext cx="3175" cy="2754312"/>
          </a:xfrm>
          <a:custGeom>
            <a:avLst/>
            <a:gdLst>
              <a:gd name="T0" fmla="*/ 0 h 603"/>
              <a:gd name="T1" fmla="*/ 602 h 603"/>
              <a:gd name="T2" fmla="*/ 603 h 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03">
                <a:moveTo>
                  <a:pt x="0" y="0"/>
                </a:moveTo>
                <a:lnTo>
                  <a:pt x="0" y="602"/>
                </a:lnTo>
                <a:lnTo>
                  <a:pt x="0" y="60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8" name="Rectangle 230"/>
          <p:cNvSpPr>
            <a:spLocks noChangeAspect="1" noChangeArrowheads="1"/>
          </p:cNvSpPr>
          <p:nvPr/>
        </p:nvSpPr>
        <p:spPr bwMode="auto">
          <a:xfrm>
            <a:off x="2122850" y="3945156"/>
            <a:ext cx="133350" cy="1601788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9" name="Freeform 231"/>
          <p:cNvSpPr>
            <a:spLocks noChangeAspect="1"/>
          </p:cNvSpPr>
          <p:nvPr/>
        </p:nvSpPr>
        <p:spPr bwMode="auto">
          <a:xfrm>
            <a:off x="2122850" y="3940394"/>
            <a:ext cx="3175" cy="1597025"/>
          </a:xfrm>
          <a:custGeom>
            <a:avLst/>
            <a:gdLst>
              <a:gd name="T0" fmla="*/ 350 h 350"/>
              <a:gd name="T1" fmla="*/ 1 h 350"/>
              <a:gd name="T2" fmla="*/ 0 h 35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0">
                <a:moveTo>
                  <a:pt x="0" y="350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2" name="Freeform 232"/>
          <p:cNvSpPr>
            <a:spLocks noChangeAspect="1"/>
          </p:cNvSpPr>
          <p:nvPr/>
        </p:nvSpPr>
        <p:spPr bwMode="auto">
          <a:xfrm>
            <a:off x="2122850" y="3945156"/>
            <a:ext cx="133350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7" name="Freeform 233"/>
          <p:cNvSpPr>
            <a:spLocks noChangeAspect="1"/>
          </p:cNvSpPr>
          <p:nvPr/>
        </p:nvSpPr>
        <p:spPr bwMode="auto">
          <a:xfrm>
            <a:off x="2251438" y="3945156"/>
            <a:ext cx="3175" cy="1597025"/>
          </a:xfrm>
          <a:custGeom>
            <a:avLst/>
            <a:gdLst>
              <a:gd name="T0" fmla="*/ 0 h 350"/>
              <a:gd name="T1" fmla="*/ 349 h 350"/>
              <a:gd name="T2" fmla="*/ 350 h 35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0">
                <a:moveTo>
                  <a:pt x="0" y="0"/>
                </a:moveTo>
                <a:lnTo>
                  <a:pt x="0" y="349"/>
                </a:lnTo>
                <a:lnTo>
                  <a:pt x="0" y="3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0" name="Rectangle 234"/>
          <p:cNvSpPr>
            <a:spLocks noChangeAspect="1" noChangeArrowheads="1"/>
          </p:cNvSpPr>
          <p:nvPr/>
        </p:nvSpPr>
        <p:spPr bwMode="auto">
          <a:xfrm>
            <a:off x="2451463" y="3945156"/>
            <a:ext cx="130175" cy="1601788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2" name="Freeform 235"/>
          <p:cNvSpPr>
            <a:spLocks noChangeAspect="1"/>
          </p:cNvSpPr>
          <p:nvPr/>
        </p:nvSpPr>
        <p:spPr bwMode="auto">
          <a:xfrm>
            <a:off x="2451463" y="3940394"/>
            <a:ext cx="1587" cy="1597025"/>
          </a:xfrm>
          <a:custGeom>
            <a:avLst/>
            <a:gdLst>
              <a:gd name="T0" fmla="*/ 350 h 350"/>
              <a:gd name="T1" fmla="*/ 1 h 350"/>
              <a:gd name="T2" fmla="*/ 0 h 35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0">
                <a:moveTo>
                  <a:pt x="0" y="350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3" name="Freeform 236"/>
          <p:cNvSpPr>
            <a:spLocks noChangeAspect="1"/>
          </p:cNvSpPr>
          <p:nvPr/>
        </p:nvSpPr>
        <p:spPr bwMode="auto">
          <a:xfrm>
            <a:off x="2451463" y="3945156"/>
            <a:ext cx="130175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4" name="Freeform 237"/>
          <p:cNvSpPr>
            <a:spLocks noChangeAspect="1"/>
          </p:cNvSpPr>
          <p:nvPr/>
        </p:nvSpPr>
        <p:spPr bwMode="auto">
          <a:xfrm>
            <a:off x="2580050" y="3945156"/>
            <a:ext cx="1588" cy="1597025"/>
          </a:xfrm>
          <a:custGeom>
            <a:avLst/>
            <a:gdLst>
              <a:gd name="T0" fmla="*/ 0 h 350"/>
              <a:gd name="T1" fmla="*/ 349 h 350"/>
              <a:gd name="T2" fmla="*/ 350 h 35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0">
                <a:moveTo>
                  <a:pt x="0" y="0"/>
                </a:moveTo>
                <a:lnTo>
                  <a:pt x="0" y="349"/>
                </a:lnTo>
                <a:lnTo>
                  <a:pt x="0" y="3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5" name="Rectangle 238"/>
          <p:cNvSpPr>
            <a:spLocks noChangeAspect="1" noChangeArrowheads="1"/>
          </p:cNvSpPr>
          <p:nvPr/>
        </p:nvSpPr>
        <p:spPr bwMode="auto">
          <a:xfrm>
            <a:off x="2905488" y="3692744"/>
            <a:ext cx="133350" cy="1854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6" name="Freeform 239"/>
          <p:cNvSpPr>
            <a:spLocks noChangeAspect="1"/>
          </p:cNvSpPr>
          <p:nvPr/>
        </p:nvSpPr>
        <p:spPr bwMode="auto">
          <a:xfrm>
            <a:off x="2905488" y="3687981"/>
            <a:ext cx="3175" cy="1849438"/>
          </a:xfrm>
          <a:custGeom>
            <a:avLst/>
            <a:gdLst>
              <a:gd name="T0" fmla="*/ 405 h 405"/>
              <a:gd name="T1" fmla="*/ 1 h 405"/>
              <a:gd name="T2" fmla="*/ 0 h 40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05">
                <a:moveTo>
                  <a:pt x="0" y="405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7" name="Freeform 240"/>
          <p:cNvSpPr>
            <a:spLocks noChangeAspect="1"/>
          </p:cNvSpPr>
          <p:nvPr/>
        </p:nvSpPr>
        <p:spPr bwMode="auto">
          <a:xfrm>
            <a:off x="2905488" y="3692744"/>
            <a:ext cx="133350" cy="1587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8" name="Freeform 241"/>
          <p:cNvSpPr>
            <a:spLocks noChangeAspect="1"/>
          </p:cNvSpPr>
          <p:nvPr/>
        </p:nvSpPr>
        <p:spPr bwMode="auto">
          <a:xfrm>
            <a:off x="3034075" y="3692744"/>
            <a:ext cx="3175" cy="1849437"/>
          </a:xfrm>
          <a:custGeom>
            <a:avLst/>
            <a:gdLst>
              <a:gd name="T0" fmla="*/ 0 h 405"/>
              <a:gd name="T1" fmla="*/ 404 h 405"/>
              <a:gd name="T2" fmla="*/ 405 h 40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05">
                <a:moveTo>
                  <a:pt x="0" y="0"/>
                </a:moveTo>
                <a:lnTo>
                  <a:pt x="0" y="404"/>
                </a:lnTo>
                <a:lnTo>
                  <a:pt x="0" y="40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9" name="Rectangle 242"/>
          <p:cNvSpPr>
            <a:spLocks noChangeAspect="1" noChangeArrowheads="1"/>
          </p:cNvSpPr>
          <p:nvPr/>
        </p:nvSpPr>
        <p:spPr bwMode="auto">
          <a:xfrm>
            <a:off x="3229338" y="3583206"/>
            <a:ext cx="133350" cy="19637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1" name="Freeform 243"/>
          <p:cNvSpPr>
            <a:spLocks noChangeAspect="1"/>
          </p:cNvSpPr>
          <p:nvPr/>
        </p:nvSpPr>
        <p:spPr bwMode="auto">
          <a:xfrm>
            <a:off x="3229338" y="3578444"/>
            <a:ext cx="3175" cy="1958975"/>
          </a:xfrm>
          <a:custGeom>
            <a:avLst/>
            <a:gdLst>
              <a:gd name="T0" fmla="*/ 429 h 429"/>
              <a:gd name="T1" fmla="*/ 1 h 429"/>
              <a:gd name="T2" fmla="*/ 0 h 42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29">
                <a:moveTo>
                  <a:pt x="0" y="429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2" name="Freeform 244"/>
          <p:cNvSpPr>
            <a:spLocks noChangeAspect="1"/>
          </p:cNvSpPr>
          <p:nvPr/>
        </p:nvSpPr>
        <p:spPr bwMode="auto">
          <a:xfrm>
            <a:off x="3229338" y="3583206"/>
            <a:ext cx="133350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3" name="Freeform 245"/>
          <p:cNvSpPr>
            <a:spLocks noChangeAspect="1"/>
          </p:cNvSpPr>
          <p:nvPr/>
        </p:nvSpPr>
        <p:spPr bwMode="auto">
          <a:xfrm>
            <a:off x="3357925" y="3583206"/>
            <a:ext cx="3175" cy="1958975"/>
          </a:xfrm>
          <a:custGeom>
            <a:avLst/>
            <a:gdLst>
              <a:gd name="T0" fmla="*/ 0 h 429"/>
              <a:gd name="T1" fmla="*/ 428 h 429"/>
              <a:gd name="T2" fmla="*/ 429 h 42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29">
                <a:moveTo>
                  <a:pt x="0" y="0"/>
                </a:moveTo>
                <a:lnTo>
                  <a:pt x="0" y="428"/>
                </a:lnTo>
                <a:lnTo>
                  <a:pt x="0" y="4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4" name="Rectangle 246"/>
          <p:cNvSpPr>
            <a:spLocks noChangeAspect="1" noChangeArrowheads="1"/>
          </p:cNvSpPr>
          <p:nvPr/>
        </p:nvSpPr>
        <p:spPr bwMode="auto">
          <a:xfrm>
            <a:off x="3557950" y="3916581"/>
            <a:ext cx="133350" cy="16303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5" name="Freeform 247"/>
          <p:cNvSpPr>
            <a:spLocks noChangeAspect="1"/>
          </p:cNvSpPr>
          <p:nvPr/>
        </p:nvSpPr>
        <p:spPr bwMode="auto">
          <a:xfrm>
            <a:off x="3557950" y="3911819"/>
            <a:ext cx="3175" cy="1625600"/>
          </a:xfrm>
          <a:custGeom>
            <a:avLst/>
            <a:gdLst>
              <a:gd name="T0" fmla="*/ 356 h 356"/>
              <a:gd name="T1" fmla="*/ 1 h 356"/>
              <a:gd name="T2" fmla="*/ 0 h 35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6">
                <a:moveTo>
                  <a:pt x="0" y="35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6" name="Freeform 248"/>
          <p:cNvSpPr>
            <a:spLocks noChangeAspect="1"/>
          </p:cNvSpPr>
          <p:nvPr/>
        </p:nvSpPr>
        <p:spPr bwMode="auto">
          <a:xfrm>
            <a:off x="3557950" y="3916581"/>
            <a:ext cx="133350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7" name="Freeform 249"/>
          <p:cNvSpPr>
            <a:spLocks noChangeAspect="1"/>
          </p:cNvSpPr>
          <p:nvPr/>
        </p:nvSpPr>
        <p:spPr bwMode="auto">
          <a:xfrm>
            <a:off x="3686538" y="3916581"/>
            <a:ext cx="3175" cy="1625600"/>
          </a:xfrm>
          <a:custGeom>
            <a:avLst/>
            <a:gdLst>
              <a:gd name="T0" fmla="*/ 0 h 356"/>
              <a:gd name="T1" fmla="*/ 355 h 356"/>
              <a:gd name="T2" fmla="*/ 356 h 35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6">
                <a:moveTo>
                  <a:pt x="0" y="0"/>
                </a:moveTo>
                <a:lnTo>
                  <a:pt x="0" y="355"/>
                </a:lnTo>
                <a:lnTo>
                  <a:pt x="0" y="3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8" name="Rectangle 250"/>
          <p:cNvSpPr>
            <a:spLocks noChangeAspect="1" noChangeArrowheads="1"/>
          </p:cNvSpPr>
          <p:nvPr/>
        </p:nvSpPr>
        <p:spPr bwMode="auto">
          <a:xfrm>
            <a:off x="3753213" y="3440331"/>
            <a:ext cx="133350" cy="2106613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1" name="Freeform 251"/>
          <p:cNvSpPr>
            <a:spLocks noChangeAspect="1"/>
          </p:cNvSpPr>
          <p:nvPr/>
        </p:nvSpPr>
        <p:spPr bwMode="auto">
          <a:xfrm>
            <a:off x="3753213" y="3437156"/>
            <a:ext cx="3175" cy="2100263"/>
          </a:xfrm>
          <a:custGeom>
            <a:avLst/>
            <a:gdLst>
              <a:gd name="T0" fmla="*/ 460 h 460"/>
              <a:gd name="T1" fmla="*/ 1 h 460"/>
              <a:gd name="T2" fmla="*/ 0 h 46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60">
                <a:moveTo>
                  <a:pt x="0" y="460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2" name="Freeform 252"/>
          <p:cNvSpPr>
            <a:spLocks noChangeAspect="1"/>
          </p:cNvSpPr>
          <p:nvPr/>
        </p:nvSpPr>
        <p:spPr bwMode="auto">
          <a:xfrm>
            <a:off x="3753213" y="3440331"/>
            <a:ext cx="133350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3" name="Freeform 253"/>
          <p:cNvSpPr>
            <a:spLocks noChangeAspect="1"/>
          </p:cNvSpPr>
          <p:nvPr/>
        </p:nvSpPr>
        <p:spPr bwMode="auto">
          <a:xfrm>
            <a:off x="3881800" y="3440331"/>
            <a:ext cx="1588" cy="2101850"/>
          </a:xfrm>
          <a:custGeom>
            <a:avLst/>
            <a:gdLst>
              <a:gd name="T0" fmla="*/ 0 h 460"/>
              <a:gd name="T1" fmla="*/ 459 h 460"/>
              <a:gd name="T2" fmla="*/ 460 h 46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60">
                <a:moveTo>
                  <a:pt x="0" y="0"/>
                </a:moveTo>
                <a:lnTo>
                  <a:pt x="0" y="459"/>
                </a:lnTo>
                <a:lnTo>
                  <a:pt x="0" y="46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4" name="Rectangle 254"/>
          <p:cNvSpPr>
            <a:spLocks noChangeAspect="1" noChangeArrowheads="1"/>
          </p:cNvSpPr>
          <p:nvPr/>
        </p:nvSpPr>
        <p:spPr bwMode="auto">
          <a:xfrm>
            <a:off x="4210413" y="3916581"/>
            <a:ext cx="130175" cy="16303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5" name="Freeform 255"/>
          <p:cNvSpPr>
            <a:spLocks noChangeAspect="1"/>
          </p:cNvSpPr>
          <p:nvPr/>
        </p:nvSpPr>
        <p:spPr bwMode="auto">
          <a:xfrm>
            <a:off x="4210413" y="3911819"/>
            <a:ext cx="1587" cy="1625600"/>
          </a:xfrm>
          <a:custGeom>
            <a:avLst/>
            <a:gdLst>
              <a:gd name="T0" fmla="*/ 356 h 356"/>
              <a:gd name="T1" fmla="*/ 1 h 356"/>
              <a:gd name="T2" fmla="*/ 0 h 35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6">
                <a:moveTo>
                  <a:pt x="0" y="35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6" name="Freeform 256"/>
          <p:cNvSpPr>
            <a:spLocks noChangeAspect="1"/>
          </p:cNvSpPr>
          <p:nvPr/>
        </p:nvSpPr>
        <p:spPr bwMode="auto">
          <a:xfrm>
            <a:off x="4210413" y="3916581"/>
            <a:ext cx="130175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7" name="Freeform 257"/>
          <p:cNvSpPr>
            <a:spLocks noChangeAspect="1"/>
          </p:cNvSpPr>
          <p:nvPr/>
        </p:nvSpPr>
        <p:spPr bwMode="auto">
          <a:xfrm>
            <a:off x="4335825" y="3916581"/>
            <a:ext cx="3175" cy="1625600"/>
          </a:xfrm>
          <a:custGeom>
            <a:avLst/>
            <a:gdLst>
              <a:gd name="T0" fmla="*/ 0 h 356"/>
              <a:gd name="T1" fmla="*/ 355 h 356"/>
              <a:gd name="T2" fmla="*/ 356 h 35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6">
                <a:moveTo>
                  <a:pt x="0" y="0"/>
                </a:moveTo>
                <a:lnTo>
                  <a:pt x="0" y="355"/>
                </a:lnTo>
                <a:lnTo>
                  <a:pt x="0" y="3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8" name="Rectangle 258"/>
          <p:cNvSpPr>
            <a:spLocks noChangeAspect="1" noChangeArrowheads="1"/>
          </p:cNvSpPr>
          <p:nvPr/>
        </p:nvSpPr>
        <p:spPr bwMode="auto">
          <a:xfrm>
            <a:off x="4539025" y="3751481"/>
            <a:ext cx="130175" cy="17954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9" name="Freeform 259"/>
          <p:cNvSpPr>
            <a:spLocks noChangeAspect="1"/>
          </p:cNvSpPr>
          <p:nvPr/>
        </p:nvSpPr>
        <p:spPr bwMode="auto">
          <a:xfrm>
            <a:off x="4539025" y="3741956"/>
            <a:ext cx="1588" cy="1795463"/>
          </a:xfrm>
          <a:custGeom>
            <a:avLst/>
            <a:gdLst>
              <a:gd name="T0" fmla="*/ 393 h 393"/>
              <a:gd name="T1" fmla="*/ 2 h 393"/>
              <a:gd name="T2" fmla="*/ 0 h 39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3">
                <a:moveTo>
                  <a:pt x="0" y="393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0" name="Freeform 260"/>
          <p:cNvSpPr>
            <a:spLocks noChangeAspect="1"/>
          </p:cNvSpPr>
          <p:nvPr/>
        </p:nvSpPr>
        <p:spPr bwMode="auto">
          <a:xfrm>
            <a:off x="4539025" y="3751481"/>
            <a:ext cx="130175" cy="3175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1" name="Freeform 261"/>
          <p:cNvSpPr>
            <a:spLocks noChangeAspect="1"/>
          </p:cNvSpPr>
          <p:nvPr/>
        </p:nvSpPr>
        <p:spPr bwMode="auto">
          <a:xfrm>
            <a:off x="4664438" y="3751481"/>
            <a:ext cx="3175" cy="1790700"/>
          </a:xfrm>
          <a:custGeom>
            <a:avLst/>
            <a:gdLst>
              <a:gd name="T0" fmla="*/ 0 h 392"/>
              <a:gd name="T1" fmla="*/ 391 h 392"/>
              <a:gd name="T2" fmla="*/ 392 h 39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2">
                <a:moveTo>
                  <a:pt x="0" y="0"/>
                </a:moveTo>
                <a:lnTo>
                  <a:pt x="0" y="391"/>
                </a:lnTo>
                <a:lnTo>
                  <a:pt x="0" y="39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2" name="Rectangle 262"/>
          <p:cNvSpPr>
            <a:spLocks noChangeAspect="1" noChangeArrowheads="1"/>
          </p:cNvSpPr>
          <p:nvPr/>
        </p:nvSpPr>
        <p:spPr bwMode="auto">
          <a:xfrm>
            <a:off x="4859700" y="3975319"/>
            <a:ext cx="133350" cy="15716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3" name="Freeform 263"/>
          <p:cNvSpPr>
            <a:spLocks noChangeAspect="1"/>
          </p:cNvSpPr>
          <p:nvPr/>
        </p:nvSpPr>
        <p:spPr bwMode="auto">
          <a:xfrm>
            <a:off x="4859700" y="3965794"/>
            <a:ext cx="3175" cy="1571625"/>
          </a:xfrm>
          <a:custGeom>
            <a:avLst/>
            <a:gdLst>
              <a:gd name="T0" fmla="*/ 344 h 344"/>
              <a:gd name="T1" fmla="*/ 2 h 344"/>
              <a:gd name="T2" fmla="*/ 0 h 34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4">
                <a:moveTo>
                  <a:pt x="0" y="344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4" name="Freeform 264"/>
          <p:cNvSpPr>
            <a:spLocks noChangeAspect="1"/>
          </p:cNvSpPr>
          <p:nvPr/>
        </p:nvSpPr>
        <p:spPr bwMode="auto">
          <a:xfrm>
            <a:off x="4859700" y="3975319"/>
            <a:ext cx="133350" cy="3175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5" name="Freeform 265"/>
          <p:cNvSpPr>
            <a:spLocks noChangeAspect="1"/>
          </p:cNvSpPr>
          <p:nvPr/>
        </p:nvSpPr>
        <p:spPr bwMode="auto">
          <a:xfrm>
            <a:off x="4988288" y="3975319"/>
            <a:ext cx="3175" cy="1566862"/>
          </a:xfrm>
          <a:custGeom>
            <a:avLst/>
            <a:gdLst>
              <a:gd name="T0" fmla="*/ 0 h 343"/>
              <a:gd name="T1" fmla="*/ 342 h 343"/>
              <a:gd name="T2" fmla="*/ 343 h 34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3">
                <a:moveTo>
                  <a:pt x="0" y="0"/>
                </a:moveTo>
                <a:lnTo>
                  <a:pt x="0" y="342"/>
                </a:lnTo>
                <a:lnTo>
                  <a:pt x="0" y="3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6" name="Rectangle 266"/>
          <p:cNvSpPr>
            <a:spLocks noChangeAspect="1" noChangeArrowheads="1"/>
          </p:cNvSpPr>
          <p:nvPr/>
        </p:nvSpPr>
        <p:spPr bwMode="auto">
          <a:xfrm>
            <a:off x="5188313" y="3911819"/>
            <a:ext cx="138112" cy="16351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7" name="Freeform 267"/>
          <p:cNvSpPr>
            <a:spLocks noChangeAspect="1"/>
          </p:cNvSpPr>
          <p:nvPr/>
        </p:nvSpPr>
        <p:spPr bwMode="auto">
          <a:xfrm>
            <a:off x="5188313" y="3907056"/>
            <a:ext cx="1587" cy="1630363"/>
          </a:xfrm>
          <a:custGeom>
            <a:avLst/>
            <a:gdLst>
              <a:gd name="T0" fmla="*/ 357 h 357"/>
              <a:gd name="T1" fmla="*/ 1 h 357"/>
              <a:gd name="T2" fmla="*/ 0 h 357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7">
                <a:moveTo>
                  <a:pt x="0" y="357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8" name="Freeform 268"/>
          <p:cNvSpPr>
            <a:spLocks noChangeAspect="1"/>
          </p:cNvSpPr>
          <p:nvPr/>
        </p:nvSpPr>
        <p:spPr bwMode="auto">
          <a:xfrm>
            <a:off x="5188313" y="3911819"/>
            <a:ext cx="138112" cy="1587"/>
          </a:xfrm>
          <a:custGeom>
            <a:avLst/>
            <a:gdLst>
              <a:gd name="T0" fmla="*/ 0 w 30"/>
              <a:gd name="T1" fmla="*/ 29 w 30"/>
              <a:gd name="T2" fmla="*/ 30 w 3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">
                <a:moveTo>
                  <a:pt x="0" y="0"/>
                </a:moveTo>
                <a:lnTo>
                  <a:pt x="29" y="0"/>
                </a:lnTo>
                <a:lnTo>
                  <a:pt x="3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9" name="Freeform 269"/>
          <p:cNvSpPr>
            <a:spLocks noChangeAspect="1"/>
          </p:cNvSpPr>
          <p:nvPr/>
        </p:nvSpPr>
        <p:spPr bwMode="auto">
          <a:xfrm>
            <a:off x="5321663" y="3911819"/>
            <a:ext cx="1587" cy="1630362"/>
          </a:xfrm>
          <a:custGeom>
            <a:avLst/>
            <a:gdLst>
              <a:gd name="T0" fmla="*/ 0 h 357"/>
              <a:gd name="T1" fmla="*/ 356 h 357"/>
              <a:gd name="T2" fmla="*/ 357 h 357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7">
                <a:moveTo>
                  <a:pt x="0" y="0"/>
                </a:moveTo>
                <a:lnTo>
                  <a:pt x="0" y="356"/>
                </a:lnTo>
                <a:lnTo>
                  <a:pt x="0" y="3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0" name="Rectangle 270"/>
          <p:cNvSpPr>
            <a:spLocks noChangeAspect="1" noChangeArrowheads="1"/>
          </p:cNvSpPr>
          <p:nvPr/>
        </p:nvSpPr>
        <p:spPr bwMode="auto">
          <a:xfrm>
            <a:off x="5512163" y="3856256"/>
            <a:ext cx="138112" cy="16906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1" name="Freeform 271"/>
          <p:cNvSpPr>
            <a:spLocks noChangeAspect="1"/>
          </p:cNvSpPr>
          <p:nvPr/>
        </p:nvSpPr>
        <p:spPr bwMode="auto">
          <a:xfrm>
            <a:off x="5512163" y="3851494"/>
            <a:ext cx="1587" cy="1685925"/>
          </a:xfrm>
          <a:custGeom>
            <a:avLst/>
            <a:gdLst>
              <a:gd name="T0" fmla="*/ 369 h 369"/>
              <a:gd name="T1" fmla="*/ 1 h 369"/>
              <a:gd name="T2" fmla="*/ 0 h 36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69">
                <a:moveTo>
                  <a:pt x="0" y="369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2" name="Freeform 272"/>
          <p:cNvSpPr>
            <a:spLocks noChangeAspect="1"/>
          </p:cNvSpPr>
          <p:nvPr/>
        </p:nvSpPr>
        <p:spPr bwMode="auto">
          <a:xfrm>
            <a:off x="5512163" y="3856256"/>
            <a:ext cx="138112" cy="3175"/>
          </a:xfrm>
          <a:custGeom>
            <a:avLst/>
            <a:gdLst>
              <a:gd name="T0" fmla="*/ 0 w 30"/>
              <a:gd name="T1" fmla="*/ 29 w 30"/>
              <a:gd name="T2" fmla="*/ 30 w 3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">
                <a:moveTo>
                  <a:pt x="0" y="0"/>
                </a:moveTo>
                <a:lnTo>
                  <a:pt x="29" y="0"/>
                </a:lnTo>
                <a:lnTo>
                  <a:pt x="3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3" name="Freeform 273"/>
          <p:cNvSpPr>
            <a:spLocks noChangeAspect="1"/>
          </p:cNvSpPr>
          <p:nvPr/>
        </p:nvSpPr>
        <p:spPr bwMode="auto">
          <a:xfrm>
            <a:off x="5645513" y="3856256"/>
            <a:ext cx="1587" cy="1685925"/>
          </a:xfrm>
          <a:custGeom>
            <a:avLst/>
            <a:gdLst>
              <a:gd name="T0" fmla="*/ 0 h 369"/>
              <a:gd name="T1" fmla="*/ 368 h 369"/>
              <a:gd name="T2" fmla="*/ 369 h 36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69">
                <a:moveTo>
                  <a:pt x="0" y="0"/>
                </a:moveTo>
                <a:lnTo>
                  <a:pt x="0" y="368"/>
                </a:lnTo>
                <a:lnTo>
                  <a:pt x="0" y="36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4" name="Rectangle 274"/>
          <p:cNvSpPr>
            <a:spLocks noChangeAspect="1" noChangeArrowheads="1"/>
          </p:cNvSpPr>
          <p:nvPr/>
        </p:nvSpPr>
        <p:spPr bwMode="auto">
          <a:xfrm>
            <a:off x="5712188" y="3940394"/>
            <a:ext cx="133350" cy="16065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6" name="Freeform 275"/>
          <p:cNvSpPr>
            <a:spLocks noChangeAspect="1"/>
          </p:cNvSpPr>
          <p:nvPr/>
        </p:nvSpPr>
        <p:spPr bwMode="auto">
          <a:xfrm>
            <a:off x="5712188" y="3935631"/>
            <a:ext cx="1587" cy="1601788"/>
          </a:xfrm>
          <a:custGeom>
            <a:avLst/>
            <a:gdLst>
              <a:gd name="T0" fmla="*/ 351 h 351"/>
              <a:gd name="T1" fmla="*/ 1 h 351"/>
              <a:gd name="T2" fmla="*/ 0 h 35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1">
                <a:moveTo>
                  <a:pt x="0" y="351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7" name="Freeform 276"/>
          <p:cNvSpPr>
            <a:spLocks noChangeAspect="1"/>
          </p:cNvSpPr>
          <p:nvPr/>
        </p:nvSpPr>
        <p:spPr bwMode="auto">
          <a:xfrm>
            <a:off x="5712188" y="3940394"/>
            <a:ext cx="133350" cy="1587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8" name="Freeform 277"/>
          <p:cNvSpPr>
            <a:spLocks noChangeAspect="1"/>
          </p:cNvSpPr>
          <p:nvPr/>
        </p:nvSpPr>
        <p:spPr bwMode="auto">
          <a:xfrm>
            <a:off x="5840775" y="3940394"/>
            <a:ext cx="1588" cy="1601787"/>
          </a:xfrm>
          <a:custGeom>
            <a:avLst/>
            <a:gdLst>
              <a:gd name="T0" fmla="*/ 0 h 351"/>
              <a:gd name="T1" fmla="*/ 350 h 351"/>
              <a:gd name="T2" fmla="*/ 351 h 35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1">
                <a:moveTo>
                  <a:pt x="0" y="0"/>
                </a:moveTo>
                <a:lnTo>
                  <a:pt x="0" y="350"/>
                </a:lnTo>
                <a:lnTo>
                  <a:pt x="0" y="3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9" name="Rectangle 278"/>
          <p:cNvSpPr>
            <a:spLocks noChangeAspect="1" noChangeArrowheads="1"/>
          </p:cNvSpPr>
          <p:nvPr/>
        </p:nvSpPr>
        <p:spPr bwMode="auto">
          <a:xfrm>
            <a:off x="6169388" y="3902294"/>
            <a:ext cx="134937" cy="16446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0" name="Freeform 279"/>
          <p:cNvSpPr>
            <a:spLocks noChangeAspect="1"/>
          </p:cNvSpPr>
          <p:nvPr/>
        </p:nvSpPr>
        <p:spPr bwMode="auto">
          <a:xfrm>
            <a:off x="6169388" y="3897531"/>
            <a:ext cx="1587" cy="1639888"/>
          </a:xfrm>
          <a:custGeom>
            <a:avLst/>
            <a:gdLst>
              <a:gd name="T0" fmla="*/ 359 h 359"/>
              <a:gd name="T1" fmla="*/ 1 h 359"/>
              <a:gd name="T2" fmla="*/ 0 h 35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9">
                <a:moveTo>
                  <a:pt x="0" y="359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1" name="Freeform 280"/>
          <p:cNvSpPr>
            <a:spLocks noChangeAspect="1"/>
          </p:cNvSpPr>
          <p:nvPr/>
        </p:nvSpPr>
        <p:spPr bwMode="auto">
          <a:xfrm>
            <a:off x="6169388" y="3902294"/>
            <a:ext cx="134937" cy="1587"/>
          </a:xfrm>
          <a:custGeom>
            <a:avLst/>
            <a:gdLst>
              <a:gd name="T0" fmla="*/ 0 w 30"/>
              <a:gd name="T1" fmla="*/ 29 w 30"/>
              <a:gd name="T2" fmla="*/ 30 w 3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">
                <a:moveTo>
                  <a:pt x="0" y="0"/>
                </a:moveTo>
                <a:lnTo>
                  <a:pt x="29" y="0"/>
                </a:lnTo>
                <a:lnTo>
                  <a:pt x="3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2" name="Freeform 281"/>
          <p:cNvSpPr>
            <a:spLocks noChangeAspect="1"/>
          </p:cNvSpPr>
          <p:nvPr/>
        </p:nvSpPr>
        <p:spPr bwMode="auto">
          <a:xfrm>
            <a:off x="6299563" y="3902294"/>
            <a:ext cx="3175" cy="1639887"/>
          </a:xfrm>
          <a:custGeom>
            <a:avLst/>
            <a:gdLst>
              <a:gd name="T0" fmla="*/ 0 h 359"/>
              <a:gd name="T1" fmla="*/ 358 h 359"/>
              <a:gd name="T2" fmla="*/ 359 h 35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9">
                <a:moveTo>
                  <a:pt x="0" y="0"/>
                </a:moveTo>
                <a:lnTo>
                  <a:pt x="0" y="358"/>
                </a:lnTo>
                <a:lnTo>
                  <a:pt x="0" y="35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3" name="Rectangle 282"/>
          <p:cNvSpPr>
            <a:spLocks noChangeAspect="1" noChangeArrowheads="1"/>
          </p:cNvSpPr>
          <p:nvPr/>
        </p:nvSpPr>
        <p:spPr bwMode="auto">
          <a:xfrm>
            <a:off x="6493238" y="3802281"/>
            <a:ext cx="134937" cy="17446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4" name="Freeform 283"/>
          <p:cNvSpPr>
            <a:spLocks noChangeAspect="1"/>
          </p:cNvSpPr>
          <p:nvPr/>
        </p:nvSpPr>
        <p:spPr bwMode="auto">
          <a:xfrm>
            <a:off x="6493238" y="3797519"/>
            <a:ext cx="1587" cy="1739900"/>
          </a:xfrm>
          <a:custGeom>
            <a:avLst/>
            <a:gdLst>
              <a:gd name="T0" fmla="*/ 381 h 381"/>
              <a:gd name="T1" fmla="*/ 1 h 381"/>
              <a:gd name="T2" fmla="*/ 0 h 38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1">
                <a:moveTo>
                  <a:pt x="0" y="381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5" name="Freeform 284"/>
          <p:cNvSpPr>
            <a:spLocks noChangeAspect="1"/>
          </p:cNvSpPr>
          <p:nvPr/>
        </p:nvSpPr>
        <p:spPr bwMode="auto">
          <a:xfrm>
            <a:off x="6493238" y="3802281"/>
            <a:ext cx="134937" cy="1588"/>
          </a:xfrm>
          <a:custGeom>
            <a:avLst/>
            <a:gdLst>
              <a:gd name="T0" fmla="*/ 0 w 30"/>
              <a:gd name="T1" fmla="*/ 29 w 30"/>
              <a:gd name="T2" fmla="*/ 30 w 3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">
                <a:moveTo>
                  <a:pt x="0" y="0"/>
                </a:moveTo>
                <a:lnTo>
                  <a:pt x="29" y="0"/>
                </a:lnTo>
                <a:lnTo>
                  <a:pt x="3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7" name="Freeform 285"/>
          <p:cNvSpPr>
            <a:spLocks noChangeAspect="1"/>
          </p:cNvSpPr>
          <p:nvPr/>
        </p:nvSpPr>
        <p:spPr bwMode="auto">
          <a:xfrm>
            <a:off x="6623413" y="3802281"/>
            <a:ext cx="1587" cy="1739900"/>
          </a:xfrm>
          <a:custGeom>
            <a:avLst/>
            <a:gdLst>
              <a:gd name="T0" fmla="*/ 0 h 381"/>
              <a:gd name="T1" fmla="*/ 380 h 381"/>
              <a:gd name="T2" fmla="*/ 381 h 38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1">
                <a:moveTo>
                  <a:pt x="0" y="0"/>
                </a:moveTo>
                <a:lnTo>
                  <a:pt x="0" y="380"/>
                </a:lnTo>
                <a:lnTo>
                  <a:pt x="0" y="38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8" name="Rectangle 286"/>
          <p:cNvSpPr>
            <a:spLocks noChangeAspect="1" noChangeArrowheads="1"/>
          </p:cNvSpPr>
          <p:nvPr/>
        </p:nvSpPr>
        <p:spPr bwMode="auto">
          <a:xfrm>
            <a:off x="6823438" y="3527644"/>
            <a:ext cx="133350" cy="20193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8" name="Freeform 287"/>
          <p:cNvSpPr>
            <a:spLocks noChangeAspect="1"/>
          </p:cNvSpPr>
          <p:nvPr/>
        </p:nvSpPr>
        <p:spPr bwMode="auto">
          <a:xfrm>
            <a:off x="6823438" y="3518119"/>
            <a:ext cx="1587" cy="2019300"/>
          </a:xfrm>
          <a:custGeom>
            <a:avLst/>
            <a:gdLst>
              <a:gd name="T0" fmla="*/ 442 h 442"/>
              <a:gd name="T1" fmla="*/ 2 h 442"/>
              <a:gd name="T2" fmla="*/ 0 h 4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42">
                <a:moveTo>
                  <a:pt x="0" y="442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9" name="Freeform 288"/>
          <p:cNvSpPr>
            <a:spLocks noChangeAspect="1"/>
          </p:cNvSpPr>
          <p:nvPr/>
        </p:nvSpPr>
        <p:spPr bwMode="auto">
          <a:xfrm>
            <a:off x="6823438" y="3527644"/>
            <a:ext cx="133350" cy="3175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0" name="Freeform 289"/>
          <p:cNvSpPr>
            <a:spLocks noChangeAspect="1"/>
          </p:cNvSpPr>
          <p:nvPr/>
        </p:nvSpPr>
        <p:spPr bwMode="auto">
          <a:xfrm>
            <a:off x="6952025" y="3527644"/>
            <a:ext cx="1588" cy="2014537"/>
          </a:xfrm>
          <a:custGeom>
            <a:avLst/>
            <a:gdLst>
              <a:gd name="T0" fmla="*/ 0 h 441"/>
              <a:gd name="T1" fmla="*/ 440 h 441"/>
              <a:gd name="T2" fmla="*/ 441 h 44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41">
                <a:moveTo>
                  <a:pt x="0" y="0"/>
                </a:moveTo>
                <a:lnTo>
                  <a:pt x="0" y="440"/>
                </a:lnTo>
                <a:lnTo>
                  <a:pt x="0" y="4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2" name="Rectangle 290"/>
          <p:cNvSpPr>
            <a:spLocks noChangeAspect="1" noChangeArrowheads="1"/>
          </p:cNvSpPr>
          <p:nvPr/>
        </p:nvSpPr>
        <p:spPr bwMode="auto">
          <a:xfrm>
            <a:off x="7015525" y="3907056"/>
            <a:ext cx="136525" cy="16398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3" name="Freeform 291"/>
          <p:cNvSpPr>
            <a:spLocks noChangeAspect="1"/>
          </p:cNvSpPr>
          <p:nvPr/>
        </p:nvSpPr>
        <p:spPr bwMode="auto">
          <a:xfrm>
            <a:off x="7015525" y="3902294"/>
            <a:ext cx="3175" cy="1635125"/>
          </a:xfrm>
          <a:custGeom>
            <a:avLst/>
            <a:gdLst>
              <a:gd name="T0" fmla="*/ 358 h 358"/>
              <a:gd name="T1" fmla="*/ 1 h 358"/>
              <a:gd name="T2" fmla="*/ 0 h 35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8">
                <a:moveTo>
                  <a:pt x="0" y="358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4" name="Freeform 292"/>
          <p:cNvSpPr>
            <a:spLocks noChangeAspect="1"/>
          </p:cNvSpPr>
          <p:nvPr/>
        </p:nvSpPr>
        <p:spPr bwMode="auto">
          <a:xfrm>
            <a:off x="7015525" y="3907056"/>
            <a:ext cx="136525" cy="1588"/>
          </a:xfrm>
          <a:custGeom>
            <a:avLst/>
            <a:gdLst>
              <a:gd name="T0" fmla="*/ 0 w 30"/>
              <a:gd name="T1" fmla="*/ 29 w 30"/>
              <a:gd name="T2" fmla="*/ 30 w 3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">
                <a:moveTo>
                  <a:pt x="0" y="0"/>
                </a:moveTo>
                <a:lnTo>
                  <a:pt x="29" y="0"/>
                </a:lnTo>
                <a:lnTo>
                  <a:pt x="3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5" name="Freeform 293"/>
          <p:cNvSpPr>
            <a:spLocks noChangeAspect="1"/>
          </p:cNvSpPr>
          <p:nvPr/>
        </p:nvSpPr>
        <p:spPr bwMode="auto">
          <a:xfrm>
            <a:off x="7147288" y="3907056"/>
            <a:ext cx="1587" cy="1635125"/>
          </a:xfrm>
          <a:custGeom>
            <a:avLst/>
            <a:gdLst>
              <a:gd name="T0" fmla="*/ 0 h 358"/>
              <a:gd name="T1" fmla="*/ 357 h 358"/>
              <a:gd name="T2" fmla="*/ 358 h 35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8">
                <a:moveTo>
                  <a:pt x="0" y="0"/>
                </a:moveTo>
                <a:lnTo>
                  <a:pt x="0" y="357"/>
                </a:lnTo>
                <a:lnTo>
                  <a:pt x="0" y="3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6" name="Rectangle 294"/>
          <p:cNvSpPr>
            <a:spLocks noChangeAspect="1" noChangeArrowheads="1"/>
          </p:cNvSpPr>
          <p:nvPr/>
        </p:nvSpPr>
        <p:spPr bwMode="auto">
          <a:xfrm>
            <a:off x="7475900" y="3926106"/>
            <a:ext cx="133350" cy="16208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7" name="Freeform 295"/>
          <p:cNvSpPr>
            <a:spLocks noChangeAspect="1"/>
          </p:cNvSpPr>
          <p:nvPr/>
        </p:nvSpPr>
        <p:spPr bwMode="auto">
          <a:xfrm>
            <a:off x="7475900" y="3921344"/>
            <a:ext cx="1588" cy="1616075"/>
          </a:xfrm>
          <a:custGeom>
            <a:avLst/>
            <a:gdLst>
              <a:gd name="T0" fmla="*/ 354 h 354"/>
              <a:gd name="T1" fmla="*/ 1 h 354"/>
              <a:gd name="T2" fmla="*/ 0 h 35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4">
                <a:moveTo>
                  <a:pt x="0" y="354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8" name="Freeform 296"/>
          <p:cNvSpPr>
            <a:spLocks noChangeAspect="1"/>
          </p:cNvSpPr>
          <p:nvPr/>
        </p:nvSpPr>
        <p:spPr bwMode="auto">
          <a:xfrm>
            <a:off x="7475900" y="3926106"/>
            <a:ext cx="133350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9" name="Freeform 297"/>
          <p:cNvSpPr>
            <a:spLocks noChangeAspect="1"/>
          </p:cNvSpPr>
          <p:nvPr/>
        </p:nvSpPr>
        <p:spPr bwMode="auto">
          <a:xfrm>
            <a:off x="7604488" y="3926106"/>
            <a:ext cx="1587" cy="1616075"/>
          </a:xfrm>
          <a:custGeom>
            <a:avLst/>
            <a:gdLst>
              <a:gd name="T0" fmla="*/ 0 h 354"/>
              <a:gd name="T1" fmla="*/ 353 h 354"/>
              <a:gd name="T2" fmla="*/ 354 h 35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4">
                <a:moveTo>
                  <a:pt x="0" y="0"/>
                </a:moveTo>
                <a:lnTo>
                  <a:pt x="0" y="353"/>
                </a:lnTo>
                <a:lnTo>
                  <a:pt x="0" y="35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0" name="Rectangle 298"/>
          <p:cNvSpPr>
            <a:spLocks noChangeAspect="1" noChangeArrowheads="1"/>
          </p:cNvSpPr>
          <p:nvPr/>
        </p:nvSpPr>
        <p:spPr bwMode="auto">
          <a:xfrm>
            <a:off x="7799750" y="3926106"/>
            <a:ext cx="133350" cy="16208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1" name="Freeform 299"/>
          <p:cNvSpPr>
            <a:spLocks noChangeAspect="1"/>
          </p:cNvSpPr>
          <p:nvPr/>
        </p:nvSpPr>
        <p:spPr bwMode="auto">
          <a:xfrm>
            <a:off x="7799750" y="3921344"/>
            <a:ext cx="1588" cy="1616075"/>
          </a:xfrm>
          <a:custGeom>
            <a:avLst/>
            <a:gdLst>
              <a:gd name="T0" fmla="*/ 354 h 354"/>
              <a:gd name="T1" fmla="*/ 1 h 354"/>
              <a:gd name="T2" fmla="*/ 0 h 35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4">
                <a:moveTo>
                  <a:pt x="0" y="354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2" name="Freeform 300"/>
          <p:cNvSpPr>
            <a:spLocks noChangeAspect="1"/>
          </p:cNvSpPr>
          <p:nvPr/>
        </p:nvSpPr>
        <p:spPr bwMode="auto">
          <a:xfrm>
            <a:off x="7799750" y="3926106"/>
            <a:ext cx="133350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3" name="Freeform 302"/>
          <p:cNvSpPr>
            <a:spLocks noChangeAspect="1"/>
          </p:cNvSpPr>
          <p:nvPr/>
        </p:nvSpPr>
        <p:spPr bwMode="auto">
          <a:xfrm>
            <a:off x="1111613" y="5542181"/>
            <a:ext cx="119062" cy="1588"/>
          </a:xfrm>
          <a:custGeom>
            <a:avLst/>
            <a:gdLst>
              <a:gd name="T0" fmla="*/ 0 w 26"/>
              <a:gd name="T1" fmla="*/ 25 w 26"/>
              <a:gd name="T2" fmla="*/ 26 w 2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6">
                <a:moveTo>
                  <a:pt x="0" y="0"/>
                </a:moveTo>
                <a:lnTo>
                  <a:pt x="25" y="0"/>
                </a:lnTo>
                <a:lnTo>
                  <a:pt x="26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4" name="Freeform 311"/>
          <p:cNvSpPr>
            <a:spLocks noChangeAspect="1"/>
          </p:cNvSpPr>
          <p:nvPr/>
        </p:nvSpPr>
        <p:spPr bwMode="auto">
          <a:xfrm>
            <a:off x="8619989" y="5542181"/>
            <a:ext cx="119063" cy="1588"/>
          </a:xfrm>
          <a:custGeom>
            <a:avLst/>
            <a:gdLst>
              <a:gd name="T0" fmla="*/ 26 w 26"/>
              <a:gd name="T1" fmla="*/ 1 w 26"/>
              <a:gd name="T2" fmla="*/ 0 w 2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6">
                <a:moveTo>
                  <a:pt x="26" y="0"/>
                </a:move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5" name="Freeform 320"/>
          <p:cNvSpPr>
            <a:spLocks noChangeAspect="1"/>
          </p:cNvSpPr>
          <p:nvPr/>
        </p:nvSpPr>
        <p:spPr bwMode="auto">
          <a:xfrm>
            <a:off x="1111613" y="5423119"/>
            <a:ext cx="1587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6" name="Freeform 321"/>
          <p:cNvSpPr>
            <a:spLocks noChangeAspect="1"/>
          </p:cNvSpPr>
          <p:nvPr/>
        </p:nvSpPr>
        <p:spPr bwMode="auto">
          <a:xfrm>
            <a:off x="1435463" y="5423119"/>
            <a:ext cx="1587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8" name="Freeform 322"/>
          <p:cNvSpPr>
            <a:spLocks noChangeAspect="1"/>
          </p:cNvSpPr>
          <p:nvPr/>
        </p:nvSpPr>
        <p:spPr bwMode="auto">
          <a:xfrm>
            <a:off x="1764075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9" name="Freeform 323"/>
          <p:cNvSpPr>
            <a:spLocks noChangeAspect="1"/>
          </p:cNvSpPr>
          <p:nvPr/>
        </p:nvSpPr>
        <p:spPr bwMode="auto">
          <a:xfrm>
            <a:off x="2087925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0" name="Freeform 324"/>
          <p:cNvSpPr>
            <a:spLocks noChangeAspect="1"/>
          </p:cNvSpPr>
          <p:nvPr/>
        </p:nvSpPr>
        <p:spPr bwMode="auto">
          <a:xfrm>
            <a:off x="2414950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3" name="Freeform 325"/>
          <p:cNvSpPr>
            <a:spLocks noChangeAspect="1"/>
          </p:cNvSpPr>
          <p:nvPr/>
        </p:nvSpPr>
        <p:spPr bwMode="auto">
          <a:xfrm>
            <a:off x="2741975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4" name="Freeform 326"/>
          <p:cNvSpPr>
            <a:spLocks noChangeAspect="1"/>
          </p:cNvSpPr>
          <p:nvPr/>
        </p:nvSpPr>
        <p:spPr bwMode="auto">
          <a:xfrm>
            <a:off x="3065825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5" name="Freeform 327"/>
          <p:cNvSpPr>
            <a:spLocks noChangeAspect="1"/>
          </p:cNvSpPr>
          <p:nvPr/>
        </p:nvSpPr>
        <p:spPr bwMode="auto">
          <a:xfrm>
            <a:off x="3399200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6" name="Freeform 328"/>
          <p:cNvSpPr>
            <a:spLocks noChangeAspect="1"/>
          </p:cNvSpPr>
          <p:nvPr/>
        </p:nvSpPr>
        <p:spPr bwMode="auto">
          <a:xfrm>
            <a:off x="3723050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7" name="Freeform 329"/>
          <p:cNvSpPr>
            <a:spLocks noChangeAspect="1"/>
          </p:cNvSpPr>
          <p:nvPr/>
        </p:nvSpPr>
        <p:spPr bwMode="auto">
          <a:xfrm>
            <a:off x="4050075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8" name="Freeform 330"/>
          <p:cNvSpPr>
            <a:spLocks noChangeAspect="1"/>
          </p:cNvSpPr>
          <p:nvPr/>
        </p:nvSpPr>
        <p:spPr bwMode="auto">
          <a:xfrm>
            <a:off x="4373925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9" name="Freeform 331"/>
          <p:cNvSpPr>
            <a:spLocks noChangeAspect="1"/>
          </p:cNvSpPr>
          <p:nvPr/>
        </p:nvSpPr>
        <p:spPr bwMode="auto">
          <a:xfrm>
            <a:off x="4702538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0" name="Freeform 332"/>
          <p:cNvSpPr>
            <a:spLocks noChangeAspect="1"/>
          </p:cNvSpPr>
          <p:nvPr/>
        </p:nvSpPr>
        <p:spPr bwMode="auto">
          <a:xfrm>
            <a:off x="5029563" y="5423119"/>
            <a:ext cx="1587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1" name="Freeform 333"/>
          <p:cNvSpPr>
            <a:spLocks noChangeAspect="1"/>
          </p:cNvSpPr>
          <p:nvPr/>
        </p:nvSpPr>
        <p:spPr bwMode="auto">
          <a:xfrm>
            <a:off x="5351825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2" name="Freeform 334"/>
          <p:cNvSpPr>
            <a:spLocks noChangeAspect="1"/>
          </p:cNvSpPr>
          <p:nvPr/>
        </p:nvSpPr>
        <p:spPr bwMode="auto">
          <a:xfrm>
            <a:off x="5680438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3" name="Freeform 335"/>
          <p:cNvSpPr>
            <a:spLocks noChangeAspect="1"/>
          </p:cNvSpPr>
          <p:nvPr/>
        </p:nvSpPr>
        <p:spPr bwMode="auto">
          <a:xfrm>
            <a:off x="6004288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4" name="Freeform 336"/>
          <p:cNvSpPr>
            <a:spLocks noChangeAspect="1"/>
          </p:cNvSpPr>
          <p:nvPr/>
        </p:nvSpPr>
        <p:spPr bwMode="auto">
          <a:xfrm>
            <a:off x="6332900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5" name="Freeform 337"/>
          <p:cNvSpPr>
            <a:spLocks noChangeAspect="1"/>
          </p:cNvSpPr>
          <p:nvPr/>
        </p:nvSpPr>
        <p:spPr bwMode="auto">
          <a:xfrm>
            <a:off x="6656750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6" name="Freeform 338"/>
          <p:cNvSpPr>
            <a:spLocks noChangeAspect="1"/>
          </p:cNvSpPr>
          <p:nvPr/>
        </p:nvSpPr>
        <p:spPr bwMode="auto">
          <a:xfrm>
            <a:off x="6982188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7" name="Freeform 339"/>
          <p:cNvSpPr>
            <a:spLocks noChangeAspect="1"/>
          </p:cNvSpPr>
          <p:nvPr/>
        </p:nvSpPr>
        <p:spPr bwMode="auto">
          <a:xfrm>
            <a:off x="7310800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8" name="Freeform 340"/>
          <p:cNvSpPr>
            <a:spLocks noChangeAspect="1"/>
          </p:cNvSpPr>
          <p:nvPr/>
        </p:nvSpPr>
        <p:spPr bwMode="auto">
          <a:xfrm>
            <a:off x="7634650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9" name="Freeform 341"/>
          <p:cNvSpPr>
            <a:spLocks noChangeAspect="1"/>
          </p:cNvSpPr>
          <p:nvPr/>
        </p:nvSpPr>
        <p:spPr bwMode="auto">
          <a:xfrm>
            <a:off x="8739052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0" name="Rectangle 377"/>
          <p:cNvSpPr>
            <a:spLocks noChangeAspect="1" noChangeArrowheads="1"/>
          </p:cNvSpPr>
          <p:nvPr/>
        </p:nvSpPr>
        <p:spPr bwMode="auto">
          <a:xfrm rot="5400000">
            <a:off x="1029063" y="5667593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1788</a:t>
            </a:r>
          </a:p>
        </p:txBody>
      </p:sp>
      <p:sp>
        <p:nvSpPr>
          <p:cNvPr id="431" name="Rectangle 378"/>
          <p:cNvSpPr>
            <a:spLocks noChangeAspect="1" noChangeArrowheads="1"/>
          </p:cNvSpPr>
          <p:nvPr/>
        </p:nvSpPr>
        <p:spPr bwMode="auto">
          <a:xfrm rot="5400000">
            <a:off x="1351326" y="567235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1821</a:t>
            </a:r>
          </a:p>
        </p:txBody>
      </p:sp>
      <p:sp>
        <p:nvSpPr>
          <p:cNvPr id="432" name="Rectangle 379"/>
          <p:cNvSpPr>
            <a:spLocks noChangeAspect="1" noChangeArrowheads="1"/>
          </p:cNvSpPr>
          <p:nvPr/>
        </p:nvSpPr>
        <p:spPr bwMode="auto">
          <a:xfrm rot="5400000">
            <a:off x="1673588" y="5675531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1893</a:t>
            </a:r>
          </a:p>
        </p:txBody>
      </p:sp>
      <p:sp>
        <p:nvSpPr>
          <p:cNvPr id="433" name="Rectangle 380"/>
          <p:cNvSpPr>
            <a:spLocks noChangeAspect="1" noChangeArrowheads="1"/>
          </p:cNvSpPr>
          <p:nvPr/>
        </p:nvSpPr>
        <p:spPr bwMode="auto">
          <a:xfrm rot="5400000">
            <a:off x="2002201" y="5675531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1938</a:t>
            </a:r>
          </a:p>
        </p:txBody>
      </p:sp>
      <p:sp>
        <p:nvSpPr>
          <p:cNvPr id="434" name="Rectangle 381"/>
          <p:cNvSpPr>
            <a:spLocks noChangeAspect="1" noChangeArrowheads="1"/>
          </p:cNvSpPr>
          <p:nvPr/>
        </p:nvSpPr>
        <p:spPr bwMode="auto">
          <a:xfrm rot="5400000">
            <a:off x="2327638" y="567711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1944</a:t>
            </a:r>
          </a:p>
        </p:txBody>
      </p:sp>
      <p:sp>
        <p:nvSpPr>
          <p:cNvPr id="435" name="Rectangle 382"/>
          <p:cNvSpPr>
            <a:spLocks noChangeAspect="1" noChangeArrowheads="1"/>
          </p:cNvSpPr>
          <p:nvPr/>
        </p:nvSpPr>
        <p:spPr bwMode="auto">
          <a:xfrm rot="5400000">
            <a:off x="2795951" y="567711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1950</a:t>
            </a:r>
          </a:p>
        </p:txBody>
      </p:sp>
      <p:sp>
        <p:nvSpPr>
          <p:cNvPr id="436" name="Rectangle 383"/>
          <p:cNvSpPr>
            <a:spLocks noChangeAspect="1" noChangeArrowheads="1"/>
          </p:cNvSpPr>
          <p:nvPr/>
        </p:nvSpPr>
        <p:spPr bwMode="auto">
          <a:xfrm rot="5400000">
            <a:off x="3134088" y="567235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1953</a:t>
            </a:r>
          </a:p>
        </p:txBody>
      </p:sp>
      <p:sp>
        <p:nvSpPr>
          <p:cNvPr id="437" name="Rectangle 384"/>
          <p:cNvSpPr>
            <a:spLocks noChangeAspect="1" noChangeArrowheads="1"/>
          </p:cNvSpPr>
          <p:nvPr/>
        </p:nvSpPr>
        <p:spPr bwMode="auto">
          <a:xfrm rot="5400000">
            <a:off x="3450001" y="567235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1960</a:t>
            </a:r>
          </a:p>
        </p:txBody>
      </p:sp>
      <p:sp>
        <p:nvSpPr>
          <p:cNvPr id="438" name="Rectangle 385"/>
          <p:cNvSpPr>
            <a:spLocks noChangeAspect="1" noChangeArrowheads="1"/>
          </p:cNvSpPr>
          <p:nvPr/>
        </p:nvSpPr>
        <p:spPr bwMode="auto">
          <a:xfrm rot="5400000">
            <a:off x="3624626" y="5675531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1960</a:t>
            </a:r>
          </a:p>
        </p:txBody>
      </p:sp>
      <p:sp>
        <p:nvSpPr>
          <p:cNvPr id="439" name="Rectangle 386"/>
          <p:cNvSpPr>
            <a:spLocks noChangeAspect="1" noChangeArrowheads="1"/>
          </p:cNvSpPr>
          <p:nvPr/>
        </p:nvSpPr>
        <p:spPr bwMode="auto">
          <a:xfrm rot="5400000">
            <a:off x="4099288" y="567235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1961</a:t>
            </a:r>
          </a:p>
        </p:txBody>
      </p:sp>
      <p:sp>
        <p:nvSpPr>
          <p:cNvPr id="440" name="Rectangle 387"/>
          <p:cNvSpPr>
            <a:spLocks noChangeAspect="1" noChangeArrowheads="1"/>
          </p:cNvSpPr>
          <p:nvPr/>
        </p:nvSpPr>
        <p:spPr bwMode="auto">
          <a:xfrm rot="5400000">
            <a:off x="4413613" y="5675531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1962</a:t>
            </a:r>
          </a:p>
        </p:txBody>
      </p:sp>
      <p:sp>
        <p:nvSpPr>
          <p:cNvPr id="441" name="Rectangle 388"/>
          <p:cNvSpPr>
            <a:spLocks noChangeAspect="1" noChangeArrowheads="1"/>
          </p:cNvSpPr>
          <p:nvPr/>
        </p:nvSpPr>
        <p:spPr bwMode="auto">
          <a:xfrm rot="5400000">
            <a:off x="4737463" y="5675839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1966</a:t>
            </a:r>
          </a:p>
        </p:txBody>
      </p:sp>
      <p:sp>
        <p:nvSpPr>
          <p:cNvPr id="442" name="Rectangle 389"/>
          <p:cNvSpPr>
            <a:spLocks noChangeAspect="1" noChangeArrowheads="1"/>
          </p:cNvSpPr>
          <p:nvPr/>
        </p:nvSpPr>
        <p:spPr bwMode="auto">
          <a:xfrm rot="5400000">
            <a:off x="5091476" y="567235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1968</a:t>
            </a:r>
          </a:p>
        </p:txBody>
      </p:sp>
      <p:sp>
        <p:nvSpPr>
          <p:cNvPr id="443" name="Rectangle 390"/>
          <p:cNvSpPr>
            <a:spLocks noChangeAspect="1" noChangeArrowheads="1"/>
          </p:cNvSpPr>
          <p:nvPr/>
        </p:nvSpPr>
        <p:spPr bwMode="auto">
          <a:xfrm rot="5400000">
            <a:off x="5415326" y="565965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1984</a:t>
            </a:r>
          </a:p>
        </p:txBody>
      </p:sp>
      <p:sp>
        <p:nvSpPr>
          <p:cNvPr id="444" name="Rectangle 391"/>
          <p:cNvSpPr>
            <a:spLocks noChangeAspect="1" noChangeArrowheads="1"/>
          </p:cNvSpPr>
          <p:nvPr/>
        </p:nvSpPr>
        <p:spPr bwMode="auto">
          <a:xfrm rot="5400000">
            <a:off x="5615351" y="5661243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1985</a:t>
            </a:r>
          </a:p>
        </p:txBody>
      </p:sp>
      <p:sp>
        <p:nvSpPr>
          <p:cNvPr id="445" name="Rectangle 392"/>
          <p:cNvSpPr>
            <a:spLocks noChangeAspect="1" noChangeArrowheads="1"/>
          </p:cNvSpPr>
          <p:nvPr/>
        </p:nvSpPr>
        <p:spPr bwMode="auto">
          <a:xfrm rot="5400000">
            <a:off x="6070963" y="5675531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1987</a:t>
            </a:r>
          </a:p>
        </p:txBody>
      </p:sp>
      <p:sp>
        <p:nvSpPr>
          <p:cNvPr id="446" name="Rectangle 393"/>
          <p:cNvSpPr>
            <a:spLocks noChangeAspect="1" noChangeArrowheads="1"/>
          </p:cNvSpPr>
          <p:nvPr/>
        </p:nvSpPr>
        <p:spPr bwMode="auto">
          <a:xfrm rot="5400000">
            <a:off x="6396401" y="5673943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1991</a:t>
            </a:r>
          </a:p>
        </p:txBody>
      </p:sp>
      <p:sp>
        <p:nvSpPr>
          <p:cNvPr id="447" name="Rectangle 394"/>
          <p:cNvSpPr>
            <a:spLocks noChangeAspect="1" noChangeArrowheads="1"/>
          </p:cNvSpPr>
          <p:nvPr/>
        </p:nvSpPr>
        <p:spPr bwMode="auto">
          <a:xfrm rot="5400000">
            <a:off x="6694851" y="567870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1992</a:t>
            </a:r>
          </a:p>
        </p:txBody>
      </p:sp>
      <p:sp>
        <p:nvSpPr>
          <p:cNvPr id="448" name="Rectangle 395"/>
          <p:cNvSpPr>
            <a:spLocks noChangeAspect="1" noChangeArrowheads="1"/>
          </p:cNvSpPr>
          <p:nvPr/>
        </p:nvSpPr>
        <p:spPr bwMode="auto">
          <a:xfrm rot="5400000">
            <a:off x="6918688" y="5673943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1993</a:t>
            </a:r>
          </a:p>
        </p:txBody>
      </p:sp>
      <p:sp>
        <p:nvSpPr>
          <p:cNvPr id="449" name="Rectangle 396"/>
          <p:cNvSpPr>
            <a:spLocks noChangeAspect="1" noChangeArrowheads="1"/>
          </p:cNvSpPr>
          <p:nvPr/>
        </p:nvSpPr>
        <p:spPr bwMode="auto">
          <a:xfrm rot="5400000">
            <a:off x="7361601" y="5673943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1996</a:t>
            </a:r>
          </a:p>
        </p:txBody>
      </p:sp>
      <p:sp>
        <p:nvSpPr>
          <p:cNvPr id="450" name="Rectangle 397"/>
          <p:cNvSpPr>
            <a:spLocks noChangeAspect="1" noChangeArrowheads="1"/>
          </p:cNvSpPr>
          <p:nvPr/>
        </p:nvSpPr>
        <p:spPr bwMode="auto">
          <a:xfrm rot="5400000">
            <a:off x="7681213" y="5661243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1996</a:t>
            </a:r>
          </a:p>
        </p:txBody>
      </p:sp>
      <p:sp>
        <p:nvSpPr>
          <p:cNvPr id="451" name="Rectangle 400"/>
          <p:cNvSpPr>
            <a:spLocks noChangeAspect="1" noChangeArrowheads="1"/>
          </p:cNvSpPr>
          <p:nvPr/>
        </p:nvSpPr>
        <p:spPr bwMode="auto">
          <a:xfrm>
            <a:off x="5148625" y="2424331"/>
            <a:ext cx="214313" cy="209550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2" name="Rectangle 401"/>
          <p:cNvSpPr>
            <a:spLocks noChangeAspect="1" noChangeArrowheads="1"/>
          </p:cNvSpPr>
          <p:nvPr/>
        </p:nvSpPr>
        <p:spPr bwMode="auto">
          <a:xfrm>
            <a:off x="5148625" y="2424331"/>
            <a:ext cx="214313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3" name="Rectangle 402"/>
          <p:cNvSpPr>
            <a:spLocks noChangeAspect="1" noChangeArrowheads="1"/>
          </p:cNvSpPr>
          <p:nvPr/>
        </p:nvSpPr>
        <p:spPr bwMode="auto">
          <a:xfrm>
            <a:off x="5353413" y="2429094"/>
            <a:ext cx="9525" cy="2000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4" name="Rectangle 403"/>
          <p:cNvSpPr>
            <a:spLocks noChangeAspect="1" noChangeArrowheads="1"/>
          </p:cNvSpPr>
          <p:nvPr/>
        </p:nvSpPr>
        <p:spPr bwMode="auto">
          <a:xfrm>
            <a:off x="5455389" y="2429094"/>
            <a:ext cx="9361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Hurricanes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55" name="Rectangle 404"/>
          <p:cNvSpPr>
            <a:spLocks noChangeAspect="1" noChangeArrowheads="1"/>
          </p:cNvSpPr>
          <p:nvPr/>
        </p:nvSpPr>
        <p:spPr bwMode="auto">
          <a:xfrm>
            <a:off x="5148625" y="2687856"/>
            <a:ext cx="214313" cy="2143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6" name="Rectangle 405"/>
          <p:cNvSpPr>
            <a:spLocks noChangeAspect="1" noChangeArrowheads="1"/>
          </p:cNvSpPr>
          <p:nvPr/>
        </p:nvSpPr>
        <p:spPr bwMode="auto">
          <a:xfrm>
            <a:off x="5353413" y="2692619"/>
            <a:ext cx="9525" cy="2047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7" name="Rectangle 406"/>
          <p:cNvSpPr>
            <a:spLocks noChangeAspect="1" noChangeArrowheads="1"/>
          </p:cNvSpPr>
          <p:nvPr/>
        </p:nvSpPr>
        <p:spPr bwMode="auto">
          <a:xfrm>
            <a:off x="5455389" y="2697381"/>
            <a:ext cx="11269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Winter Storm</a:t>
            </a: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58" name="Rectangle 407"/>
          <p:cNvSpPr>
            <a:spLocks noChangeAspect="1" noChangeArrowheads="1"/>
          </p:cNvSpPr>
          <p:nvPr/>
        </p:nvSpPr>
        <p:spPr bwMode="auto">
          <a:xfrm rot="16200000">
            <a:off x="-1641340" y="3370788"/>
            <a:ext cx="3936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Maximum Water Level above MSL </a:t>
            </a:r>
            <a:r>
              <a:rPr lang="en-US" sz="1800" kern="0" baseline="0" dirty="0" smtClean="0">
                <a:solidFill>
                  <a:srgbClr val="FFFFFF"/>
                </a:solidFill>
                <a:latin typeface="Arial" charset="0"/>
              </a:rPr>
              <a:t>(m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59" name="Text Box 408"/>
          <p:cNvSpPr txBox="1">
            <a:spLocks noChangeArrowheads="1"/>
          </p:cNvSpPr>
          <p:nvPr/>
        </p:nvSpPr>
        <p:spPr bwMode="auto">
          <a:xfrm>
            <a:off x="4550680" y="6037481"/>
            <a:ext cx="684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Date</a:t>
            </a:r>
          </a:p>
        </p:txBody>
      </p:sp>
      <p:sp>
        <p:nvSpPr>
          <p:cNvPr id="460" name="Rectangle 413"/>
          <p:cNvSpPr>
            <a:spLocks noChangeArrowheads="1"/>
          </p:cNvSpPr>
          <p:nvPr/>
        </p:nvSpPr>
        <p:spPr bwMode="auto">
          <a:xfrm>
            <a:off x="1468800" y="2096138"/>
            <a:ext cx="130175" cy="344533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1" name="Rectangle 250"/>
          <p:cNvSpPr>
            <a:spLocks noChangeAspect="1" noChangeArrowheads="1"/>
          </p:cNvSpPr>
          <p:nvPr/>
        </p:nvSpPr>
        <p:spPr bwMode="auto">
          <a:xfrm>
            <a:off x="8235173" y="2333844"/>
            <a:ext cx="133350" cy="3218851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2" name="Rectangle 397"/>
          <p:cNvSpPr>
            <a:spLocks noChangeAspect="1" noChangeArrowheads="1"/>
          </p:cNvSpPr>
          <p:nvPr/>
        </p:nvSpPr>
        <p:spPr bwMode="auto">
          <a:xfrm rot="5400000">
            <a:off x="8112182" y="5688871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2012</a:t>
            </a:r>
          </a:p>
        </p:txBody>
      </p:sp>
      <p:sp>
        <p:nvSpPr>
          <p:cNvPr id="463" name="Freeform 366"/>
          <p:cNvSpPr>
            <a:spLocks noChangeAspect="1"/>
          </p:cNvSpPr>
          <p:nvPr/>
        </p:nvSpPr>
        <p:spPr bwMode="auto">
          <a:xfrm flipV="1">
            <a:off x="1111613" y="5496462"/>
            <a:ext cx="7572382" cy="45719"/>
          </a:xfrm>
          <a:custGeom>
            <a:avLst/>
            <a:gdLst>
              <a:gd name="T0" fmla="*/ 0 w 1505"/>
              <a:gd name="T1" fmla="*/ 1504 w 1505"/>
              <a:gd name="T2" fmla="*/ 1505 w 150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505">
                <a:moveTo>
                  <a:pt x="0" y="0"/>
                </a:moveTo>
                <a:lnTo>
                  <a:pt x="1504" y="0"/>
                </a:lnTo>
                <a:lnTo>
                  <a:pt x="1505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64" name="Group 463"/>
          <p:cNvGrpSpPr/>
          <p:nvPr/>
        </p:nvGrpSpPr>
        <p:grpSpPr>
          <a:xfrm>
            <a:off x="616602" y="1363512"/>
            <a:ext cx="265676" cy="4380615"/>
            <a:chOff x="3976490" y="1619250"/>
            <a:chExt cx="265676" cy="2382073"/>
          </a:xfrm>
        </p:grpSpPr>
        <p:sp>
          <p:nvSpPr>
            <p:cNvPr id="465" name="Freeform 40"/>
            <p:cNvSpPr>
              <a:spLocks/>
            </p:cNvSpPr>
            <p:nvPr/>
          </p:nvSpPr>
          <p:spPr bwMode="auto">
            <a:xfrm flipH="1">
              <a:off x="4162791" y="389255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41"/>
            <p:cNvSpPr>
              <a:spLocks/>
            </p:cNvSpPr>
            <p:nvPr/>
          </p:nvSpPr>
          <p:spPr bwMode="auto">
            <a:xfrm flipH="1">
              <a:off x="4162791" y="33877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Freeform 42"/>
            <p:cNvSpPr>
              <a:spLocks/>
            </p:cNvSpPr>
            <p:nvPr/>
          </p:nvSpPr>
          <p:spPr bwMode="auto">
            <a:xfrm flipH="1">
              <a:off x="4162791" y="288290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43"/>
            <p:cNvSpPr>
              <a:spLocks/>
            </p:cNvSpPr>
            <p:nvPr/>
          </p:nvSpPr>
          <p:spPr bwMode="auto">
            <a:xfrm flipH="1">
              <a:off x="4162791" y="238125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44"/>
            <p:cNvSpPr>
              <a:spLocks/>
            </p:cNvSpPr>
            <p:nvPr/>
          </p:nvSpPr>
          <p:spPr bwMode="auto">
            <a:xfrm flipH="1">
              <a:off x="4162791" y="18764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54"/>
            <p:cNvSpPr>
              <a:spLocks/>
            </p:cNvSpPr>
            <p:nvPr/>
          </p:nvSpPr>
          <p:spPr bwMode="auto">
            <a:xfrm flipH="1">
              <a:off x="4162791" y="37687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Freeform 55"/>
            <p:cNvSpPr>
              <a:spLocks/>
            </p:cNvSpPr>
            <p:nvPr/>
          </p:nvSpPr>
          <p:spPr bwMode="auto">
            <a:xfrm flipH="1">
              <a:off x="4162791" y="36417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Freeform 56"/>
            <p:cNvSpPr>
              <a:spLocks/>
            </p:cNvSpPr>
            <p:nvPr/>
          </p:nvSpPr>
          <p:spPr bwMode="auto">
            <a:xfrm flipH="1">
              <a:off x="4162791" y="35147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57"/>
            <p:cNvSpPr>
              <a:spLocks/>
            </p:cNvSpPr>
            <p:nvPr/>
          </p:nvSpPr>
          <p:spPr bwMode="auto">
            <a:xfrm flipH="1">
              <a:off x="4162791" y="32639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Freeform 58"/>
            <p:cNvSpPr>
              <a:spLocks/>
            </p:cNvSpPr>
            <p:nvPr/>
          </p:nvSpPr>
          <p:spPr bwMode="auto">
            <a:xfrm flipH="1">
              <a:off x="4162791" y="31369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59"/>
            <p:cNvSpPr>
              <a:spLocks/>
            </p:cNvSpPr>
            <p:nvPr/>
          </p:nvSpPr>
          <p:spPr bwMode="auto">
            <a:xfrm flipH="1">
              <a:off x="4162791" y="30099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Freeform 60"/>
            <p:cNvSpPr>
              <a:spLocks/>
            </p:cNvSpPr>
            <p:nvPr/>
          </p:nvSpPr>
          <p:spPr bwMode="auto">
            <a:xfrm flipH="1">
              <a:off x="4162791" y="27590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Freeform 61"/>
            <p:cNvSpPr>
              <a:spLocks/>
            </p:cNvSpPr>
            <p:nvPr/>
          </p:nvSpPr>
          <p:spPr bwMode="auto">
            <a:xfrm flipH="1">
              <a:off x="4162791" y="26320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Freeform 62"/>
            <p:cNvSpPr>
              <a:spLocks/>
            </p:cNvSpPr>
            <p:nvPr/>
          </p:nvSpPr>
          <p:spPr bwMode="auto">
            <a:xfrm flipH="1">
              <a:off x="4162791" y="25050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Freeform 63"/>
            <p:cNvSpPr>
              <a:spLocks/>
            </p:cNvSpPr>
            <p:nvPr/>
          </p:nvSpPr>
          <p:spPr bwMode="auto">
            <a:xfrm flipH="1">
              <a:off x="4162791" y="22542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Freeform 64"/>
            <p:cNvSpPr>
              <a:spLocks/>
            </p:cNvSpPr>
            <p:nvPr/>
          </p:nvSpPr>
          <p:spPr bwMode="auto">
            <a:xfrm flipH="1">
              <a:off x="4162791" y="21272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Freeform 65"/>
            <p:cNvSpPr>
              <a:spLocks/>
            </p:cNvSpPr>
            <p:nvPr/>
          </p:nvSpPr>
          <p:spPr bwMode="auto">
            <a:xfrm flipH="1">
              <a:off x="4162791" y="20002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Freeform 66"/>
            <p:cNvSpPr>
              <a:spLocks/>
            </p:cNvSpPr>
            <p:nvPr/>
          </p:nvSpPr>
          <p:spPr bwMode="auto">
            <a:xfrm flipH="1">
              <a:off x="4162791" y="17494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Freeform 67"/>
            <p:cNvSpPr>
              <a:spLocks/>
            </p:cNvSpPr>
            <p:nvPr/>
          </p:nvSpPr>
          <p:spPr bwMode="auto">
            <a:xfrm flipH="1">
              <a:off x="4162791" y="16224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Freeform 69"/>
            <p:cNvSpPr>
              <a:spLocks/>
            </p:cNvSpPr>
            <p:nvPr/>
          </p:nvSpPr>
          <p:spPr bwMode="auto">
            <a:xfrm>
              <a:off x="4162791" y="1619250"/>
              <a:ext cx="47702" cy="2282899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Rectangle 77"/>
            <p:cNvSpPr>
              <a:spLocks noChangeArrowheads="1"/>
            </p:cNvSpPr>
            <p:nvPr/>
          </p:nvSpPr>
          <p:spPr bwMode="auto">
            <a:xfrm>
              <a:off x="3976490" y="3785879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486" name="Rectangle 78"/>
            <p:cNvSpPr>
              <a:spLocks noChangeArrowheads="1"/>
            </p:cNvSpPr>
            <p:nvPr/>
          </p:nvSpPr>
          <p:spPr bwMode="auto">
            <a:xfrm>
              <a:off x="3976490" y="3281054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87" name="Rectangle 79"/>
            <p:cNvSpPr>
              <a:spLocks noChangeArrowheads="1"/>
            </p:cNvSpPr>
            <p:nvPr/>
          </p:nvSpPr>
          <p:spPr bwMode="auto">
            <a:xfrm>
              <a:off x="3976490" y="2776229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88" name="Rectangle 80"/>
            <p:cNvSpPr>
              <a:spLocks noChangeArrowheads="1"/>
            </p:cNvSpPr>
            <p:nvPr/>
          </p:nvSpPr>
          <p:spPr bwMode="auto">
            <a:xfrm>
              <a:off x="3976490" y="2271404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89" name="Rectangle 81"/>
            <p:cNvSpPr>
              <a:spLocks noChangeArrowheads="1"/>
            </p:cNvSpPr>
            <p:nvPr/>
          </p:nvSpPr>
          <p:spPr bwMode="auto">
            <a:xfrm>
              <a:off x="3976490" y="1766579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748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1"/>
          <p:cNvSpPr>
            <a:spLocks noChangeAspect="1" noChangeArrowheads="1"/>
          </p:cNvSpPr>
          <p:nvPr/>
        </p:nvSpPr>
        <p:spPr bwMode="auto">
          <a:xfrm>
            <a:off x="1149713" y="2787869"/>
            <a:ext cx="130175" cy="2759075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Freeform 222"/>
          <p:cNvSpPr>
            <a:spLocks noChangeAspect="1"/>
          </p:cNvSpPr>
          <p:nvPr/>
        </p:nvSpPr>
        <p:spPr bwMode="auto">
          <a:xfrm>
            <a:off x="1149713" y="2783106"/>
            <a:ext cx="1587" cy="2754313"/>
          </a:xfrm>
          <a:custGeom>
            <a:avLst/>
            <a:gdLst>
              <a:gd name="T0" fmla="*/ 603 h 603"/>
              <a:gd name="T1" fmla="*/ 1 h 603"/>
              <a:gd name="T2" fmla="*/ 0 h 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03">
                <a:moveTo>
                  <a:pt x="0" y="603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Freeform 224"/>
          <p:cNvSpPr>
            <a:spLocks noChangeAspect="1"/>
          </p:cNvSpPr>
          <p:nvPr/>
        </p:nvSpPr>
        <p:spPr bwMode="auto">
          <a:xfrm>
            <a:off x="1275125" y="2787869"/>
            <a:ext cx="3175" cy="2754312"/>
          </a:xfrm>
          <a:custGeom>
            <a:avLst/>
            <a:gdLst>
              <a:gd name="T0" fmla="*/ 0 h 603"/>
              <a:gd name="T1" fmla="*/ 602 h 603"/>
              <a:gd name="T2" fmla="*/ 603 h 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03">
                <a:moveTo>
                  <a:pt x="0" y="0"/>
                </a:moveTo>
                <a:lnTo>
                  <a:pt x="0" y="602"/>
                </a:lnTo>
                <a:lnTo>
                  <a:pt x="0" y="60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225"/>
          <p:cNvSpPr>
            <a:spLocks noChangeAspect="1" noChangeArrowheads="1"/>
          </p:cNvSpPr>
          <p:nvPr/>
        </p:nvSpPr>
        <p:spPr bwMode="auto">
          <a:xfrm>
            <a:off x="1470388" y="2096137"/>
            <a:ext cx="133350" cy="3450807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226"/>
          <p:cNvSpPr>
            <a:spLocks noChangeAspect="1" noChangeArrowheads="1"/>
          </p:cNvSpPr>
          <p:nvPr/>
        </p:nvSpPr>
        <p:spPr bwMode="auto">
          <a:xfrm>
            <a:off x="1799000" y="2787869"/>
            <a:ext cx="133350" cy="2759075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reeform 227"/>
          <p:cNvSpPr>
            <a:spLocks noChangeAspect="1"/>
          </p:cNvSpPr>
          <p:nvPr/>
        </p:nvSpPr>
        <p:spPr bwMode="auto">
          <a:xfrm>
            <a:off x="1799000" y="2783106"/>
            <a:ext cx="3175" cy="2754313"/>
          </a:xfrm>
          <a:custGeom>
            <a:avLst/>
            <a:gdLst>
              <a:gd name="T0" fmla="*/ 603 h 603"/>
              <a:gd name="T1" fmla="*/ 1 h 603"/>
              <a:gd name="T2" fmla="*/ 0 h 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03">
                <a:moveTo>
                  <a:pt x="0" y="603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Freeform 229"/>
          <p:cNvSpPr>
            <a:spLocks noChangeAspect="1"/>
          </p:cNvSpPr>
          <p:nvPr/>
        </p:nvSpPr>
        <p:spPr bwMode="auto">
          <a:xfrm>
            <a:off x="1927588" y="2787869"/>
            <a:ext cx="3175" cy="2754312"/>
          </a:xfrm>
          <a:custGeom>
            <a:avLst/>
            <a:gdLst>
              <a:gd name="T0" fmla="*/ 0 h 603"/>
              <a:gd name="T1" fmla="*/ 602 h 603"/>
              <a:gd name="T2" fmla="*/ 603 h 60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603">
                <a:moveTo>
                  <a:pt x="0" y="0"/>
                </a:moveTo>
                <a:lnTo>
                  <a:pt x="0" y="602"/>
                </a:lnTo>
                <a:lnTo>
                  <a:pt x="0" y="60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230"/>
          <p:cNvSpPr>
            <a:spLocks noChangeAspect="1" noChangeArrowheads="1"/>
          </p:cNvSpPr>
          <p:nvPr/>
        </p:nvSpPr>
        <p:spPr bwMode="auto">
          <a:xfrm>
            <a:off x="2122850" y="3945156"/>
            <a:ext cx="133350" cy="1601788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Freeform 231"/>
          <p:cNvSpPr>
            <a:spLocks noChangeAspect="1"/>
          </p:cNvSpPr>
          <p:nvPr/>
        </p:nvSpPr>
        <p:spPr bwMode="auto">
          <a:xfrm>
            <a:off x="2122850" y="3940394"/>
            <a:ext cx="3175" cy="1597025"/>
          </a:xfrm>
          <a:custGeom>
            <a:avLst/>
            <a:gdLst>
              <a:gd name="T0" fmla="*/ 350 h 350"/>
              <a:gd name="T1" fmla="*/ 1 h 350"/>
              <a:gd name="T2" fmla="*/ 0 h 35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0">
                <a:moveTo>
                  <a:pt x="0" y="350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Freeform 232"/>
          <p:cNvSpPr>
            <a:spLocks noChangeAspect="1"/>
          </p:cNvSpPr>
          <p:nvPr/>
        </p:nvSpPr>
        <p:spPr bwMode="auto">
          <a:xfrm>
            <a:off x="2122850" y="3945156"/>
            <a:ext cx="133350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eform 233"/>
          <p:cNvSpPr>
            <a:spLocks noChangeAspect="1"/>
          </p:cNvSpPr>
          <p:nvPr/>
        </p:nvSpPr>
        <p:spPr bwMode="auto">
          <a:xfrm>
            <a:off x="2251438" y="3945156"/>
            <a:ext cx="3175" cy="1597025"/>
          </a:xfrm>
          <a:custGeom>
            <a:avLst/>
            <a:gdLst>
              <a:gd name="T0" fmla="*/ 0 h 350"/>
              <a:gd name="T1" fmla="*/ 349 h 350"/>
              <a:gd name="T2" fmla="*/ 350 h 35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0">
                <a:moveTo>
                  <a:pt x="0" y="0"/>
                </a:moveTo>
                <a:lnTo>
                  <a:pt x="0" y="349"/>
                </a:lnTo>
                <a:lnTo>
                  <a:pt x="0" y="3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tangle 234"/>
          <p:cNvSpPr>
            <a:spLocks noChangeAspect="1" noChangeArrowheads="1"/>
          </p:cNvSpPr>
          <p:nvPr/>
        </p:nvSpPr>
        <p:spPr bwMode="auto">
          <a:xfrm>
            <a:off x="2451463" y="3945156"/>
            <a:ext cx="130175" cy="1601788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eform 235"/>
          <p:cNvSpPr>
            <a:spLocks noChangeAspect="1"/>
          </p:cNvSpPr>
          <p:nvPr/>
        </p:nvSpPr>
        <p:spPr bwMode="auto">
          <a:xfrm>
            <a:off x="2451463" y="3940394"/>
            <a:ext cx="1587" cy="1597025"/>
          </a:xfrm>
          <a:custGeom>
            <a:avLst/>
            <a:gdLst>
              <a:gd name="T0" fmla="*/ 350 h 350"/>
              <a:gd name="T1" fmla="*/ 1 h 350"/>
              <a:gd name="T2" fmla="*/ 0 h 35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0">
                <a:moveTo>
                  <a:pt x="0" y="350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Freeform 236"/>
          <p:cNvSpPr>
            <a:spLocks noChangeAspect="1"/>
          </p:cNvSpPr>
          <p:nvPr/>
        </p:nvSpPr>
        <p:spPr bwMode="auto">
          <a:xfrm>
            <a:off x="2451463" y="3945156"/>
            <a:ext cx="130175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Freeform 237"/>
          <p:cNvSpPr>
            <a:spLocks noChangeAspect="1"/>
          </p:cNvSpPr>
          <p:nvPr/>
        </p:nvSpPr>
        <p:spPr bwMode="auto">
          <a:xfrm>
            <a:off x="2580050" y="3945156"/>
            <a:ext cx="1588" cy="1597025"/>
          </a:xfrm>
          <a:custGeom>
            <a:avLst/>
            <a:gdLst>
              <a:gd name="T0" fmla="*/ 0 h 350"/>
              <a:gd name="T1" fmla="*/ 349 h 350"/>
              <a:gd name="T2" fmla="*/ 350 h 35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0">
                <a:moveTo>
                  <a:pt x="0" y="0"/>
                </a:moveTo>
                <a:lnTo>
                  <a:pt x="0" y="349"/>
                </a:lnTo>
                <a:lnTo>
                  <a:pt x="0" y="35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Rectangle 238"/>
          <p:cNvSpPr>
            <a:spLocks noChangeAspect="1" noChangeArrowheads="1"/>
          </p:cNvSpPr>
          <p:nvPr/>
        </p:nvSpPr>
        <p:spPr bwMode="auto">
          <a:xfrm>
            <a:off x="2905488" y="3692744"/>
            <a:ext cx="133350" cy="18542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Freeform 239"/>
          <p:cNvSpPr>
            <a:spLocks noChangeAspect="1"/>
          </p:cNvSpPr>
          <p:nvPr/>
        </p:nvSpPr>
        <p:spPr bwMode="auto">
          <a:xfrm>
            <a:off x="2905488" y="3687981"/>
            <a:ext cx="3175" cy="1849438"/>
          </a:xfrm>
          <a:custGeom>
            <a:avLst/>
            <a:gdLst>
              <a:gd name="T0" fmla="*/ 405 h 405"/>
              <a:gd name="T1" fmla="*/ 1 h 405"/>
              <a:gd name="T2" fmla="*/ 0 h 40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05">
                <a:moveTo>
                  <a:pt x="0" y="405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Freeform 240"/>
          <p:cNvSpPr>
            <a:spLocks noChangeAspect="1"/>
          </p:cNvSpPr>
          <p:nvPr/>
        </p:nvSpPr>
        <p:spPr bwMode="auto">
          <a:xfrm>
            <a:off x="2905488" y="3692744"/>
            <a:ext cx="133350" cy="1587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241"/>
          <p:cNvSpPr>
            <a:spLocks noChangeAspect="1"/>
          </p:cNvSpPr>
          <p:nvPr/>
        </p:nvSpPr>
        <p:spPr bwMode="auto">
          <a:xfrm>
            <a:off x="3034075" y="3692744"/>
            <a:ext cx="3175" cy="1849437"/>
          </a:xfrm>
          <a:custGeom>
            <a:avLst/>
            <a:gdLst>
              <a:gd name="T0" fmla="*/ 0 h 405"/>
              <a:gd name="T1" fmla="*/ 404 h 405"/>
              <a:gd name="T2" fmla="*/ 405 h 40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05">
                <a:moveTo>
                  <a:pt x="0" y="0"/>
                </a:moveTo>
                <a:lnTo>
                  <a:pt x="0" y="404"/>
                </a:lnTo>
                <a:lnTo>
                  <a:pt x="0" y="405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Rectangle 242"/>
          <p:cNvSpPr>
            <a:spLocks noChangeAspect="1" noChangeArrowheads="1"/>
          </p:cNvSpPr>
          <p:nvPr/>
        </p:nvSpPr>
        <p:spPr bwMode="auto">
          <a:xfrm>
            <a:off x="3229338" y="3583206"/>
            <a:ext cx="133350" cy="19637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Freeform 243"/>
          <p:cNvSpPr>
            <a:spLocks noChangeAspect="1"/>
          </p:cNvSpPr>
          <p:nvPr/>
        </p:nvSpPr>
        <p:spPr bwMode="auto">
          <a:xfrm>
            <a:off x="3229338" y="3578444"/>
            <a:ext cx="3175" cy="1958975"/>
          </a:xfrm>
          <a:custGeom>
            <a:avLst/>
            <a:gdLst>
              <a:gd name="T0" fmla="*/ 429 h 429"/>
              <a:gd name="T1" fmla="*/ 1 h 429"/>
              <a:gd name="T2" fmla="*/ 0 h 42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29">
                <a:moveTo>
                  <a:pt x="0" y="429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44"/>
          <p:cNvSpPr>
            <a:spLocks noChangeAspect="1"/>
          </p:cNvSpPr>
          <p:nvPr/>
        </p:nvSpPr>
        <p:spPr bwMode="auto">
          <a:xfrm>
            <a:off x="3229338" y="3583206"/>
            <a:ext cx="133350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Freeform 245"/>
          <p:cNvSpPr>
            <a:spLocks noChangeAspect="1"/>
          </p:cNvSpPr>
          <p:nvPr/>
        </p:nvSpPr>
        <p:spPr bwMode="auto">
          <a:xfrm>
            <a:off x="3357925" y="3583206"/>
            <a:ext cx="3175" cy="1958975"/>
          </a:xfrm>
          <a:custGeom>
            <a:avLst/>
            <a:gdLst>
              <a:gd name="T0" fmla="*/ 0 h 429"/>
              <a:gd name="T1" fmla="*/ 428 h 429"/>
              <a:gd name="T2" fmla="*/ 429 h 42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29">
                <a:moveTo>
                  <a:pt x="0" y="0"/>
                </a:moveTo>
                <a:lnTo>
                  <a:pt x="0" y="428"/>
                </a:lnTo>
                <a:lnTo>
                  <a:pt x="0" y="42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Rectangle 246"/>
          <p:cNvSpPr>
            <a:spLocks noChangeAspect="1" noChangeArrowheads="1"/>
          </p:cNvSpPr>
          <p:nvPr/>
        </p:nvSpPr>
        <p:spPr bwMode="auto">
          <a:xfrm>
            <a:off x="3557950" y="3916581"/>
            <a:ext cx="133350" cy="16303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47"/>
          <p:cNvSpPr>
            <a:spLocks noChangeAspect="1"/>
          </p:cNvSpPr>
          <p:nvPr/>
        </p:nvSpPr>
        <p:spPr bwMode="auto">
          <a:xfrm>
            <a:off x="3557950" y="3911819"/>
            <a:ext cx="3175" cy="1625600"/>
          </a:xfrm>
          <a:custGeom>
            <a:avLst/>
            <a:gdLst>
              <a:gd name="T0" fmla="*/ 356 h 356"/>
              <a:gd name="T1" fmla="*/ 1 h 356"/>
              <a:gd name="T2" fmla="*/ 0 h 35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6">
                <a:moveTo>
                  <a:pt x="0" y="35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Freeform 248"/>
          <p:cNvSpPr>
            <a:spLocks noChangeAspect="1"/>
          </p:cNvSpPr>
          <p:nvPr/>
        </p:nvSpPr>
        <p:spPr bwMode="auto">
          <a:xfrm>
            <a:off x="3557950" y="3916581"/>
            <a:ext cx="133350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Freeform 249"/>
          <p:cNvSpPr>
            <a:spLocks noChangeAspect="1"/>
          </p:cNvSpPr>
          <p:nvPr/>
        </p:nvSpPr>
        <p:spPr bwMode="auto">
          <a:xfrm>
            <a:off x="3686538" y="3916581"/>
            <a:ext cx="3175" cy="1625600"/>
          </a:xfrm>
          <a:custGeom>
            <a:avLst/>
            <a:gdLst>
              <a:gd name="T0" fmla="*/ 0 h 356"/>
              <a:gd name="T1" fmla="*/ 355 h 356"/>
              <a:gd name="T2" fmla="*/ 356 h 35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6">
                <a:moveTo>
                  <a:pt x="0" y="0"/>
                </a:moveTo>
                <a:lnTo>
                  <a:pt x="0" y="355"/>
                </a:lnTo>
                <a:lnTo>
                  <a:pt x="0" y="3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Rectangle 250"/>
          <p:cNvSpPr>
            <a:spLocks noChangeAspect="1" noChangeArrowheads="1"/>
          </p:cNvSpPr>
          <p:nvPr/>
        </p:nvSpPr>
        <p:spPr bwMode="auto">
          <a:xfrm>
            <a:off x="3753213" y="3440331"/>
            <a:ext cx="133350" cy="2106613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Freeform 251"/>
          <p:cNvSpPr>
            <a:spLocks noChangeAspect="1"/>
          </p:cNvSpPr>
          <p:nvPr/>
        </p:nvSpPr>
        <p:spPr bwMode="auto">
          <a:xfrm>
            <a:off x="3753213" y="3437156"/>
            <a:ext cx="3175" cy="2100263"/>
          </a:xfrm>
          <a:custGeom>
            <a:avLst/>
            <a:gdLst>
              <a:gd name="T0" fmla="*/ 460 h 460"/>
              <a:gd name="T1" fmla="*/ 1 h 460"/>
              <a:gd name="T2" fmla="*/ 0 h 46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60">
                <a:moveTo>
                  <a:pt x="0" y="460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Freeform 252"/>
          <p:cNvSpPr>
            <a:spLocks noChangeAspect="1"/>
          </p:cNvSpPr>
          <p:nvPr/>
        </p:nvSpPr>
        <p:spPr bwMode="auto">
          <a:xfrm>
            <a:off x="3753213" y="3440331"/>
            <a:ext cx="133350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Freeform 253"/>
          <p:cNvSpPr>
            <a:spLocks noChangeAspect="1"/>
          </p:cNvSpPr>
          <p:nvPr/>
        </p:nvSpPr>
        <p:spPr bwMode="auto">
          <a:xfrm>
            <a:off x="3881800" y="3440331"/>
            <a:ext cx="1588" cy="2101850"/>
          </a:xfrm>
          <a:custGeom>
            <a:avLst/>
            <a:gdLst>
              <a:gd name="T0" fmla="*/ 0 h 460"/>
              <a:gd name="T1" fmla="*/ 459 h 460"/>
              <a:gd name="T2" fmla="*/ 460 h 46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60">
                <a:moveTo>
                  <a:pt x="0" y="0"/>
                </a:moveTo>
                <a:lnTo>
                  <a:pt x="0" y="459"/>
                </a:lnTo>
                <a:lnTo>
                  <a:pt x="0" y="46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Rectangle 254"/>
          <p:cNvSpPr>
            <a:spLocks noChangeAspect="1" noChangeArrowheads="1"/>
          </p:cNvSpPr>
          <p:nvPr/>
        </p:nvSpPr>
        <p:spPr bwMode="auto">
          <a:xfrm>
            <a:off x="4210413" y="3916581"/>
            <a:ext cx="130175" cy="16303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4" name="Freeform 255"/>
          <p:cNvSpPr>
            <a:spLocks noChangeAspect="1"/>
          </p:cNvSpPr>
          <p:nvPr/>
        </p:nvSpPr>
        <p:spPr bwMode="auto">
          <a:xfrm>
            <a:off x="4210413" y="3911819"/>
            <a:ext cx="1587" cy="1625600"/>
          </a:xfrm>
          <a:custGeom>
            <a:avLst/>
            <a:gdLst>
              <a:gd name="T0" fmla="*/ 356 h 356"/>
              <a:gd name="T1" fmla="*/ 1 h 356"/>
              <a:gd name="T2" fmla="*/ 0 h 35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6">
                <a:moveTo>
                  <a:pt x="0" y="35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5" name="Freeform 256"/>
          <p:cNvSpPr>
            <a:spLocks noChangeAspect="1"/>
          </p:cNvSpPr>
          <p:nvPr/>
        </p:nvSpPr>
        <p:spPr bwMode="auto">
          <a:xfrm>
            <a:off x="4210413" y="3916581"/>
            <a:ext cx="130175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Freeform 257"/>
          <p:cNvSpPr>
            <a:spLocks noChangeAspect="1"/>
          </p:cNvSpPr>
          <p:nvPr/>
        </p:nvSpPr>
        <p:spPr bwMode="auto">
          <a:xfrm>
            <a:off x="4335825" y="3916581"/>
            <a:ext cx="3175" cy="1625600"/>
          </a:xfrm>
          <a:custGeom>
            <a:avLst/>
            <a:gdLst>
              <a:gd name="T0" fmla="*/ 0 h 356"/>
              <a:gd name="T1" fmla="*/ 355 h 356"/>
              <a:gd name="T2" fmla="*/ 356 h 35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6">
                <a:moveTo>
                  <a:pt x="0" y="0"/>
                </a:moveTo>
                <a:lnTo>
                  <a:pt x="0" y="355"/>
                </a:lnTo>
                <a:lnTo>
                  <a:pt x="0" y="356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Rectangle 258"/>
          <p:cNvSpPr>
            <a:spLocks noChangeAspect="1" noChangeArrowheads="1"/>
          </p:cNvSpPr>
          <p:nvPr/>
        </p:nvSpPr>
        <p:spPr bwMode="auto">
          <a:xfrm>
            <a:off x="4539025" y="3751481"/>
            <a:ext cx="130175" cy="17954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Freeform 259"/>
          <p:cNvSpPr>
            <a:spLocks noChangeAspect="1"/>
          </p:cNvSpPr>
          <p:nvPr/>
        </p:nvSpPr>
        <p:spPr bwMode="auto">
          <a:xfrm>
            <a:off x="4539025" y="3741956"/>
            <a:ext cx="1588" cy="1795463"/>
          </a:xfrm>
          <a:custGeom>
            <a:avLst/>
            <a:gdLst>
              <a:gd name="T0" fmla="*/ 393 h 393"/>
              <a:gd name="T1" fmla="*/ 2 h 393"/>
              <a:gd name="T2" fmla="*/ 0 h 39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3">
                <a:moveTo>
                  <a:pt x="0" y="393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Freeform 260"/>
          <p:cNvSpPr>
            <a:spLocks noChangeAspect="1"/>
          </p:cNvSpPr>
          <p:nvPr/>
        </p:nvSpPr>
        <p:spPr bwMode="auto">
          <a:xfrm>
            <a:off x="4539025" y="3751481"/>
            <a:ext cx="130175" cy="3175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Freeform 261"/>
          <p:cNvSpPr>
            <a:spLocks noChangeAspect="1"/>
          </p:cNvSpPr>
          <p:nvPr/>
        </p:nvSpPr>
        <p:spPr bwMode="auto">
          <a:xfrm>
            <a:off x="4664438" y="3751481"/>
            <a:ext cx="3175" cy="1790700"/>
          </a:xfrm>
          <a:custGeom>
            <a:avLst/>
            <a:gdLst>
              <a:gd name="T0" fmla="*/ 0 h 392"/>
              <a:gd name="T1" fmla="*/ 391 h 392"/>
              <a:gd name="T2" fmla="*/ 392 h 39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92">
                <a:moveTo>
                  <a:pt x="0" y="0"/>
                </a:moveTo>
                <a:lnTo>
                  <a:pt x="0" y="391"/>
                </a:lnTo>
                <a:lnTo>
                  <a:pt x="0" y="392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1" name="Rectangle 262"/>
          <p:cNvSpPr>
            <a:spLocks noChangeAspect="1" noChangeArrowheads="1"/>
          </p:cNvSpPr>
          <p:nvPr/>
        </p:nvSpPr>
        <p:spPr bwMode="auto">
          <a:xfrm>
            <a:off x="4859700" y="3975319"/>
            <a:ext cx="133350" cy="15716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Freeform 263"/>
          <p:cNvSpPr>
            <a:spLocks noChangeAspect="1"/>
          </p:cNvSpPr>
          <p:nvPr/>
        </p:nvSpPr>
        <p:spPr bwMode="auto">
          <a:xfrm>
            <a:off x="4859700" y="3965794"/>
            <a:ext cx="3175" cy="1571625"/>
          </a:xfrm>
          <a:custGeom>
            <a:avLst/>
            <a:gdLst>
              <a:gd name="T0" fmla="*/ 344 h 344"/>
              <a:gd name="T1" fmla="*/ 2 h 344"/>
              <a:gd name="T2" fmla="*/ 0 h 34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4">
                <a:moveTo>
                  <a:pt x="0" y="344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Freeform 264"/>
          <p:cNvSpPr>
            <a:spLocks noChangeAspect="1"/>
          </p:cNvSpPr>
          <p:nvPr/>
        </p:nvSpPr>
        <p:spPr bwMode="auto">
          <a:xfrm>
            <a:off x="4859700" y="3975319"/>
            <a:ext cx="133350" cy="3175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Freeform 265"/>
          <p:cNvSpPr>
            <a:spLocks noChangeAspect="1"/>
          </p:cNvSpPr>
          <p:nvPr/>
        </p:nvSpPr>
        <p:spPr bwMode="auto">
          <a:xfrm>
            <a:off x="4988288" y="3975319"/>
            <a:ext cx="3175" cy="1566862"/>
          </a:xfrm>
          <a:custGeom>
            <a:avLst/>
            <a:gdLst>
              <a:gd name="T0" fmla="*/ 0 h 343"/>
              <a:gd name="T1" fmla="*/ 342 h 343"/>
              <a:gd name="T2" fmla="*/ 343 h 34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43">
                <a:moveTo>
                  <a:pt x="0" y="0"/>
                </a:moveTo>
                <a:lnTo>
                  <a:pt x="0" y="342"/>
                </a:lnTo>
                <a:lnTo>
                  <a:pt x="0" y="343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" name="Rectangle 266"/>
          <p:cNvSpPr>
            <a:spLocks noChangeAspect="1" noChangeArrowheads="1"/>
          </p:cNvSpPr>
          <p:nvPr/>
        </p:nvSpPr>
        <p:spPr bwMode="auto">
          <a:xfrm>
            <a:off x="5188313" y="3911819"/>
            <a:ext cx="138112" cy="16351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" name="Freeform 267"/>
          <p:cNvSpPr>
            <a:spLocks noChangeAspect="1"/>
          </p:cNvSpPr>
          <p:nvPr/>
        </p:nvSpPr>
        <p:spPr bwMode="auto">
          <a:xfrm>
            <a:off x="5188313" y="3907056"/>
            <a:ext cx="1587" cy="1630363"/>
          </a:xfrm>
          <a:custGeom>
            <a:avLst/>
            <a:gdLst>
              <a:gd name="T0" fmla="*/ 357 h 357"/>
              <a:gd name="T1" fmla="*/ 1 h 357"/>
              <a:gd name="T2" fmla="*/ 0 h 357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7">
                <a:moveTo>
                  <a:pt x="0" y="357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Freeform 268"/>
          <p:cNvSpPr>
            <a:spLocks noChangeAspect="1"/>
          </p:cNvSpPr>
          <p:nvPr/>
        </p:nvSpPr>
        <p:spPr bwMode="auto">
          <a:xfrm>
            <a:off x="5188313" y="3911819"/>
            <a:ext cx="138112" cy="1587"/>
          </a:xfrm>
          <a:custGeom>
            <a:avLst/>
            <a:gdLst>
              <a:gd name="T0" fmla="*/ 0 w 30"/>
              <a:gd name="T1" fmla="*/ 29 w 30"/>
              <a:gd name="T2" fmla="*/ 30 w 3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">
                <a:moveTo>
                  <a:pt x="0" y="0"/>
                </a:moveTo>
                <a:lnTo>
                  <a:pt x="29" y="0"/>
                </a:lnTo>
                <a:lnTo>
                  <a:pt x="3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Freeform 269"/>
          <p:cNvSpPr>
            <a:spLocks noChangeAspect="1"/>
          </p:cNvSpPr>
          <p:nvPr/>
        </p:nvSpPr>
        <p:spPr bwMode="auto">
          <a:xfrm>
            <a:off x="5321663" y="3911819"/>
            <a:ext cx="1587" cy="1630362"/>
          </a:xfrm>
          <a:custGeom>
            <a:avLst/>
            <a:gdLst>
              <a:gd name="T0" fmla="*/ 0 h 357"/>
              <a:gd name="T1" fmla="*/ 356 h 357"/>
              <a:gd name="T2" fmla="*/ 357 h 357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7">
                <a:moveTo>
                  <a:pt x="0" y="0"/>
                </a:moveTo>
                <a:lnTo>
                  <a:pt x="0" y="356"/>
                </a:lnTo>
                <a:lnTo>
                  <a:pt x="0" y="357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Rectangle 270"/>
          <p:cNvSpPr>
            <a:spLocks noChangeAspect="1" noChangeArrowheads="1"/>
          </p:cNvSpPr>
          <p:nvPr/>
        </p:nvSpPr>
        <p:spPr bwMode="auto">
          <a:xfrm>
            <a:off x="5512163" y="3856256"/>
            <a:ext cx="138112" cy="16906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" name="Freeform 271"/>
          <p:cNvSpPr>
            <a:spLocks noChangeAspect="1"/>
          </p:cNvSpPr>
          <p:nvPr/>
        </p:nvSpPr>
        <p:spPr bwMode="auto">
          <a:xfrm>
            <a:off x="5512163" y="3851494"/>
            <a:ext cx="1587" cy="1685925"/>
          </a:xfrm>
          <a:custGeom>
            <a:avLst/>
            <a:gdLst>
              <a:gd name="T0" fmla="*/ 369 h 369"/>
              <a:gd name="T1" fmla="*/ 1 h 369"/>
              <a:gd name="T2" fmla="*/ 0 h 36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69">
                <a:moveTo>
                  <a:pt x="0" y="369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" name="Freeform 272"/>
          <p:cNvSpPr>
            <a:spLocks noChangeAspect="1"/>
          </p:cNvSpPr>
          <p:nvPr/>
        </p:nvSpPr>
        <p:spPr bwMode="auto">
          <a:xfrm>
            <a:off x="5512163" y="3856256"/>
            <a:ext cx="138112" cy="3175"/>
          </a:xfrm>
          <a:custGeom>
            <a:avLst/>
            <a:gdLst>
              <a:gd name="T0" fmla="*/ 0 w 30"/>
              <a:gd name="T1" fmla="*/ 29 w 30"/>
              <a:gd name="T2" fmla="*/ 30 w 3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">
                <a:moveTo>
                  <a:pt x="0" y="0"/>
                </a:moveTo>
                <a:lnTo>
                  <a:pt x="29" y="0"/>
                </a:lnTo>
                <a:lnTo>
                  <a:pt x="3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Freeform 273"/>
          <p:cNvSpPr>
            <a:spLocks noChangeAspect="1"/>
          </p:cNvSpPr>
          <p:nvPr/>
        </p:nvSpPr>
        <p:spPr bwMode="auto">
          <a:xfrm>
            <a:off x="5645513" y="3856256"/>
            <a:ext cx="1587" cy="1685925"/>
          </a:xfrm>
          <a:custGeom>
            <a:avLst/>
            <a:gdLst>
              <a:gd name="T0" fmla="*/ 0 h 369"/>
              <a:gd name="T1" fmla="*/ 368 h 369"/>
              <a:gd name="T2" fmla="*/ 369 h 36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69">
                <a:moveTo>
                  <a:pt x="0" y="0"/>
                </a:moveTo>
                <a:lnTo>
                  <a:pt x="0" y="368"/>
                </a:lnTo>
                <a:lnTo>
                  <a:pt x="0" y="36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3" name="Rectangle 274"/>
          <p:cNvSpPr>
            <a:spLocks noChangeAspect="1" noChangeArrowheads="1"/>
          </p:cNvSpPr>
          <p:nvPr/>
        </p:nvSpPr>
        <p:spPr bwMode="auto">
          <a:xfrm>
            <a:off x="5712188" y="3940394"/>
            <a:ext cx="133350" cy="16065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4" name="Freeform 275"/>
          <p:cNvSpPr>
            <a:spLocks noChangeAspect="1"/>
          </p:cNvSpPr>
          <p:nvPr/>
        </p:nvSpPr>
        <p:spPr bwMode="auto">
          <a:xfrm>
            <a:off x="5712188" y="3935631"/>
            <a:ext cx="1587" cy="1601788"/>
          </a:xfrm>
          <a:custGeom>
            <a:avLst/>
            <a:gdLst>
              <a:gd name="T0" fmla="*/ 351 h 351"/>
              <a:gd name="T1" fmla="*/ 1 h 351"/>
              <a:gd name="T2" fmla="*/ 0 h 35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1">
                <a:moveTo>
                  <a:pt x="0" y="351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5" name="Freeform 276"/>
          <p:cNvSpPr>
            <a:spLocks noChangeAspect="1"/>
          </p:cNvSpPr>
          <p:nvPr/>
        </p:nvSpPr>
        <p:spPr bwMode="auto">
          <a:xfrm>
            <a:off x="5712188" y="3940394"/>
            <a:ext cx="133350" cy="1587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Freeform 277"/>
          <p:cNvSpPr>
            <a:spLocks noChangeAspect="1"/>
          </p:cNvSpPr>
          <p:nvPr/>
        </p:nvSpPr>
        <p:spPr bwMode="auto">
          <a:xfrm>
            <a:off x="5840775" y="3940394"/>
            <a:ext cx="1588" cy="1601787"/>
          </a:xfrm>
          <a:custGeom>
            <a:avLst/>
            <a:gdLst>
              <a:gd name="T0" fmla="*/ 0 h 351"/>
              <a:gd name="T1" fmla="*/ 350 h 351"/>
              <a:gd name="T2" fmla="*/ 351 h 35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1">
                <a:moveTo>
                  <a:pt x="0" y="0"/>
                </a:moveTo>
                <a:lnTo>
                  <a:pt x="0" y="350"/>
                </a:lnTo>
                <a:lnTo>
                  <a:pt x="0" y="35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Rectangle 278"/>
          <p:cNvSpPr>
            <a:spLocks noChangeAspect="1" noChangeArrowheads="1"/>
          </p:cNvSpPr>
          <p:nvPr/>
        </p:nvSpPr>
        <p:spPr bwMode="auto">
          <a:xfrm>
            <a:off x="6169388" y="3902294"/>
            <a:ext cx="134937" cy="16446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Freeform 279"/>
          <p:cNvSpPr>
            <a:spLocks noChangeAspect="1"/>
          </p:cNvSpPr>
          <p:nvPr/>
        </p:nvSpPr>
        <p:spPr bwMode="auto">
          <a:xfrm>
            <a:off x="6169388" y="3897531"/>
            <a:ext cx="1587" cy="1639888"/>
          </a:xfrm>
          <a:custGeom>
            <a:avLst/>
            <a:gdLst>
              <a:gd name="T0" fmla="*/ 359 h 359"/>
              <a:gd name="T1" fmla="*/ 1 h 359"/>
              <a:gd name="T2" fmla="*/ 0 h 35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9">
                <a:moveTo>
                  <a:pt x="0" y="359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Freeform 280"/>
          <p:cNvSpPr>
            <a:spLocks noChangeAspect="1"/>
          </p:cNvSpPr>
          <p:nvPr/>
        </p:nvSpPr>
        <p:spPr bwMode="auto">
          <a:xfrm>
            <a:off x="6169388" y="3902294"/>
            <a:ext cx="134937" cy="1587"/>
          </a:xfrm>
          <a:custGeom>
            <a:avLst/>
            <a:gdLst>
              <a:gd name="T0" fmla="*/ 0 w 30"/>
              <a:gd name="T1" fmla="*/ 29 w 30"/>
              <a:gd name="T2" fmla="*/ 30 w 3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">
                <a:moveTo>
                  <a:pt x="0" y="0"/>
                </a:moveTo>
                <a:lnTo>
                  <a:pt x="29" y="0"/>
                </a:lnTo>
                <a:lnTo>
                  <a:pt x="3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Freeform 281"/>
          <p:cNvSpPr>
            <a:spLocks noChangeAspect="1"/>
          </p:cNvSpPr>
          <p:nvPr/>
        </p:nvSpPr>
        <p:spPr bwMode="auto">
          <a:xfrm>
            <a:off x="6299563" y="3902294"/>
            <a:ext cx="3175" cy="1639887"/>
          </a:xfrm>
          <a:custGeom>
            <a:avLst/>
            <a:gdLst>
              <a:gd name="T0" fmla="*/ 0 h 359"/>
              <a:gd name="T1" fmla="*/ 358 h 359"/>
              <a:gd name="T2" fmla="*/ 359 h 359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9">
                <a:moveTo>
                  <a:pt x="0" y="0"/>
                </a:moveTo>
                <a:lnTo>
                  <a:pt x="0" y="358"/>
                </a:lnTo>
                <a:lnTo>
                  <a:pt x="0" y="359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1" name="Rectangle 282"/>
          <p:cNvSpPr>
            <a:spLocks noChangeAspect="1" noChangeArrowheads="1"/>
          </p:cNvSpPr>
          <p:nvPr/>
        </p:nvSpPr>
        <p:spPr bwMode="auto">
          <a:xfrm>
            <a:off x="6493238" y="3802281"/>
            <a:ext cx="134937" cy="174466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2" name="Freeform 283"/>
          <p:cNvSpPr>
            <a:spLocks noChangeAspect="1"/>
          </p:cNvSpPr>
          <p:nvPr/>
        </p:nvSpPr>
        <p:spPr bwMode="auto">
          <a:xfrm>
            <a:off x="6493238" y="3797519"/>
            <a:ext cx="1587" cy="1739900"/>
          </a:xfrm>
          <a:custGeom>
            <a:avLst/>
            <a:gdLst>
              <a:gd name="T0" fmla="*/ 381 h 381"/>
              <a:gd name="T1" fmla="*/ 1 h 381"/>
              <a:gd name="T2" fmla="*/ 0 h 38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1">
                <a:moveTo>
                  <a:pt x="0" y="381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3" name="Freeform 284"/>
          <p:cNvSpPr>
            <a:spLocks noChangeAspect="1"/>
          </p:cNvSpPr>
          <p:nvPr/>
        </p:nvSpPr>
        <p:spPr bwMode="auto">
          <a:xfrm>
            <a:off x="6493238" y="3802281"/>
            <a:ext cx="134937" cy="1588"/>
          </a:xfrm>
          <a:custGeom>
            <a:avLst/>
            <a:gdLst>
              <a:gd name="T0" fmla="*/ 0 w 30"/>
              <a:gd name="T1" fmla="*/ 29 w 30"/>
              <a:gd name="T2" fmla="*/ 30 w 3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">
                <a:moveTo>
                  <a:pt x="0" y="0"/>
                </a:moveTo>
                <a:lnTo>
                  <a:pt x="29" y="0"/>
                </a:lnTo>
                <a:lnTo>
                  <a:pt x="3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4" name="Freeform 285"/>
          <p:cNvSpPr>
            <a:spLocks noChangeAspect="1"/>
          </p:cNvSpPr>
          <p:nvPr/>
        </p:nvSpPr>
        <p:spPr bwMode="auto">
          <a:xfrm>
            <a:off x="6623413" y="3802281"/>
            <a:ext cx="1587" cy="1739900"/>
          </a:xfrm>
          <a:custGeom>
            <a:avLst/>
            <a:gdLst>
              <a:gd name="T0" fmla="*/ 0 h 381"/>
              <a:gd name="T1" fmla="*/ 380 h 381"/>
              <a:gd name="T2" fmla="*/ 381 h 38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81">
                <a:moveTo>
                  <a:pt x="0" y="0"/>
                </a:moveTo>
                <a:lnTo>
                  <a:pt x="0" y="380"/>
                </a:lnTo>
                <a:lnTo>
                  <a:pt x="0" y="38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Rectangle 286"/>
          <p:cNvSpPr>
            <a:spLocks noChangeAspect="1" noChangeArrowheads="1"/>
          </p:cNvSpPr>
          <p:nvPr/>
        </p:nvSpPr>
        <p:spPr bwMode="auto">
          <a:xfrm>
            <a:off x="6823438" y="3527644"/>
            <a:ext cx="133350" cy="20193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6" name="Freeform 287"/>
          <p:cNvSpPr>
            <a:spLocks noChangeAspect="1"/>
          </p:cNvSpPr>
          <p:nvPr/>
        </p:nvSpPr>
        <p:spPr bwMode="auto">
          <a:xfrm>
            <a:off x="6823438" y="3518119"/>
            <a:ext cx="1587" cy="2019300"/>
          </a:xfrm>
          <a:custGeom>
            <a:avLst/>
            <a:gdLst>
              <a:gd name="T0" fmla="*/ 442 h 442"/>
              <a:gd name="T1" fmla="*/ 2 h 442"/>
              <a:gd name="T2" fmla="*/ 0 h 44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42">
                <a:moveTo>
                  <a:pt x="0" y="442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7" name="Freeform 288"/>
          <p:cNvSpPr>
            <a:spLocks noChangeAspect="1"/>
          </p:cNvSpPr>
          <p:nvPr/>
        </p:nvSpPr>
        <p:spPr bwMode="auto">
          <a:xfrm>
            <a:off x="6823438" y="3527644"/>
            <a:ext cx="133350" cy="3175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Freeform 289"/>
          <p:cNvSpPr>
            <a:spLocks noChangeAspect="1"/>
          </p:cNvSpPr>
          <p:nvPr/>
        </p:nvSpPr>
        <p:spPr bwMode="auto">
          <a:xfrm>
            <a:off x="6952025" y="3527644"/>
            <a:ext cx="1588" cy="2014537"/>
          </a:xfrm>
          <a:custGeom>
            <a:avLst/>
            <a:gdLst>
              <a:gd name="T0" fmla="*/ 0 h 441"/>
              <a:gd name="T1" fmla="*/ 440 h 441"/>
              <a:gd name="T2" fmla="*/ 441 h 441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41">
                <a:moveTo>
                  <a:pt x="0" y="0"/>
                </a:moveTo>
                <a:lnTo>
                  <a:pt x="0" y="440"/>
                </a:lnTo>
                <a:lnTo>
                  <a:pt x="0" y="441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Rectangle 290"/>
          <p:cNvSpPr>
            <a:spLocks noChangeAspect="1" noChangeArrowheads="1"/>
          </p:cNvSpPr>
          <p:nvPr/>
        </p:nvSpPr>
        <p:spPr bwMode="auto">
          <a:xfrm>
            <a:off x="7015525" y="3907056"/>
            <a:ext cx="136525" cy="16398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Freeform 291"/>
          <p:cNvSpPr>
            <a:spLocks noChangeAspect="1"/>
          </p:cNvSpPr>
          <p:nvPr/>
        </p:nvSpPr>
        <p:spPr bwMode="auto">
          <a:xfrm>
            <a:off x="7015525" y="3902294"/>
            <a:ext cx="3175" cy="1635125"/>
          </a:xfrm>
          <a:custGeom>
            <a:avLst/>
            <a:gdLst>
              <a:gd name="T0" fmla="*/ 358 h 358"/>
              <a:gd name="T1" fmla="*/ 1 h 358"/>
              <a:gd name="T2" fmla="*/ 0 h 35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8">
                <a:moveTo>
                  <a:pt x="0" y="358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Freeform 292"/>
          <p:cNvSpPr>
            <a:spLocks noChangeAspect="1"/>
          </p:cNvSpPr>
          <p:nvPr/>
        </p:nvSpPr>
        <p:spPr bwMode="auto">
          <a:xfrm>
            <a:off x="7015525" y="3907056"/>
            <a:ext cx="136525" cy="1588"/>
          </a:xfrm>
          <a:custGeom>
            <a:avLst/>
            <a:gdLst>
              <a:gd name="T0" fmla="*/ 0 w 30"/>
              <a:gd name="T1" fmla="*/ 29 w 30"/>
              <a:gd name="T2" fmla="*/ 30 w 3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30">
                <a:moveTo>
                  <a:pt x="0" y="0"/>
                </a:moveTo>
                <a:lnTo>
                  <a:pt x="29" y="0"/>
                </a:lnTo>
                <a:lnTo>
                  <a:pt x="3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2" name="Freeform 293"/>
          <p:cNvSpPr>
            <a:spLocks noChangeAspect="1"/>
          </p:cNvSpPr>
          <p:nvPr/>
        </p:nvSpPr>
        <p:spPr bwMode="auto">
          <a:xfrm>
            <a:off x="7147288" y="3907056"/>
            <a:ext cx="1587" cy="1635125"/>
          </a:xfrm>
          <a:custGeom>
            <a:avLst/>
            <a:gdLst>
              <a:gd name="T0" fmla="*/ 0 h 358"/>
              <a:gd name="T1" fmla="*/ 357 h 358"/>
              <a:gd name="T2" fmla="*/ 358 h 358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8">
                <a:moveTo>
                  <a:pt x="0" y="0"/>
                </a:moveTo>
                <a:lnTo>
                  <a:pt x="0" y="357"/>
                </a:lnTo>
                <a:lnTo>
                  <a:pt x="0" y="358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Rectangle 294"/>
          <p:cNvSpPr>
            <a:spLocks noChangeAspect="1" noChangeArrowheads="1"/>
          </p:cNvSpPr>
          <p:nvPr/>
        </p:nvSpPr>
        <p:spPr bwMode="auto">
          <a:xfrm>
            <a:off x="7475900" y="3926106"/>
            <a:ext cx="133350" cy="16208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Freeform 295"/>
          <p:cNvSpPr>
            <a:spLocks noChangeAspect="1"/>
          </p:cNvSpPr>
          <p:nvPr/>
        </p:nvSpPr>
        <p:spPr bwMode="auto">
          <a:xfrm>
            <a:off x="7475900" y="3921344"/>
            <a:ext cx="1588" cy="1616075"/>
          </a:xfrm>
          <a:custGeom>
            <a:avLst/>
            <a:gdLst>
              <a:gd name="T0" fmla="*/ 354 h 354"/>
              <a:gd name="T1" fmla="*/ 1 h 354"/>
              <a:gd name="T2" fmla="*/ 0 h 35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4">
                <a:moveTo>
                  <a:pt x="0" y="354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Freeform 296"/>
          <p:cNvSpPr>
            <a:spLocks noChangeAspect="1"/>
          </p:cNvSpPr>
          <p:nvPr/>
        </p:nvSpPr>
        <p:spPr bwMode="auto">
          <a:xfrm>
            <a:off x="7475900" y="3926106"/>
            <a:ext cx="133350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6" name="Freeform 297"/>
          <p:cNvSpPr>
            <a:spLocks noChangeAspect="1"/>
          </p:cNvSpPr>
          <p:nvPr/>
        </p:nvSpPr>
        <p:spPr bwMode="auto">
          <a:xfrm>
            <a:off x="7604488" y="3926106"/>
            <a:ext cx="1587" cy="1616075"/>
          </a:xfrm>
          <a:custGeom>
            <a:avLst/>
            <a:gdLst>
              <a:gd name="T0" fmla="*/ 0 h 354"/>
              <a:gd name="T1" fmla="*/ 353 h 354"/>
              <a:gd name="T2" fmla="*/ 354 h 35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4">
                <a:moveTo>
                  <a:pt x="0" y="0"/>
                </a:moveTo>
                <a:lnTo>
                  <a:pt x="0" y="353"/>
                </a:lnTo>
                <a:lnTo>
                  <a:pt x="0" y="354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7" name="Rectangle 298"/>
          <p:cNvSpPr>
            <a:spLocks noChangeAspect="1" noChangeArrowheads="1"/>
          </p:cNvSpPr>
          <p:nvPr/>
        </p:nvSpPr>
        <p:spPr bwMode="auto">
          <a:xfrm>
            <a:off x="7799750" y="3926106"/>
            <a:ext cx="133350" cy="162083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8" name="Freeform 299"/>
          <p:cNvSpPr>
            <a:spLocks noChangeAspect="1"/>
          </p:cNvSpPr>
          <p:nvPr/>
        </p:nvSpPr>
        <p:spPr bwMode="auto">
          <a:xfrm>
            <a:off x="7799750" y="3921344"/>
            <a:ext cx="1588" cy="1616075"/>
          </a:xfrm>
          <a:custGeom>
            <a:avLst/>
            <a:gdLst>
              <a:gd name="T0" fmla="*/ 354 h 354"/>
              <a:gd name="T1" fmla="*/ 1 h 354"/>
              <a:gd name="T2" fmla="*/ 0 h 35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354">
                <a:moveTo>
                  <a:pt x="0" y="354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9" name="Freeform 300"/>
          <p:cNvSpPr>
            <a:spLocks noChangeAspect="1"/>
          </p:cNvSpPr>
          <p:nvPr/>
        </p:nvSpPr>
        <p:spPr bwMode="auto">
          <a:xfrm>
            <a:off x="7799750" y="3926106"/>
            <a:ext cx="133350" cy="1588"/>
          </a:xfrm>
          <a:custGeom>
            <a:avLst/>
            <a:gdLst>
              <a:gd name="T0" fmla="*/ 0 w 29"/>
              <a:gd name="T1" fmla="*/ 28 w 29"/>
              <a:gd name="T2" fmla="*/ 29 w 29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9">
                <a:moveTo>
                  <a:pt x="0" y="0"/>
                </a:moveTo>
                <a:lnTo>
                  <a:pt x="28" y="0"/>
                </a:lnTo>
                <a:lnTo>
                  <a:pt x="29" y="0"/>
                </a:lnTo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0" name="Freeform 302"/>
          <p:cNvSpPr>
            <a:spLocks noChangeAspect="1"/>
          </p:cNvSpPr>
          <p:nvPr/>
        </p:nvSpPr>
        <p:spPr bwMode="auto">
          <a:xfrm>
            <a:off x="1111613" y="5542181"/>
            <a:ext cx="119062" cy="1588"/>
          </a:xfrm>
          <a:custGeom>
            <a:avLst/>
            <a:gdLst>
              <a:gd name="T0" fmla="*/ 0 w 26"/>
              <a:gd name="T1" fmla="*/ 25 w 26"/>
              <a:gd name="T2" fmla="*/ 26 w 2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6">
                <a:moveTo>
                  <a:pt x="0" y="0"/>
                </a:moveTo>
                <a:lnTo>
                  <a:pt x="25" y="0"/>
                </a:lnTo>
                <a:lnTo>
                  <a:pt x="26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1" name="Freeform 311"/>
          <p:cNvSpPr>
            <a:spLocks noChangeAspect="1"/>
          </p:cNvSpPr>
          <p:nvPr/>
        </p:nvSpPr>
        <p:spPr bwMode="auto">
          <a:xfrm>
            <a:off x="8619989" y="5542181"/>
            <a:ext cx="119063" cy="1588"/>
          </a:xfrm>
          <a:custGeom>
            <a:avLst/>
            <a:gdLst>
              <a:gd name="T0" fmla="*/ 26 w 26"/>
              <a:gd name="T1" fmla="*/ 1 w 26"/>
              <a:gd name="T2" fmla="*/ 0 w 2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6">
                <a:moveTo>
                  <a:pt x="26" y="0"/>
                </a:moveTo>
                <a:lnTo>
                  <a:pt x="1" y="0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2" name="Freeform 320"/>
          <p:cNvSpPr>
            <a:spLocks noChangeAspect="1"/>
          </p:cNvSpPr>
          <p:nvPr/>
        </p:nvSpPr>
        <p:spPr bwMode="auto">
          <a:xfrm>
            <a:off x="1111613" y="5423119"/>
            <a:ext cx="1587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3" name="Freeform 321"/>
          <p:cNvSpPr>
            <a:spLocks noChangeAspect="1"/>
          </p:cNvSpPr>
          <p:nvPr/>
        </p:nvSpPr>
        <p:spPr bwMode="auto">
          <a:xfrm>
            <a:off x="1435463" y="5423119"/>
            <a:ext cx="1587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Freeform 322"/>
          <p:cNvSpPr>
            <a:spLocks noChangeAspect="1"/>
          </p:cNvSpPr>
          <p:nvPr/>
        </p:nvSpPr>
        <p:spPr bwMode="auto">
          <a:xfrm>
            <a:off x="1764075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Freeform 323"/>
          <p:cNvSpPr>
            <a:spLocks noChangeAspect="1"/>
          </p:cNvSpPr>
          <p:nvPr/>
        </p:nvSpPr>
        <p:spPr bwMode="auto">
          <a:xfrm>
            <a:off x="2087925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Freeform 324"/>
          <p:cNvSpPr>
            <a:spLocks noChangeAspect="1"/>
          </p:cNvSpPr>
          <p:nvPr/>
        </p:nvSpPr>
        <p:spPr bwMode="auto">
          <a:xfrm>
            <a:off x="2414950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Freeform 325"/>
          <p:cNvSpPr>
            <a:spLocks noChangeAspect="1"/>
          </p:cNvSpPr>
          <p:nvPr/>
        </p:nvSpPr>
        <p:spPr bwMode="auto">
          <a:xfrm>
            <a:off x="2741975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Freeform 326"/>
          <p:cNvSpPr>
            <a:spLocks noChangeAspect="1"/>
          </p:cNvSpPr>
          <p:nvPr/>
        </p:nvSpPr>
        <p:spPr bwMode="auto">
          <a:xfrm>
            <a:off x="3065825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Freeform 327"/>
          <p:cNvSpPr>
            <a:spLocks noChangeAspect="1"/>
          </p:cNvSpPr>
          <p:nvPr/>
        </p:nvSpPr>
        <p:spPr bwMode="auto">
          <a:xfrm>
            <a:off x="3399200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Freeform 328"/>
          <p:cNvSpPr>
            <a:spLocks noChangeAspect="1"/>
          </p:cNvSpPr>
          <p:nvPr/>
        </p:nvSpPr>
        <p:spPr bwMode="auto">
          <a:xfrm>
            <a:off x="3723050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1" name="Freeform 329"/>
          <p:cNvSpPr>
            <a:spLocks noChangeAspect="1"/>
          </p:cNvSpPr>
          <p:nvPr/>
        </p:nvSpPr>
        <p:spPr bwMode="auto">
          <a:xfrm>
            <a:off x="4050075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2" name="Freeform 330"/>
          <p:cNvSpPr>
            <a:spLocks noChangeAspect="1"/>
          </p:cNvSpPr>
          <p:nvPr/>
        </p:nvSpPr>
        <p:spPr bwMode="auto">
          <a:xfrm>
            <a:off x="4373925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3" name="Freeform 331"/>
          <p:cNvSpPr>
            <a:spLocks noChangeAspect="1"/>
          </p:cNvSpPr>
          <p:nvPr/>
        </p:nvSpPr>
        <p:spPr bwMode="auto">
          <a:xfrm>
            <a:off x="4702538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4" name="Freeform 332"/>
          <p:cNvSpPr>
            <a:spLocks noChangeAspect="1"/>
          </p:cNvSpPr>
          <p:nvPr/>
        </p:nvSpPr>
        <p:spPr bwMode="auto">
          <a:xfrm>
            <a:off x="5029563" y="5423119"/>
            <a:ext cx="1587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5" name="Freeform 333"/>
          <p:cNvSpPr>
            <a:spLocks noChangeAspect="1"/>
          </p:cNvSpPr>
          <p:nvPr/>
        </p:nvSpPr>
        <p:spPr bwMode="auto">
          <a:xfrm>
            <a:off x="5351825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6" name="Freeform 334"/>
          <p:cNvSpPr>
            <a:spLocks noChangeAspect="1"/>
          </p:cNvSpPr>
          <p:nvPr/>
        </p:nvSpPr>
        <p:spPr bwMode="auto">
          <a:xfrm>
            <a:off x="5680438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7" name="Freeform 335"/>
          <p:cNvSpPr>
            <a:spLocks noChangeAspect="1"/>
          </p:cNvSpPr>
          <p:nvPr/>
        </p:nvSpPr>
        <p:spPr bwMode="auto">
          <a:xfrm>
            <a:off x="6004288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8" name="Freeform 336"/>
          <p:cNvSpPr>
            <a:spLocks noChangeAspect="1"/>
          </p:cNvSpPr>
          <p:nvPr/>
        </p:nvSpPr>
        <p:spPr bwMode="auto">
          <a:xfrm>
            <a:off x="6332900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9" name="Freeform 337"/>
          <p:cNvSpPr>
            <a:spLocks noChangeAspect="1"/>
          </p:cNvSpPr>
          <p:nvPr/>
        </p:nvSpPr>
        <p:spPr bwMode="auto">
          <a:xfrm>
            <a:off x="6656750" y="5423119"/>
            <a:ext cx="1588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0" name="Freeform 338"/>
          <p:cNvSpPr>
            <a:spLocks noChangeAspect="1"/>
          </p:cNvSpPr>
          <p:nvPr/>
        </p:nvSpPr>
        <p:spPr bwMode="auto">
          <a:xfrm>
            <a:off x="6982188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Freeform 339"/>
          <p:cNvSpPr>
            <a:spLocks noChangeAspect="1"/>
          </p:cNvSpPr>
          <p:nvPr/>
        </p:nvSpPr>
        <p:spPr bwMode="auto">
          <a:xfrm>
            <a:off x="7310800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2" name="Freeform 340"/>
          <p:cNvSpPr>
            <a:spLocks noChangeAspect="1"/>
          </p:cNvSpPr>
          <p:nvPr/>
        </p:nvSpPr>
        <p:spPr bwMode="auto">
          <a:xfrm>
            <a:off x="7634650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3" name="Freeform 341"/>
          <p:cNvSpPr>
            <a:spLocks noChangeAspect="1"/>
          </p:cNvSpPr>
          <p:nvPr/>
        </p:nvSpPr>
        <p:spPr bwMode="auto">
          <a:xfrm>
            <a:off x="8739052" y="5423119"/>
            <a:ext cx="3175" cy="119062"/>
          </a:xfrm>
          <a:custGeom>
            <a:avLst/>
            <a:gdLst>
              <a:gd name="T0" fmla="*/ 26 h 26"/>
              <a:gd name="T1" fmla="*/ 1 h 26"/>
              <a:gd name="T2" fmla="*/ 0 h 2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6">
                <a:moveTo>
                  <a:pt x="0" y="26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4" name="Rectangle 377"/>
          <p:cNvSpPr>
            <a:spLocks noChangeAspect="1" noChangeArrowheads="1"/>
          </p:cNvSpPr>
          <p:nvPr/>
        </p:nvSpPr>
        <p:spPr bwMode="auto">
          <a:xfrm rot="5400000">
            <a:off x="1029063" y="5667593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1788</a:t>
            </a:r>
          </a:p>
        </p:txBody>
      </p:sp>
      <p:sp>
        <p:nvSpPr>
          <p:cNvPr id="105" name="Rectangle 378"/>
          <p:cNvSpPr>
            <a:spLocks noChangeAspect="1" noChangeArrowheads="1"/>
          </p:cNvSpPr>
          <p:nvPr/>
        </p:nvSpPr>
        <p:spPr bwMode="auto">
          <a:xfrm rot="5400000">
            <a:off x="1351326" y="567235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1821</a:t>
            </a:r>
          </a:p>
        </p:txBody>
      </p:sp>
      <p:sp>
        <p:nvSpPr>
          <p:cNvPr id="106" name="Rectangle 379"/>
          <p:cNvSpPr>
            <a:spLocks noChangeAspect="1" noChangeArrowheads="1"/>
          </p:cNvSpPr>
          <p:nvPr/>
        </p:nvSpPr>
        <p:spPr bwMode="auto">
          <a:xfrm rot="5400000">
            <a:off x="1673588" y="5675531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1893</a:t>
            </a:r>
          </a:p>
        </p:txBody>
      </p:sp>
      <p:sp>
        <p:nvSpPr>
          <p:cNvPr id="107" name="Rectangle 380"/>
          <p:cNvSpPr>
            <a:spLocks noChangeAspect="1" noChangeArrowheads="1"/>
          </p:cNvSpPr>
          <p:nvPr/>
        </p:nvSpPr>
        <p:spPr bwMode="auto">
          <a:xfrm rot="5400000">
            <a:off x="2002201" y="5675531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1938</a:t>
            </a:r>
          </a:p>
        </p:txBody>
      </p:sp>
      <p:sp>
        <p:nvSpPr>
          <p:cNvPr id="108" name="Rectangle 381"/>
          <p:cNvSpPr>
            <a:spLocks noChangeAspect="1" noChangeArrowheads="1"/>
          </p:cNvSpPr>
          <p:nvPr/>
        </p:nvSpPr>
        <p:spPr bwMode="auto">
          <a:xfrm rot="5400000">
            <a:off x="2327638" y="567711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1944</a:t>
            </a:r>
          </a:p>
        </p:txBody>
      </p:sp>
      <p:sp>
        <p:nvSpPr>
          <p:cNvPr id="109" name="Rectangle 382"/>
          <p:cNvSpPr>
            <a:spLocks noChangeAspect="1" noChangeArrowheads="1"/>
          </p:cNvSpPr>
          <p:nvPr/>
        </p:nvSpPr>
        <p:spPr bwMode="auto">
          <a:xfrm rot="5400000">
            <a:off x="2795951" y="5677118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1950</a:t>
            </a:r>
          </a:p>
        </p:txBody>
      </p:sp>
      <p:sp>
        <p:nvSpPr>
          <p:cNvPr id="110" name="Rectangle 383"/>
          <p:cNvSpPr>
            <a:spLocks noChangeAspect="1" noChangeArrowheads="1"/>
          </p:cNvSpPr>
          <p:nvPr/>
        </p:nvSpPr>
        <p:spPr bwMode="auto">
          <a:xfrm rot="5400000">
            <a:off x="3134088" y="567235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1953</a:t>
            </a:r>
          </a:p>
        </p:txBody>
      </p:sp>
      <p:sp>
        <p:nvSpPr>
          <p:cNvPr id="111" name="Rectangle 384"/>
          <p:cNvSpPr>
            <a:spLocks noChangeAspect="1" noChangeArrowheads="1"/>
          </p:cNvSpPr>
          <p:nvPr/>
        </p:nvSpPr>
        <p:spPr bwMode="auto">
          <a:xfrm rot="5400000">
            <a:off x="3450001" y="567235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1960</a:t>
            </a:r>
          </a:p>
        </p:txBody>
      </p:sp>
      <p:sp>
        <p:nvSpPr>
          <p:cNvPr id="112" name="Rectangle 385"/>
          <p:cNvSpPr>
            <a:spLocks noChangeAspect="1" noChangeArrowheads="1"/>
          </p:cNvSpPr>
          <p:nvPr/>
        </p:nvSpPr>
        <p:spPr bwMode="auto">
          <a:xfrm rot="5400000">
            <a:off x="3624626" y="5675531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1960</a:t>
            </a:r>
          </a:p>
        </p:txBody>
      </p:sp>
      <p:sp>
        <p:nvSpPr>
          <p:cNvPr id="113" name="Rectangle 386"/>
          <p:cNvSpPr>
            <a:spLocks noChangeAspect="1" noChangeArrowheads="1"/>
          </p:cNvSpPr>
          <p:nvPr/>
        </p:nvSpPr>
        <p:spPr bwMode="auto">
          <a:xfrm rot="5400000">
            <a:off x="4099288" y="567235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1961</a:t>
            </a:r>
          </a:p>
        </p:txBody>
      </p:sp>
      <p:sp>
        <p:nvSpPr>
          <p:cNvPr id="114" name="Rectangle 387"/>
          <p:cNvSpPr>
            <a:spLocks noChangeAspect="1" noChangeArrowheads="1"/>
          </p:cNvSpPr>
          <p:nvPr/>
        </p:nvSpPr>
        <p:spPr bwMode="auto">
          <a:xfrm rot="5400000">
            <a:off x="4413613" y="5675531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1962</a:t>
            </a:r>
          </a:p>
        </p:txBody>
      </p:sp>
      <p:sp>
        <p:nvSpPr>
          <p:cNvPr id="115" name="Rectangle 388"/>
          <p:cNvSpPr>
            <a:spLocks noChangeAspect="1" noChangeArrowheads="1"/>
          </p:cNvSpPr>
          <p:nvPr/>
        </p:nvSpPr>
        <p:spPr bwMode="auto">
          <a:xfrm rot="5400000">
            <a:off x="4737463" y="5675839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1966</a:t>
            </a:r>
          </a:p>
        </p:txBody>
      </p:sp>
      <p:sp>
        <p:nvSpPr>
          <p:cNvPr id="116" name="Rectangle 389"/>
          <p:cNvSpPr>
            <a:spLocks noChangeAspect="1" noChangeArrowheads="1"/>
          </p:cNvSpPr>
          <p:nvPr/>
        </p:nvSpPr>
        <p:spPr bwMode="auto">
          <a:xfrm rot="5400000">
            <a:off x="5091476" y="567235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1968</a:t>
            </a:r>
          </a:p>
        </p:txBody>
      </p:sp>
      <p:sp>
        <p:nvSpPr>
          <p:cNvPr id="117" name="Rectangle 390"/>
          <p:cNvSpPr>
            <a:spLocks noChangeAspect="1" noChangeArrowheads="1"/>
          </p:cNvSpPr>
          <p:nvPr/>
        </p:nvSpPr>
        <p:spPr bwMode="auto">
          <a:xfrm rot="5400000">
            <a:off x="5415326" y="565965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1984</a:t>
            </a:r>
          </a:p>
        </p:txBody>
      </p:sp>
      <p:sp>
        <p:nvSpPr>
          <p:cNvPr id="118" name="Rectangle 391"/>
          <p:cNvSpPr>
            <a:spLocks noChangeAspect="1" noChangeArrowheads="1"/>
          </p:cNvSpPr>
          <p:nvPr/>
        </p:nvSpPr>
        <p:spPr bwMode="auto">
          <a:xfrm rot="5400000">
            <a:off x="5615351" y="5661243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1985</a:t>
            </a:r>
          </a:p>
        </p:txBody>
      </p:sp>
      <p:sp>
        <p:nvSpPr>
          <p:cNvPr id="119" name="Rectangle 392"/>
          <p:cNvSpPr>
            <a:spLocks noChangeAspect="1" noChangeArrowheads="1"/>
          </p:cNvSpPr>
          <p:nvPr/>
        </p:nvSpPr>
        <p:spPr bwMode="auto">
          <a:xfrm rot="5400000">
            <a:off x="6070963" y="5675531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1987</a:t>
            </a:r>
          </a:p>
        </p:txBody>
      </p:sp>
      <p:sp>
        <p:nvSpPr>
          <p:cNvPr id="120" name="Rectangle 393"/>
          <p:cNvSpPr>
            <a:spLocks noChangeAspect="1" noChangeArrowheads="1"/>
          </p:cNvSpPr>
          <p:nvPr/>
        </p:nvSpPr>
        <p:spPr bwMode="auto">
          <a:xfrm rot="5400000">
            <a:off x="6396401" y="5673943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1991</a:t>
            </a:r>
          </a:p>
        </p:txBody>
      </p:sp>
      <p:sp>
        <p:nvSpPr>
          <p:cNvPr id="121" name="Rectangle 394"/>
          <p:cNvSpPr>
            <a:spLocks noChangeAspect="1" noChangeArrowheads="1"/>
          </p:cNvSpPr>
          <p:nvPr/>
        </p:nvSpPr>
        <p:spPr bwMode="auto">
          <a:xfrm rot="5400000">
            <a:off x="6694851" y="5678706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1992</a:t>
            </a:r>
          </a:p>
        </p:txBody>
      </p:sp>
      <p:sp>
        <p:nvSpPr>
          <p:cNvPr id="122" name="Rectangle 395"/>
          <p:cNvSpPr>
            <a:spLocks noChangeAspect="1" noChangeArrowheads="1"/>
          </p:cNvSpPr>
          <p:nvPr/>
        </p:nvSpPr>
        <p:spPr bwMode="auto">
          <a:xfrm rot="5400000">
            <a:off x="6918688" y="5673943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1993</a:t>
            </a:r>
          </a:p>
        </p:txBody>
      </p:sp>
      <p:sp>
        <p:nvSpPr>
          <p:cNvPr id="123" name="Rectangle 396"/>
          <p:cNvSpPr>
            <a:spLocks noChangeAspect="1" noChangeArrowheads="1"/>
          </p:cNvSpPr>
          <p:nvPr/>
        </p:nvSpPr>
        <p:spPr bwMode="auto">
          <a:xfrm rot="5400000">
            <a:off x="7361601" y="5673943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1996</a:t>
            </a:r>
          </a:p>
        </p:txBody>
      </p:sp>
      <p:sp>
        <p:nvSpPr>
          <p:cNvPr id="124" name="Rectangle 397"/>
          <p:cNvSpPr>
            <a:spLocks noChangeAspect="1" noChangeArrowheads="1"/>
          </p:cNvSpPr>
          <p:nvPr/>
        </p:nvSpPr>
        <p:spPr bwMode="auto">
          <a:xfrm rot="5400000">
            <a:off x="7681213" y="5661243"/>
            <a:ext cx="393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1996</a:t>
            </a:r>
          </a:p>
        </p:txBody>
      </p:sp>
      <p:sp>
        <p:nvSpPr>
          <p:cNvPr id="125" name="Rectangle 400"/>
          <p:cNvSpPr>
            <a:spLocks noChangeAspect="1" noChangeArrowheads="1"/>
          </p:cNvSpPr>
          <p:nvPr/>
        </p:nvSpPr>
        <p:spPr bwMode="auto">
          <a:xfrm>
            <a:off x="5148625" y="2424331"/>
            <a:ext cx="214313" cy="209550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6" name="Rectangle 401"/>
          <p:cNvSpPr>
            <a:spLocks noChangeAspect="1" noChangeArrowheads="1"/>
          </p:cNvSpPr>
          <p:nvPr/>
        </p:nvSpPr>
        <p:spPr bwMode="auto">
          <a:xfrm>
            <a:off x="5148625" y="2424331"/>
            <a:ext cx="214313" cy="95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7" name="Rectangle 402"/>
          <p:cNvSpPr>
            <a:spLocks noChangeAspect="1" noChangeArrowheads="1"/>
          </p:cNvSpPr>
          <p:nvPr/>
        </p:nvSpPr>
        <p:spPr bwMode="auto">
          <a:xfrm>
            <a:off x="5353413" y="2429094"/>
            <a:ext cx="9525" cy="2000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8" name="Rectangle 403"/>
          <p:cNvSpPr>
            <a:spLocks noChangeAspect="1" noChangeArrowheads="1"/>
          </p:cNvSpPr>
          <p:nvPr/>
        </p:nvSpPr>
        <p:spPr bwMode="auto">
          <a:xfrm>
            <a:off x="5455389" y="2429094"/>
            <a:ext cx="9361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Hurricanes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9" name="Rectangle 404"/>
          <p:cNvSpPr>
            <a:spLocks noChangeAspect="1" noChangeArrowheads="1"/>
          </p:cNvSpPr>
          <p:nvPr/>
        </p:nvSpPr>
        <p:spPr bwMode="auto">
          <a:xfrm>
            <a:off x="5148625" y="2687856"/>
            <a:ext cx="214313" cy="2143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0" name="Rectangle 405"/>
          <p:cNvSpPr>
            <a:spLocks noChangeAspect="1" noChangeArrowheads="1"/>
          </p:cNvSpPr>
          <p:nvPr/>
        </p:nvSpPr>
        <p:spPr bwMode="auto">
          <a:xfrm>
            <a:off x="5353413" y="2692619"/>
            <a:ext cx="9525" cy="2047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1" name="Rectangle 406"/>
          <p:cNvSpPr>
            <a:spLocks noChangeAspect="1" noChangeArrowheads="1"/>
          </p:cNvSpPr>
          <p:nvPr/>
        </p:nvSpPr>
        <p:spPr bwMode="auto">
          <a:xfrm>
            <a:off x="5455389" y="2697381"/>
            <a:ext cx="11269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Winter Storm</a:t>
            </a: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2" name="Rectangle 407"/>
          <p:cNvSpPr>
            <a:spLocks noChangeAspect="1" noChangeArrowheads="1"/>
          </p:cNvSpPr>
          <p:nvPr/>
        </p:nvSpPr>
        <p:spPr bwMode="auto">
          <a:xfrm rot="16200000">
            <a:off x="-1641340" y="3370788"/>
            <a:ext cx="3936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Maximum Water Level above MSL </a:t>
            </a:r>
            <a:r>
              <a:rPr lang="en-US" sz="1800" kern="0" baseline="0" dirty="0" smtClean="0">
                <a:solidFill>
                  <a:srgbClr val="FFFFFF"/>
                </a:solidFill>
                <a:latin typeface="Arial" charset="0"/>
              </a:rPr>
              <a:t>(m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3" name="Text Box 408"/>
          <p:cNvSpPr txBox="1">
            <a:spLocks noChangeArrowheads="1"/>
          </p:cNvSpPr>
          <p:nvPr/>
        </p:nvSpPr>
        <p:spPr bwMode="auto">
          <a:xfrm>
            <a:off x="4550680" y="6037481"/>
            <a:ext cx="684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Date</a:t>
            </a:r>
          </a:p>
        </p:txBody>
      </p:sp>
      <p:sp>
        <p:nvSpPr>
          <p:cNvPr id="134" name="Rectangle 413"/>
          <p:cNvSpPr>
            <a:spLocks noChangeArrowheads="1"/>
          </p:cNvSpPr>
          <p:nvPr/>
        </p:nvSpPr>
        <p:spPr bwMode="auto">
          <a:xfrm>
            <a:off x="1468800" y="2096138"/>
            <a:ext cx="130175" cy="344533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Rectangle 250"/>
          <p:cNvSpPr>
            <a:spLocks noChangeAspect="1" noChangeArrowheads="1"/>
          </p:cNvSpPr>
          <p:nvPr/>
        </p:nvSpPr>
        <p:spPr bwMode="auto">
          <a:xfrm>
            <a:off x="8235173" y="2333844"/>
            <a:ext cx="133350" cy="3218851"/>
          </a:xfrm>
          <a:prstGeom prst="rect">
            <a:avLst/>
          </a:prstGeom>
          <a:solidFill>
            <a:srgbClr val="DD08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6" name="Rectangle 397"/>
          <p:cNvSpPr>
            <a:spLocks noChangeAspect="1" noChangeArrowheads="1"/>
          </p:cNvSpPr>
          <p:nvPr/>
        </p:nvSpPr>
        <p:spPr bwMode="auto">
          <a:xfrm rot="5400000">
            <a:off x="8112182" y="5688871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2012</a:t>
            </a:r>
          </a:p>
        </p:txBody>
      </p:sp>
      <p:sp>
        <p:nvSpPr>
          <p:cNvPr id="137" name="Freeform 366"/>
          <p:cNvSpPr>
            <a:spLocks noChangeAspect="1"/>
          </p:cNvSpPr>
          <p:nvPr/>
        </p:nvSpPr>
        <p:spPr bwMode="auto">
          <a:xfrm flipV="1">
            <a:off x="1111613" y="5496462"/>
            <a:ext cx="7572382" cy="45719"/>
          </a:xfrm>
          <a:custGeom>
            <a:avLst/>
            <a:gdLst>
              <a:gd name="T0" fmla="*/ 0 w 1505"/>
              <a:gd name="T1" fmla="*/ 1504 w 1505"/>
              <a:gd name="T2" fmla="*/ 1505 w 150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505">
                <a:moveTo>
                  <a:pt x="0" y="0"/>
                </a:moveTo>
                <a:lnTo>
                  <a:pt x="1504" y="0"/>
                </a:lnTo>
                <a:lnTo>
                  <a:pt x="1505" y="0"/>
                </a:lnTo>
              </a:path>
            </a:pathLst>
          </a:custGeom>
          <a:noFill/>
          <a:ln w="3175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Text Box 8"/>
          <p:cNvSpPr txBox="1">
            <a:spLocks noChangeArrowheads="1"/>
          </p:cNvSpPr>
          <p:nvPr/>
        </p:nvSpPr>
        <p:spPr bwMode="auto">
          <a:xfrm>
            <a:off x="1295679" y="-38386"/>
            <a:ext cx="6545383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Storm tides in lower Manhattan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616602" y="1363512"/>
            <a:ext cx="265676" cy="4380615"/>
            <a:chOff x="3976490" y="1619250"/>
            <a:chExt cx="265676" cy="2382073"/>
          </a:xfrm>
        </p:grpSpPr>
        <p:sp>
          <p:nvSpPr>
            <p:cNvPr id="140" name="Freeform 40"/>
            <p:cNvSpPr>
              <a:spLocks/>
            </p:cNvSpPr>
            <p:nvPr/>
          </p:nvSpPr>
          <p:spPr bwMode="auto">
            <a:xfrm flipH="1">
              <a:off x="4162791" y="389255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41"/>
            <p:cNvSpPr>
              <a:spLocks/>
            </p:cNvSpPr>
            <p:nvPr/>
          </p:nvSpPr>
          <p:spPr bwMode="auto">
            <a:xfrm flipH="1">
              <a:off x="4162791" y="33877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42"/>
            <p:cNvSpPr>
              <a:spLocks/>
            </p:cNvSpPr>
            <p:nvPr/>
          </p:nvSpPr>
          <p:spPr bwMode="auto">
            <a:xfrm flipH="1">
              <a:off x="4162791" y="288290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43"/>
            <p:cNvSpPr>
              <a:spLocks/>
            </p:cNvSpPr>
            <p:nvPr/>
          </p:nvSpPr>
          <p:spPr bwMode="auto">
            <a:xfrm flipH="1">
              <a:off x="4162791" y="238125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44"/>
            <p:cNvSpPr>
              <a:spLocks/>
            </p:cNvSpPr>
            <p:nvPr/>
          </p:nvSpPr>
          <p:spPr bwMode="auto">
            <a:xfrm flipH="1">
              <a:off x="4162791" y="18764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54"/>
            <p:cNvSpPr>
              <a:spLocks/>
            </p:cNvSpPr>
            <p:nvPr/>
          </p:nvSpPr>
          <p:spPr bwMode="auto">
            <a:xfrm flipH="1">
              <a:off x="4162791" y="37687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55"/>
            <p:cNvSpPr>
              <a:spLocks/>
            </p:cNvSpPr>
            <p:nvPr/>
          </p:nvSpPr>
          <p:spPr bwMode="auto">
            <a:xfrm flipH="1">
              <a:off x="4162791" y="36417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56"/>
            <p:cNvSpPr>
              <a:spLocks/>
            </p:cNvSpPr>
            <p:nvPr/>
          </p:nvSpPr>
          <p:spPr bwMode="auto">
            <a:xfrm flipH="1">
              <a:off x="4162791" y="35147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57"/>
            <p:cNvSpPr>
              <a:spLocks/>
            </p:cNvSpPr>
            <p:nvPr/>
          </p:nvSpPr>
          <p:spPr bwMode="auto">
            <a:xfrm flipH="1">
              <a:off x="4162791" y="32639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58"/>
            <p:cNvSpPr>
              <a:spLocks/>
            </p:cNvSpPr>
            <p:nvPr/>
          </p:nvSpPr>
          <p:spPr bwMode="auto">
            <a:xfrm flipH="1">
              <a:off x="4162791" y="31369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59"/>
            <p:cNvSpPr>
              <a:spLocks/>
            </p:cNvSpPr>
            <p:nvPr/>
          </p:nvSpPr>
          <p:spPr bwMode="auto">
            <a:xfrm flipH="1">
              <a:off x="4162791" y="30099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60"/>
            <p:cNvSpPr>
              <a:spLocks/>
            </p:cNvSpPr>
            <p:nvPr/>
          </p:nvSpPr>
          <p:spPr bwMode="auto">
            <a:xfrm flipH="1">
              <a:off x="4162791" y="27590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61"/>
            <p:cNvSpPr>
              <a:spLocks/>
            </p:cNvSpPr>
            <p:nvPr/>
          </p:nvSpPr>
          <p:spPr bwMode="auto">
            <a:xfrm flipH="1">
              <a:off x="4162791" y="26320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62"/>
            <p:cNvSpPr>
              <a:spLocks/>
            </p:cNvSpPr>
            <p:nvPr/>
          </p:nvSpPr>
          <p:spPr bwMode="auto">
            <a:xfrm flipH="1">
              <a:off x="4162791" y="25050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63"/>
            <p:cNvSpPr>
              <a:spLocks/>
            </p:cNvSpPr>
            <p:nvPr/>
          </p:nvSpPr>
          <p:spPr bwMode="auto">
            <a:xfrm flipH="1">
              <a:off x="4162791" y="22542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64"/>
            <p:cNvSpPr>
              <a:spLocks/>
            </p:cNvSpPr>
            <p:nvPr/>
          </p:nvSpPr>
          <p:spPr bwMode="auto">
            <a:xfrm flipH="1">
              <a:off x="4162791" y="21272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65"/>
            <p:cNvSpPr>
              <a:spLocks/>
            </p:cNvSpPr>
            <p:nvPr/>
          </p:nvSpPr>
          <p:spPr bwMode="auto">
            <a:xfrm flipH="1">
              <a:off x="4162791" y="20002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66"/>
            <p:cNvSpPr>
              <a:spLocks/>
            </p:cNvSpPr>
            <p:nvPr/>
          </p:nvSpPr>
          <p:spPr bwMode="auto">
            <a:xfrm flipH="1">
              <a:off x="4162791" y="17494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67"/>
            <p:cNvSpPr>
              <a:spLocks/>
            </p:cNvSpPr>
            <p:nvPr/>
          </p:nvSpPr>
          <p:spPr bwMode="auto">
            <a:xfrm flipH="1">
              <a:off x="4162791" y="16224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69"/>
            <p:cNvSpPr>
              <a:spLocks/>
            </p:cNvSpPr>
            <p:nvPr/>
          </p:nvSpPr>
          <p:spPr bwMode="auto">
            <a:xfrm>
              <a:off x="4162791" y="1619250"/>
              <a:ext cx="47702" cy="2282899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77"/>
            <p:cNvSpPr>
              <a:spLocks noChangeArrowheads="1"/>
            </p:cNvSpPr>
            <p:nvPr/>
          </p:nvSpPr>
          <p:spPr bwMode="auto">
            <a:xfrm>
              <a:off x="3976490" y="3785879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61" name="Rectangle 78"/>
            <p:cNvSpPr>
              <a:spLocks noChangeArrowheads="1"/>
            </p:cNvSpPr>
            <p:nvPr/>
          </p:nvSpPr>
          <p:spPr bwMode="auto">
            <a:xfrm>
              <a:off x="3976490" y="3281054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62" name="Rectangle 79"/>
            <p:cNvSpPr>
              <a:spLocks noChangeArrowheads="1"/>
            </p:cNvSpPr>
            <p:nvPr/>
          </p:nvSpPr>
          <p:spPr bwMode="auto">
            <a:xfrm>
              <a:off x="3976490" y="2776229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63" name="Rectangle 80"/>
            <p:cNvSpPr>
              <a:spLocks noChangeArrowheads="1"/>
            </p:cNvSpPr>
            <p:nvPr/>
          </p:nvSpPr>
          <p:spPr bwMode="auto">
            <a:xfrm>
              <a:off x="3976490" y="2271404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164" name="Rectangle 81"/>
            <p:cNvSpPr>
              <a:spLocks noChangeArrowheads="1"/>
            </p:cNvSpPr>
            <p:nvPr/>
          </p:nvSpPr>
          <p:spPr bwMode="auto">
            <a:xfrm>
              <a:off x="3976490" y="1766579"/>
              <a:ext cx="9938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sp>
        <p:nvSpPr>
          <p:cNvPr id="168" name="Rectangle 167"/>
          <p:cNvSpPr/>
          <p:nvPr/>
        </p:nvSpPr>
        <p:spPr bwMode="auto">
          <a:xfrm>
            <a:off x="8236424" y="2333772"/>
            <a:ext cx="129654" cy="129653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9" name="Rectangle 168"/>
          <p:cNvSpPr/>
          <p:nvPr/>
        </p:nvSpPr>
        <p:spPr bwMode="auto">
          <a:xfrm>
            <a:off x="1469408" y="807497"/>
            <a:ext cx="129654" cy="1296538"/>
          </a:xfrm>
          <a:prstGeom prst="rect">
            <a:avLst/>
          </a:prstGeom>
          <a:pattFill prst="wdDnDiag">
            <a:fgClr>
              <a:srgbClr val="FFFFFF"/>
            </a:fgClr>
            <a:bgClr>
              <a:srgbClr val="FF0000"/>
            </a:bgClr>
          </a:patt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1651379" y="1119116"/>
            <a:ext cx="3248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If 1821 hit at high tide</a:t>
            </a:r>
            <a:endParaRPr lang="en-US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5895832" y="1776483"/>
            <a:ext cx="3248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If Sandy hit at low tide</a:t>
            </a:r>
            <a:endParaRPr lang="en-US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1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Jeff\AppData\Local\Temp\HighWater Meter Blu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" y="798704"/>
            <a:ext cx="7841442" cy="60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1414463" y="0"/>
            <a:ext cx="5981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aseline="0">
                <a:solidFill>
                  <a:srgbClr val="FFFFFF"/>
                </a:solidFill>
                <a:latin typeface="Arial" charset="0"/>
              </a:rPr>
              <a:t>Hurricane Sandy Storm Tide</a:t>
            </a:r>
          </a:p>
        </p:txBody>
      </p:sp>
    </p:spTree>
    <p:extLst>
      <p:ext uri="{BB962C8B-B14F-4D97-AF65-F5344CB8AC3E}">
        <p14:creationId xmlns:p14="http://schemas.microsoft.com/office/powerpoint/2010/main" val="19213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" descr="C:\Users\Jeff\AppData\Local\Temp\HighWater Meter Blu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" y="798704"/>
            <a:ext cx="7841442" cy="60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4463" y="0"/>
            <a:ext cx="5981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aseline="0">
                <a:solidFill>
                  <a:srgbClr val="FFFFFF"/>
                </a:solidFill>
                <a:latin typeface="Arial" charset="0"/>
              </a:rPr>
              <a:t>Hurricane Sandy Storm Tide</a:t>
            </a:r>
          </a:p>
        </p:txBody>
      </p:sp>
      <p:sp>
        <p:nvSpPr>
          <p:cNvPr id="4" name="Isosceles Triangle 3"/>
          <p:cNvSpPr/>
          <p:nvPr/>
        </p:nvSpPr>
        <p:spPr bwMode="auto">
          <a:xfrm>
            <a:off x="3550772" y="1594713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Isosceles Triangle 4"/>
          <p:cNvSpPr/>
          <p:nvPr/>
        </p:nvSpPr>
        <p:spPr bwMode="auto">
          <a:xfrm>
            <a:off x="2145035" y="2910230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>
            <a:off x="3445921" y="2682240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Isosceles Triangle 6"/>
          <p:cNvSpPr/>
          <p:nvPr/>
        </p:nvSpPr>
        <p:spPr bwMode="auto">
          <a:xfrm>
            <a:off x="3254508" y="2717597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Isosceles Triangle 7"/>
          <p:cNvSpPr/>
          <p:nvPr/>
        </p:nvSpPr>
        <p:spPr bwMode="auto">
          <a:xfrm>
            <a:off x="1881687" y="3027274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2284023" y="3158947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Isosceles Triangle 9"/>
          <p:cNvSpPr/>
          <p:nvPr/>
        </p:nvSpPr>
        <p:spPr bwMode="auto">
          <a:xfrm>
            <a:off x="2187706" y="3143097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Isosceles Triangle 10"/>
          <p:cNvSpPr/>
          <p:nvPr/>
        </p:nvSpPr>
        <p:spPr bwMode="auto">
          <a:xfrm>
            <a:off x="2040185" y="3119932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Isosceles Triangle 11"/>
          <p:cNvSpPr/>
          <p:nvPr/>
        </p:nvSpPr>
        <p:spPr bwMode="auto">
          <a:xfrm>
            <a:off x="3549554" y="1988515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Isosceles Triangle 12"/>
          <p:cNvSpPr/>
          <p:nvPr/>
        </p:nvSpPr>
        <p:spPr bwMode="auto">
          <a:xfrm>
            <a:off x="3103326" y="2712720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>
            <a:off x="3673911" y="1542288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>
            <a:off x="1210702" y="5979609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>
            <a:off x="2054219" y="4973060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Line 217"/>
          <p:cNvSpPr>
            <a:spLocks noChangeAspect="1" noChangeShapeType="1"/>
          </p:cNvSpPr>
          <p:nvPr/>
        </p:nvSpPr>
        <p:spPr bwMode="auto">
          <a:xfrm flipV="1">
            <a:off x="6464703" y="5079563"/>
            <a:ext cx="0" cy="7461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102005" y="655092"/>
            <a:ext cx="2251880" cy="62029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9" name="Picture 238" descr="HBsandl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268" y="725764"/>
            <a:ext cx="1260025" cy="608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Left Brace 19"/>
          <p:cNvSpPr/>
          <p:nvPr/>
        </p:nvSpPr>
        <p:spPr bwMode="auto">
          <a:xfrm>
            <a:off x="4675211" y="2238233"/>
            <a:ext cx="327546" cy="1965277"/>
          </a:xfrm>
          <a:prstGeom prst="leftBrace">
            <a:avLst/>
          </a:prstGeom>
          <a:noFill/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30774" y="42685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1788</a:t>
            </a:r>
            <a:endParaRPr lang="en-US" sz="1800" b="1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 bwMode="auto">
          <a:xfrm>
            <a:off x="4783517" y="4453178"/>
            <a:ext cx="195286" cy="45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078387" y="30255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1821</a:t>
            </a:r>
            <a:endParaRPr lang="en-US" sz="1800" b="1" baseline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3216166" y="2885090"/>
            <a:ext cx="867103" cy="725213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Isosceles Triangle 25"/>
          <p:cNvSpPr/>
          <p:nvPr/>
        </p:nvSpPr>
        <p:spPr bwMode="auto">
          <a:xfrm>
            <a:off x="1785796" y="5338379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89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Users\Jeff\AppData\Local\Temp\HighWater Meter Blu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" y="798704"/>
            <a:ext cx="7841442" cy="60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4463" y="0"/>
            <a:ext cx="5981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aseline="0">
                <a:solidFill>
                  <a:srgbClr val="FFFFFF"/>
                </a:solidFill>
                <a:latin typeface="Arial" charset="0"/>
              </a:rPr>
              <a:t>Hurricane Sandy Storm Tide</a:t>
            </a:r>
          </a:p>
        </p:txBody>
      </p:sp>
      <p:sp>
        <p:nvSpPr>
          <p:cNvPr id="4" name="Isosceles Triangle 3"/>
          <p:cNvSpPr/>
          <p:nvPr/>
        </p:nvSpPr>
        <p:spPr bwMode="auto">
          <a:xfrm>
            <a:off x="3550772" y="1594713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Isosceles Triangle 4"/>
          <p:cNvSpPr/>
          <p:nvPr/>
        </p:nvSpPr>
        <p:spPr bwMode="auto">
          <a:xfrm>
            <a:off x="2145035" y="2910230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>
            <a:off x="3445921" y="2682240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Isosceles Triangle 6"/>
          <p:cNvSpPr/>
          <p:nvPr/>
        </p:nvSpPr>
        <p:spPr bwMode="auto">
          <a:xfrm>
            <a:off x="3254508" y="2717597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Isosceles Triangle 7"/>
          <p:cNvSpPr/>
          <p:nvPr/>
        </p:nvSpPr>
        <p:spPr bwMode="auto">
          <a:xfrm>
            <a:off x="1881687" y="3027274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2284023" y="3158947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Isosceles Triangle 9"/>
          <p:cNvSpPr/>
          <p:nvPr/>
        </p:nvSpPr>
        <p:spPr bwMode="auto">
          <a:xfrm>
            <a:off x="2187706" y="3143097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Isosceles Triangle 10"/>
          <p:cNvSpPr/>
          <p:nvPr/>
        </p:nvSpPr>
        <p:spPr bwMode="auto">
          <a:xfrm>
            <a:off x="2040185" y="3119932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Isosceles Triangle 11"/>
          <p:cNvSpPr/>
          <p:nvPr/>
        </p:nvSpPr>
        <p:spPr bwMode="auto">
          <a:xfrm>
            <a:off x="3549554" y="1988515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Isosceles Triangle 12"/>
          <p:cNvSpPr/>
          <p:nvPr/>
        </p:nvSpPr>
        <p:spPr bwMode="auto">
          <a:xfrm>
            <a:off x="3103326" y="2712720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>
            <a:off x="3673911" y="1542288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>
            <a:off x="1210702" y="5979609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>
            <a:off x="2054219" y="4973060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>
            <a:off x="1785796" y="5338379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8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8" name="Picture 562" descr="http://worldlywise.pbworks.com/f/1271606555/histroictrack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8" y="826376"/>
            <a:ext cx="8625818" cy="59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4864" y="120212"/>
            <a:ext cx="370325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aseline="0" dirty="0" smtClean="0">
                <a:solidFill>
                  <a:srgbClr val="FFFFFF"/>
                </a:solidFill>
                <a:latin typeface="Helvetica" pitchFamily="34" charset="0"/>
              </a:rPr>
              <a:t>Where do they occur?</a:t>
            </a:r>
            <a:endParaRPr lang="en-US" altLang="en-US" sz="2800" baseline="0" dirty="0">
              <a:solidFill>
                <a:srgbClr val="FFFFFF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96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 descr="C:\Users\Jeff\AppData\Local\Temp\HighWater Meter Blue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5" y="798704"/>
            <a:ext cx="7841442" cy="60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14463" y="0"/>
            <a:ext cx="5981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aseline="0" dirty="0">
                <a:solidFill>
                  <a:srgbClr val="FFFFFF"/>
                </a:solidFill>
                <a:latin typeface="Arial" charset="0"/>
              </a:rPr>
              <a:t>Hurricane Sandy Storm Tide</a:t>
            </a:r>
          </a:p>
        </p:txBody>
      </p:sp>
      <p:sp>
        <p:nvSpPr>
          <p:cNvPr id="4" name="Isosceles Triangle 3"/>
          <p:cNvSpPr/>
          <p:nvPr/>
        </p:nvSpPr>
        <p:spPr bwMode="auto">
          <a:xfrm>
            <a:off x="3550772" y="1594713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Isosceles Triangle 4"/>
          <p:cNvSpPr/>
          <p:nvPr/>
        </p:nvSpPr>
        <p:spPr bwMode="auto">
          <a:xfrm>
            <a:off x="2145035" y="2910230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Isosceles Triangle 5"/>
          <p:cNvSpPr/>
          <p:nvPr/>
        </p:nvSpPr>
        <p:spPr bwMode="auto">
          <a:xfrm>
            <a:off x="3445921" y="2682240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Isosceles Triangle 6"/>
          <p:cNvSpPr/>
          <p:nvPr/>
        </p:nvSpPr>
        <p:spPr bwMode="auto">
          <a:xfrm>
            <a:off x="3254508" y="2717597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Isosceles Triangle 7"/>
          <p:cNvSpPr/>
          <p:nvPr/>
        </p:nvSpPr>
        <p:spPr bwMode="auto">
          <a:xfrm>
            <a:off x="1881687" y="3027274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Isosceles Triangle 8"/>
          <p:cNvSpPr/>
          <p:nvPr/>
        </p:nvSpPr>
        <p:spPr bwMode="auto">
          <a:xfrm>
            <a:off x="2284023" y="3158947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Isosceles Triangle 9"/>
          <p:cNvSpPr/>
          <p:nvPr/>
        </p:nvSpPr>
        <p:spPr bwMode="auto">
          <a:xfrm>
            <a:off x="2187706" y="3143097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Isosceles Triangle 10"/>
          <p:cNvSpPr/>
          <p:nvPr/>
        </p:nvSpPr>
        <p:spPr bwMode="auto">
          <a:xfrm>
            <a:off x="2040185" y="3119932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Isosceles Triangle 11"/>
          <p:cNvSpPr/>
          <p:nvPr/>
        </p:nvSpPr>
        <p:spPr bwMode="auto">
          <a:xfrm>
            <a:off x="3549554" y="1988515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Isosceles Triangle 12"/>
          <p:cNvSpPr/>
          <p:nvPr/>
        </p:nvSpPr>
        <p:spPr bwMode="auto">
          <a:xfrm>
            <a:off x="3103326" y="2712720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" name="Isosceles Triangle 13"/>
          <p:cNvSpPr/>
          <p:nvPr/>
        </p:nvSpPr>
        <p:spPr bwMode="auto">
          <a:xfrm>
            <a:off x="3673911" y="1542288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Isosceles Triangle 14"/>
          <p:cNvSpPr/>
          <p:nvPr/>
        </p:nvSpPr>
        <p:spPr bwMode="auto">
          <a:xfrm>
            <a:off x="1210702" y="5979609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Isosceles Triangle 15"/>
          <p:cNvSpPr/>
          <p:nvPr/>
        </p:nvSpPr>
        <p:spPr bwMode="auto">
          <a:xfrm>
            <a:off x="2054219" y="4973060"/>
            <a:ext cx="187294" cy="159421"/>
          </a:xfrm>
          <a:prstGeom prst="triangle">
            <a:avLst/>
          </a:prstGeom>
          <a:solidFill>
            <a:srgbClr val="32F661"/>
          </a:solidFill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 bwMode="auto">
          <a:xfrm>
            <a:off x="1785796" y="5338379"/>
            <a:ext cx="187294" cy="159421"/>
          </a:xfrm>
          <a:prstGeom prst="triangle">
            <a:avLst/>
          </a:prstGeom>
          <a:solidFill>
            <a:srgbClr val="F533DE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85059" y="4868882"/>
            <a:ext cx="1829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Long Beach</a:t>
            </a:r>
            <a:endParaRPr lang="en-US" baseline="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27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2"/>
          <a:stretch/>
        </p:blipFill>
        <p:spPr bwMode="auto">
          <a:xfrm>
            <a:off x="4754212" y="807192"/>
            <a:ext cx="3774938" cy="310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3" y="813496"/>
            <a:ext cx="3752192" cy="31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987572" y="0"/>
            <a:ext cx="48354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aseline="0" dirty="0" smtClean="0">
                <a:solidFill>
                  <a:srgbClr val="FFFFFF"/>
                </a:solidFill>
                <a:latin typeface="Arial" charset="0"/>
              </a:rPr>
              <a:t>Long Beach </a:t>
            </a:r>
            <a:r>
              <a:rPr lang="en-US" altLang="en-US" sz="3600" baseline="0" dirty="0" err="1" smtClean="0">
                <a:solidFill>
                  <a:srgbClr val="FFFFFF"/>
                </a:solidFill>
                <a:latin typeface="Arial" charset="0"/>
              </a:rPr>
              <a:t>Washover</a:t>
            </a:r>
            <a:endParaRPr lang="en-US" altLang="en-US" sz="3600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6919" y="3918857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Pre Sandy</a:t>
            </a:r>
            <a:endParaRPr lang="en-US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11932" y="3893127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Post Sandy</a:t>
            </a:r>
            <a:endParaRPr lang="en-US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7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2"/>
          <a:stretch/>
        </p:blipFill>
        <p:spPr bwMode="auto">
          <a:xfrm>
            <a:off x="4754212" y="807192"/>
            <a:ext cx="3774938" cy="310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33" y="813496"/>
            <a:ext cx="3752192" cy="31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82" y="1280341"/>
            <a:ext cx="6545897" cy="557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987572" y="0"/>
            <a:ext cx="48354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3600" baseline="0" dirty="0" smtClean="0">
                <a:solidFill>
                  <a:srgbClr val="FFFFFF"/>
                </a:solidFill>
                <a:latin typeface="Arial" charset="0"/>
              </a:rPr>
              <a:t>Long Beach </a:t>
            </a:r>
            <a:r>
              <a:rPr lang="en-US" altLang="en-US" sz="3600" baseline="0" dirty="0" err="1" smtClean="0">
                <a:solidFill>
                  <a:srgbClr val="FFFFFF"/>
                </a:solidFill>
                <a:latin typeface="Arial" charset="0"/>
              </a:rPr>
              <a:t>Washover</a:t>
            </a:r>
            <a:endParaRPr lang="en-US" altLang="en-US" sz="3600" baseline="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50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0" y="700747"/>
            <a:ext cx="860203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Sandy left little sedimentary evidence of her passage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in the 13 of 14 sites surveyed</a:t>
            </a:r>
          </a:p>
          <a:p>
            <a:endParaRPr lang="en-US" sz="800" u="sng" baseline="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955682" y="-52034"/>
            <a:ext cx="700704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Why so little sediment transport?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2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0" y="700747"/>
            <a:ext cx="860203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Sandy left little sedimentary evidence of her passage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in the 13 of 14 sites surveyed</a:t>
            </a:r>
          </a:p>
          <a:p>
            <a:endParaRPr lang="en-US" sz="800" u="sng" baseline="0" dirty="0" smtClean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u="sng" baseline="0" dirty="0" smtClean="0">
                <a:solidFill>
                  <a:srgbClr val="FFFFFF"/>
                </a:solidFill>
                <a:latin typeface="Arial" pitchFamily="34" charset="0"/>
              </a:rPr>
              <a:t>Possible explanations</a:t>
            </a:r>
          </a:p>
          <a:p>
            <a:endParaRPr lang="en-US" sz="800" baseline="0" dirty="0" smtClean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Change in sediment availability</a:t>
            </a:r>
          </a:p>
          <a:p>
            <a:endParaRPr lang="en-US" sz="800" baseline="0" dirty="0" smtClean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Change in coastal geometry or armoring of coast</a:t>
            </a:r>
          </a:p>
          <a:p>
            <a:endParaRPr lang="en-US" sz="800" baseline="0" dirty="0" smtClean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Character of storm insufficient for wide-spread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sediment transport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	Relatively low wave heights?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	Relatively low rate of water level rise?</a:t>
            </a:r>
          </a:p>
          <a:p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955682" y="-52034"/>
            <a:ext cx="700704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Why so little sediment transport?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0" y="700747"/>
            <a:ext cx="8602035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Sandy left little sedimentary evidence of her passage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in the 13 of 14 sites surveyed</a:t>
            </a:r>
          </a:p>
          <a:p>
            <a:endParaRPr lang="en-US" sz="800" u="sng" baseline="0" dirty="0" smtClean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u="sng" baseline="0" dirty="0" smtClean="0">
                <a:solidFill>
                  <a:srgbClr val="FFFFFF"/>
                </a:solidFill>
                <a:latin typeface="Arial" pitchFamily="34" charset="0"/>
              </a:rPr>
              <a:t>Possible explanations</a:t>
            </a:r>
          </a:p>
          <a:p>
            <a:endParaRPr lang="en-US" sz="800" baseline="0" dirty="0" smtClean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Change in sediment availability</a:t>
            </a:r>
          </a:p>
          <a:p>
            <a:endParaRPr lang="en-US" sz="800" baseline="0" dirty="0" smtClean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Change in coastal geometry or armoring of coast</a:t>
            </a:r>
          </a:p>
          <a:p>
            <a:endParaRPr lang="en-US" sz="800" baseline="0" dirty="0" smtClean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Character of storm insufficient for wide-spread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sediment transport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	Relatively low wave heights?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	Relatively low rate of water level rise?</a:t>
            </a:r>
          </a:p>
          <a:p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i="1" baseline="0" dirty="0" smtClean="0">
                <a:solidFill>
                  <a:srgbClr val="FFFFFF"/>
                </a:solidFill>
                <a:latin typeface="Arial" pitchFamily="34" charset="0"/>
              </a:rPr>
              <a:t>Future work: </a:t>
            </a:r>
            <a:r>
              <a:rPr lang="en-US" sz="2800" i="1" baseline="0" dirty="0" err="1" smtClean="0">
                <a:solidFill>
                  <a:srgbClr val="FFFFFF"/>
                </a:solidFill>
                <a:latin typeface="Arial" pitchFamily="34" charset="0"/>
              </a:rPr>
              <a:t>hindcast</a:t>
            </a:r>
            <a:r>
              <a:rPr lang="en-US" sz="2800" i="1" baseline="0" dirty="0" smtClean="0">
                <a:solidFill>
                  <a:srgbClr val="FFFFFF"/>
                </a:solidFill>
                <a:latin typeface="Arial" pitchFamily="34" charset="0"/>
              </a:rPr>
              <a:t> wave/surge simulations of</a:t>
            </a:r>
          </a:p>
          <a:p>
            <a:r>
              <a:rPr lang="en-US" sz="2800" i="1" baseline="0" dirty="0" smtClean="0">
                <a:solidFill>
                  <a:srgbClr val="FFFFFF"/>
                </a:solidFill>
                <a:latin typeface="Arial" pitchFamily="34" charset="0"/>
              </a:rPr>
              <a:t>historic storms (e.g., 1821) using ADCIRC/SWAN</a:t>
            </a:r>
          </a:p>
          <a:p>
            <a:r>
              <a:rPr lang="en-US" sz="2800" i="1" baseline="0" dirty="0">
                <a:solidFill>
                  <a:srgbClr val="FFFFFF"/>
                </a:solidFill>
                <a:latin typeface="Arial" pitchFamily="34" charset="0"/>
              </a:rPr>
              <a:t>a</a:t>
            </a:r>
            <a:r>
              <a:rPr lang="en-US" sz="2800" i="1" baseline="0" dirty="0" smtClean="0">
                <a:solidFill>
                  <a:srgbClr val="FFFFFF"/>
                </a:solidFill>
                <a:latin typeface="Arial" pitchFamily="34" charset="0"/>
              </a:rPr>
              <a:t>nd modeling sediment transport</a:t>
            </a:r>
            <a:endParaRPr lang="en-US" sz="2800" i="1" baseline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955682" y="-52034"/>
            <a:ext cx="700704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Why so little sediment transport?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99193" y="-52034"/>
            <a:ext cx="752000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Why so much damage from Sandy?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44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2" y="1331273"/>
            <a:ext cx="4981947" cy="3414156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359692" y="684946"/>
            <a:ext cx="2505814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aseline="0" dirty="0" smtClean="0">
                <a:solidFill>
                  <a:srgbClr val="FFFFFF"/>
                </a:solidFill>
                <a:latin typeface="Arial" pitchFamily="-72" charset="0"/>
              </a:rPr>
              <a:t>Future home of</a:t>
            </a:r>
          </a:p>
          <a:p>
            <a:pPr algn="ctr" eaLnBrk="0" hangingPunct="0"/>
            <a:r>
              <a:rPr lang="en-US" sz="1800" baseline="0" dirty="0" smtClean="0">
                <a:solidFill>
                  <a:srgbClr val="FFFFFF"/>
                </a:solidFill>
                <a:latin typeface="Arial" pitchFamily="-72" charset="0"/>
              </a:rPr>
              <a:t>Atlantic City (ca. 1833)</a:t>
            </a:r>
            <a:endParaRPr lang="en-US" sz="18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18" y="2743200"/>
            <a:ext cx="4846320" cy="345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300387" y="2319305"/>
            <a:ext cx="74892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baseline="0" dirty="0" smtClean="0">
                <a:solidFill>
                  <a:srgbClr val="FFFFFF"/>
                </a:solidFill>
                <a:latin typeface="Arial" pitchFamily="-72" charset="0"/>
              </a:rPr>
              <a:t>today</a:t>
            </a:r>
            <a:endParaRPr lang="en-US" sz="18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99193" y="-52034"/>
            <a:ext cx="752000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Why so much damage from Sandy?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5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Rectangle 1430"/>
          <p:cNvSpPr/>
          <p:nvPr/>
        </p:nvSpPr>
        <p:spPr bwMode="auto">
          <a:xfrm>
            <a:off x="2006221" y="764275"/>
            <a:ext cx="6837528" cy="552734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29" name="Text Box 8"/>
          <p:cNvSpPr txBox="1">
            <a:spLocks noChangeArrowheads="1"/>
          </p:cNvSpPr>
          <p:nvPr/>
        </p:nvSpPr>
        <p:spPr bwMode="auto">
          <a:xfrm>
            <a:off x="699193" y="-52034"/>
            <a:ext cx="752000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Why so much damage from Sandy?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sp>
        <p:nvSpPr>
          <p:cNvPr id="1322" name="Freeform 109"/>
          <p:cNvSpPr>
            <a:spLocks/>
          </p:cNvSpPr>
          <p:nvPr/>
        </p:nvSpPr>
        <p:spPr bwMode="auto">
          <a:xfrm>
            <a:off x="7694380" y="5454650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23" name="Freeform 110"/>
          <p:cNvSpPr>
            <a:spLocks/>
          </p:cNvSpPr>
          <p:nvPr/>
        </p:nvSpPr>
        <p:spPr bwMode="auto">
          <a:xfrm>
            <a:off x="7694380" y="5013325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24" name="Freeform 111"/>
          <p:cNvSpPr>
            <a:spLocks/>
          </p:cNvSpPr>
          <p:nvPr/>
        </p:nvSpPr>
        <p:spPr bwMode="auto">
          <a:xfrm>
            <a:off x="7694380" y="4572000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25" name="Freeform 112"/>
          <p:cNvSpPr>
            <a:spLocks/>
          </p:cNvSpPr>
          <p:nvPr/>
        </p:nvSpPr>
        <p:spPr bwMode="auto">
          <a:xfrm>
            <a:off x="7694380" y="4130675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26" name="Freeform 113"/>
          <p:cNvSpPr>
            <a:spLocks/>
          </p:cNvSpPr>
          <p:nvPr/>
        </p:nvSpPr>
        <p:spPr bwMode="auto">
          <a:xfrm>
            <a:off x="7694380" y="3686175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27" name="Freeform 114"/>
          <p:cNvSpPr>
            <a:spLocks/>
          </p:cNvSpPr>
          <p:nvPr/>
        </p:nvSpPr>
        <p:spPr bwMode="auto">
          <a:xfrm>
            <a:off x="7694380" y="3244850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28" name="Freeform 115"/>
          <p:cNvSpPr>
            <a:spLocks/>
          </p:cNvSpPr>
          <p:nvPr/>
        </p:nvSpPr>
        <p:spPr bwMode="auto">
          <a:xfrm>
            <a:off x="7694380" y="2803525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29" name="Freeform 116"/>
          <p:cNvSpPr>
            <a:spLocks/>
          </p:cNvSpPr>
          <p:nvPr/>
        </p:nvSpPr>
        <p:spPr bwMode="auto">
          <a:xfrm>
            <a:off x="7694380" y="2362200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30" name="Freeform 117"/>
          <p:cNvSpPr>
            <a:spLocks/>
          </p:cNvSpPr>
          <p:nvPr/>
        </p:nvSpPr>
        <p:spPr bwMode="auto">
          <a:xfrm>
            <a:off x="7694380" y="1920875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31" name="Freeform 118"/>
          <p:cNvSpPr>
            <a:spLocks/>
          </p:cNvSpPr>
          <p:nvPr/>
        </p:nvSpPr>
        <p:spPr bwMode="auto">
          <a:xfrm>
            <a:off x="7694380" y="1476375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32" name="Freeform 119"/>
          <p:cNvSpPr>
            <a:spLocks/>
          </p:cNvSpPr>
          <p:nvPr/>
        </p:nvSpPr>
        <p:spPr bwMode="auto">
          <a:xfrm>
            <a:off x="7694380" y="1035050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33" name="Freeform 120"/>
          <p:cNvSpPr>
            <a:spLocks/>
          </p:cNvSpPr>
          <p:nvPr/>
        </p:nvSpPr>
        <p:spPr bwMode="auto">
          <a:xfrm>
            <a:off x="7694380" y="5235575"/>
            <a:ext cx="41275" cy="0"/>
          </a:xfrm>
          <a:custGeom>
            <a:avLst/>
            <a:gdLst>
              <a:gd name="T0" fmla="*/ 0 w 13"/>
              <a:gd name="T1" fmla="*/ 12 w 13"/>
              <a:gd name="T2" fmla="*/ 13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3">
                <a:moveTo>
                  <a:pt x="0" y="0"/>
                </a:moveTo>
                <a:lnTo>
                  <a:pt x="12" y="0"/>
                </a:lnTo>
                <a:lnTo>
                  <a:pt x="13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34" name="Freeform 121"/>
          <p:cNvSpPr>
            <a:spLocks/>
          </p:cNvSpPr>
          <p:nvPr/>
        </p:nvSpPr>
        <p:spPr bwMode="auto">
          <a:xfrm>
            <a:off x="7694380" y="4791075"/>
            <a:ext cx="41275" cy="0"/>
          </a:xfrm>
          <a:custGeom>
            <a:avLst/>
            <a:gdLst>
              <a:gd name="T0" fmla="*/ 0 w 13"/>
              <a:gd name="T1" fmla="*/ 12 w 13"/>
              <a:gd name="T2" fmla="*/ 13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3">
                <a:moveTo>
                  <a:pt x="0" y="0"/>
                </a:moveTo>
                <a:lnTo>
                  <a:pt x="12" y="0"/>
                </a:lnTo>
                <a:lnTo>
                  <a:pt x="13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35" name="Freeform 122"/>
          <p:cNvSpPr>
            <a:spLocks/>
          </p:cNvSpPr>
          <p:nvPr/>
        </p:nvSpPr>
        <p:spPr bwMode="auto">
          <a:xfrm>
            <a:off x="7694380" y="4349750"/>
            <a:ext cx="41275" cy="0"/>
          </a:xfrm>
          <a:custGeom>
            <a:avLst/>
            <a:gdLst>
              <a:gd name="T0" fmla="*/ 0 w 13"/>
              <a:gd name="T1" fmla="*/ 12 w 13"/>
              <a:gd name="T2" fmla="*/ 13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3">
                <a:moveTo>
                  <a:pt x="0" y="0"/>
                </a:moveTo>
                <a:lnTo>
                  <a:pt x="12" y="0"/>
                </a:lnTo>
                <a:lnTo>
                  <a:pt x="13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36" name="Freeform 123"/>
          <p:cNvSpPr>
            <a:spLocks/>
          </p:cNvSpPr>
          <p:nvPr/>
        </p:nvSpPr>
        <p:spPr bwMode="auto">
          <a:xfrm>
            <a:off x="7694380" y="3908425"/>
            <a:ext cx="41275" cy="0"/>
          </a:xfrm>
          <a:custGeom>
            <a:avLst/>
            <a:gdLst>
              <a:gd name="T0" fmla="*/ 0 w 13"/>
              <a:gd name="T1" fmla="*/ 12 w 13"/>
              <a:gd name="T2" fmla="*/ 13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3">
                <a:moveTo>
                  <a:pt x="0" y="0"/>
                </a:moveTo>
                <a:lnTo>
                  <a:pt x="12" y="0"/>
                </a:lnTo>
                <a:lnTo>
                  <a:pt x="13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37" name="Freeform 124"/>
          <p:cNvSpPr>
            <a:spLocks/>
          </p:cNvSpPr>
          <p:nvPr/>
        </p:nvSpPr>
        <p:spPr bwMode="auto">
          <a:xfrm>
            <a:off x="7694380" y="3467100"/>
            <a:ext cx="41275" cy="0"/>
          </a:xfrm>
          <a:custGeom>
            <a:avLst/>
            <a:gdLst>
              <a:gd name="T0" fmla="*/ 0 w 13"/>
              <a:gd name="T1" fmla="*/ 12 w 13"/>
              <a:gd name="T2" fmla="*/ 13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3">
                <a:moveTo>
                  <a:pt x="0" y="0"/>
                </a:moveTo>
                <a:lnTo>
                  <a:pt x="12" y="0"/>
                </a:lnTo>
                <a:lnTo>
                  <a:pt x="13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38" name="Freeform 125"/>
          <p:cNvSpPr>
            <a:spLocks/>
          </p:cNvSpPr>
          <p:nvPr/>
        </p:nvSpPr>
        <p:spPr bwMode="auto">
          <a:xfrm>
            <a:off x="7694380" y="3025775"/>
            <a:ext cx="41275" cy="0"/>
          </a:xfrm>
          <a:custGeom>
            <a:avLst/>
            <a:gdLst>
              <a:gd name="T0" fmla="*/ 0 w 13"/>
              <a:gd name="T1" fmla="*/ 12 w 13"/>
              <a:gd name="T2" fmla="*/ 13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3">
                <a:moveTo>
                  <a:pt x="0" y="0"/>
                </a:moveTo>
                <a:lnTo>
                  <a:pt x="12" y="0"/>
                </a:lnTo>
                <a:lnTo>
                  <a:pt x="13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39" name="Freeform 126"/>
          <p:cNvSpPr>
            <a:spLocks/>
          </p:cNvSpPr>
          <p:nvPr/>
        </p:nvSpPr>
        <p:spPr bwMode="auto">
          <a:xfrm>
            <a:off x="7694380" y="2581275"/>
            <a:ext cx="41275" cy="0"/>
          </a:xfrm>
          <a:custGeom>
            <a:avLst/>
            <a:gdLst>
              <a:gd name="T0" fmla="*/ 0 w 13"/>
              <a:gd name="T1" fmla="*/ 12 w 13"/>
              <a:gd name="T2" fmla="*/ 13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3">
                <a:moveTo>
                  <a:pt x="0" y="0"/>
                </a:moveTo>
                <a:lnTo>
                  <a:pt x="12" y="0"/>
                </a:lnTo>
                <a:lnTo>
                  <a:pt x="13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40" name="Freeform 127"/>
          <p:cNvSpPr>
            <a:spLocks/>
          </p:cNvSpPr>
          <p:nvPr/>
        </p:nvSpPr>
        <p:spPr bwMode="auto">
          <a:xfrm>
            <a:off x="7694380" y="2139950"/>
            <a:ext cx="41275" cy="0"/>
          </a:xfrm>
          <a:custGeom>
            <a:avLst/>
            <a:gdLst>
              <a:gd name="T0" fmla="*/ 0 w 13"/>
              <a:gd name="T1" fmla="*/ 12 w 13"/>
              <a:gd name="T2" fmla="*/ 13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3">
                <a:moveTo>
                  <a:pt x="0" y="0"/>
                </a:moveTo>
                <a:lnTo>
                  <a:pt x="12" y="0"/>
                </a:lnTo>
                <a:lnTo>
                  <a:pt x="13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41" name="Freeform 128"/>
          <p:cNvSpPr>
            <a:spLocks/>
          </p:cNvSpPr>
          <p:nvPr/>
        </p:nvSpPr>
        <p:spPr bwMode="auto">
          <a:xfrm>
            <a:off x="7694380" y="1698625"/>
            <a:ext cx="41275" cy="0"/>
          </a:xfrm>
          <a:custGeom>
            <a:avLst/>
            <a:gdLst>
              <a:gd name="T0" fmla="*/ 0 w 13"/>
              <a:gd name="T1" fmla="*/ 12 w 13"/>
              <a:gd name="T2" fmla="*/ 13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3">
                <a:moveTo>
                  <a:pt x="0" y="0"/>
                </a:moveTo>
                <a:lnTo>
                  <a:pt x="12" y="0"/>
                </a:lnTo>
                <a:lnTo>
                  <a:pt x="13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42" name="Freeform 129"/>
          <p:cNvSpPr>
            <a:spLocks/>
          </p:cNvSpPr>
          <p:nvPr/>
        </p:nvSpPr>
        <p:spPr bwMode="auto">
          <a:xfrm>
            <a:off x="7694380" y="1257300"/>
            <a:ext cx="41275" cy="0"/>
          </a:xfrm>
          <a:custGeom>
            <a:avLst/>
            <a:gdLst>
              <a:gd name="T0" fmla="*/ 0 w 13"/>
              <a:gd name="T1" fmla="*/ 12 w 13"/>
              <a:gd name="T2" fmla="*/ 13 w 1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3">
                <a:moveTo>
                  <a:pt x="0" y="0"/>
                </a:moveTo>
                <a:lnTo>
                  <a:pt x="12" y="0"/>
                </a:lnTo>
                <a:lnTo>
                  <a:pt x="13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43" name="Freeform 130"/>
          <p:cNvSpPr>
            <a:spLocks/>
          </p:cNvSpPr>
          <p:nvPr/>
        </p:nvSpPr>
        <p:spPr bwMode="auto">
          <a:xfrm>
            <a:off x="2663593" y="5454650"/>
            <a:ext cx="0" cy="79375"/>
          </a:xfrm>
          <a:custGeom>
            <a:avLst/>
            <a:gdLst>
              <a:gd name="T0" fmla="*/ 0 h 25"/>
              <a:gd name="T1" fmla="*/ 24 h 25"/>
              <a:gd name="T2" fmla="*/ 25 h 2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5">
                <a:moveTo>
                  <a:pt x="0" y="0"/>
                </a:moveTo>
                <a:lnTo>
                  <a:pt x="0" y="24"/>
                </a:lnTo>
                <a:lnTo>
                  <a:pt x="0" y="25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44" name="Freeform 131"/>
          <p:cNvSpPr>
            <a:spLocks/>
          </p:cNvSpPr>
          <p:nvPr/>
        </p:nvSpPr>
        <p:spPr bwMode="auto">
          <a:xfrm>
            <a:off x="3863743" y="5454650"/>
            <a:ext cx="0" cy="79375"/>
          </a:xfrm>
          <a:custGeom>
            <a:avLst/>
            <a:gdLst>
              <a:gd name="T0" fmla="*/ 0 h 25"/>
              <a:gd name="T1" fmla="*/ 24 h 25"/>
              <a:gd name="T2" fmla="*/ 25 h 2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5">
                <a:moveTo>
                  <a:pt x="0" y="0"/>
                </a:moveTo>
                <a:lnTo>
                  <a:pt x="0" y="24"/>
                </a:lnTo>
                <a:lnTo>
                  <a:pt x="0" y="25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45" name="Freeform 132"/>
          <p:cNvSpPr>
            <a:spLocks/>
          </p:cNvSpPr>
          <p:nvPr/>
        </p:nvSpPr>
        <p:spPr bwMode="auto">
          <a:xfrm>
            <a:off x="5060718" y="5454650"/>
            <a:ext cx="0" cy="79375"/>
          </a:xfrm>
          <a:custGeom>
            <a:avLst/>
            <a:gdLst>
              <a:gd name="T0" fmla="*/ 0 h 25"/>
              <a:gd name="T1" fmla="*/ 24 h 25"/>
              <a:gd name="T2" fmla="*/ 25 h 2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5">
                <a:moveTo>
                  <a:pt x="0" y="0"/>
                </a:moveTo>
                <a:lnTo>
                  <a:pt x="0" y="24"/>
                </a:lnTo>
                <a:lnTo>
                  <a:pt x="0" y="25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46" name="Freeform 133"/>
          <p:cNvSpPr>
            <a:spLocks/>
          </p:cNvSpPr>
          <p:nvPr/>
        </p:nvSpPr>
        <p:spPr bwMode="auto">
          <a:xfrm>
            <a:off x="6256105" y="5454650"/>
            <a:ext cx="0" cy="79375"/>
          </a:xfrm>
          <a:custGeom>
            <a:avLst/>
            <a:gdLst>
              <a:gd name="T0" fmla="*/ 0 h 25"/>
              <a:gd name="T1" fmla="*/ 24 h 25"/>
              <a:gd name="T2" fmla="*/ 25 h 2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5">
                <a:moveTo>
                  <a:pt x="0" y="0"/>
                </a:moveTo>
                <a:lnTo>
                  <a:pt x="0" y="24"/>
                </a:lnTo>
                <a:lnTo>
                  <a:pt x="0" y="25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47" name="Freeform 134"/>
          <p:cNvSpPr>
            <a:spLocks/>
          </p:cNvSpPr>
          <p:nvPr/>
        </p:nvSpPr>
        <p:spPr bwMode="auto">
          <a:xfrm>
            <a:off x="7453080" y="5454650"/>
            <a:ext cx="0" cy="79375"/>
          </a:xfrm>
          <a:custGeom>
            <a:avLst/>
            <a:gdLst>
              <a:gd name="T0" fmla="*/ 0 h 25"/>
              <a:gd name="T1" fmla="*/ 24 h 25"/>
              <a:gd name="T2" fmla="*/ 25 h 2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5">
                <a:moveTo>
                  <a:pt x="0" y="0"/>
                </a:moveTo>
                <a:lnTo>
                  <a:pt x="0" y="24"/>
                </a:lnTo>
                <a:lnTo>
                  <a:pt x="0" y="25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48" name="Freeform 135"/>
          <p:cNvSpPr>
            <a:spLocks/>
          </p:cNvSpPr>
          <p:nvPr/>
        </p:nvSpPr>
        <p:spPr bwMode="auto">
          <a:xfrm>
            <a:off x="2425468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49" name="Freeform 136"/>
          <p:cNvSpPr>
            <a:spLocks/>
          </p:cNvSpPr>
          <p:nvPr/>
        </p:nvSpPr>
        <p:spPr bwMode="auto">
          <a:xfrm>
            <a:off x="2904893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50" name="Freeform 137"/>
          <p:cNvSpPr>
            <a:spLocks/>
          </p:cNvSpPr>
          <p:nvPr/>
        </p:nvSpPr>
        <p:spPr bwMode="auto">
          <a:xfrm>
            <a:off x="3143018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51" name="Freeform 138"/>
          <p:cNvSpPr>
            <a:spLocks/>
          </p:cNvSpPr>
          <p:nvPr/>
        </p:nvSpPr>
        <p:spPr bwMode="auto">
          <a:xfrm>
            <a:off x="3384318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52" name="Freeform 139"/>
          <p:cNvSpPr>
            <a:spLocks/>
          </p:cNvSpPr>
          <p:nvPr/>
        </p:nvSpPr>
        <p:spPr bwMode="auto">
          <a:xfrm>
            <a:off x="3622443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53" name="Freeform 140"/>
          <p:cNvSpPr>
            <a:spLocks/>
          </p:cNvSpPr>
          <p:nvPr/>
        </p:nvSpPr>
        <p:spPr bwMode="auto">
          <a:xfrm>
            <a:off x="4101868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54" name="Freeform 141"/>
          <p:cNvSpPr>
            <a:spLocks/>
          </p:cNvSpPr>
          <p:nvPr/>
        </p:nvSpPr>
        <p:spPr bwMode="auto">
          <a:xfrm>
            <a:off x="4343168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55" name="Freeform 142"/>
          <p:cNvSpPr>
            <a:spLocks/>
          </p:cNvSpPr>
          <p:nvPr/>
        </p:nvSpPr>
        <p:spPr bwMode="auto">
          <a:xfrm>
            <a:off x="4581293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56" name="Freeform 143"/>
          <p:cNvSpPr>
            <a:spLocks/>
          </p:cNvSpPr>
          <p:nvPr/>
        </p:nvSpPr>
        <p:spPr bwMode="auto">
          <a:xfrm>
            <a:off x="4822593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57" name="Freeform 144"/>
          <p:cNvSpPr>
            <a:spLocks/>
          </p:cNvSpPr>
          <p:nvPr/>
        </p:nvSpPr>
        <p:spPr bwMode="auto">
          <a:xfrm>
            <a:off x="5298843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58" name="Freeform 145"/>
          <p:cNvSpPr>
            <a:spLocks/>
          </p:cNvSpPr>
          <p:nvPr/>
        </p:nvSpPr>
        <p:spPr bwMode="auto">
          <a:xfrm>
            <a:off x="5538555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59" name="Freeform 146"/>
          <p:cNvSpPr>
            <a:spLocks/>
          </p:cNvSpPr>
          <p:nvPr/>
        </p:nvSpPr>
        <p:spPr bwMode="auto">
          <a:xfrm>
            <a:off x="5776680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60" name="Freeform 147"/>
          <p:cNvSpPr>
            <a:spLocks/>
          </p:cNvSpPr>
          <p:nvPr/>
        </p:nvSpPr>
        <p:spPr bwMode="auto">
          <a:xfrm>
            <a:off x="6017980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61" name="Freeform 148"/>
          <p:cNvSpPr>
            <a:spLocks/>
          </p:cNvSpPr>
          <p:nvPr/>
        </p:nvSpPr>
        <p:spPr bwMode="auto">
          <a:xfrm>
            <a:off x="6497405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62" name="Freeform 149"/>
          <p:cNvSpPr>
            <a:spLocks/>
          </p:cNvSpPr>
          <p:nvPr/>
        </p:nvSpPr>
        <p:spPr bwMode="auto">
          <a:xfrm>
            <a:off x="6735530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63" name="Freeform 150"/>
          <p:cNvSpPr>
            <a:spLocks/>
          </p:cNvSpPr>
          <p:nvPr/>
        </p:nvSpPr>
        <p:spPr bwMode="auto">
          <a:xfrm>
            <a:off x="6973655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64" name="Freeform 151"/>
          <p:cNvSpPr>
            <a:spLocks/>
          </p:cNvSpPr>
          <p:nvPr/>
        </p:nvSpPr>
        <p:spPr bwMode="auto">
          <a:xfrm>
            <a:off x="7214955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65" name="Freeform 152"/>
          <p:cNvSpPr>
            <a:spLocks/>
          </p:cNvSpPr>
          <p:nvPr/>
        </p:nvSpPr>
        <p:spPr bwMode="auto">
          <a:xfrm>
            <a:off x="7694380" y="5454650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66" name="Freeform 153"/>
          <p:cNvSpPr>
            <a:spLocks/>
          </p:cNvSpPr>
          <p:nvPr/>
        </p:nvSpPr>
        <p:spPr bwMode="auto">
          <a:xfrm>
            <a:off x="7694380" y="1031875"/>
            <a:ext cx="0" cy="4422775"/>
          </a:xfrm>
          <a:custGeom>
            <a:avLst/>
            <a:gdLst>
              <a:gd name="T0" fmla="*/ 1393 h 1393"/>
              <a:gd name="T1" fmla="*/ 1 h 1393"/>
              <a:gd name="T2" fmla="*/ 0 h 139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93">
                <a:moveTo>
                  <a:pt x="0" y="1393"/>
                </a:moveTo>
                <a:lnTo>
                  <a:pt x="0" y="1"/>
                </a:lnTo>
                <a:lnTo>
                  <a:pt x="0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367" name="Freeform 154"/>
          <p:cNvSpPr>
            <a:spLocks/>
          </p:cNvSpPr>
          <p:nvPr/>
        </p:nvSpPr>
        <p:spPr bwMode="auto">
          <a:xfrm>
            <a:off x="2425468" y="5454650"/>
            <a:ext cx="5272087" cy="0"/>
          </a:xfrm>
          <a:custGeom>
            <a:avLst/>
            <a:gdLst>
              <a:gd name="T0" fmla="*/ 0 w 1661"/>
              <a:gd name="T1" fmla="*/ 1660 w 1661"/>
              <a:gd name="T2" fmla="*/ 1661 w 166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661">
                <a:moveTo>
                  <a:pt x="0" y="0"/>
                </a:moveTo>
                <a:lnTo>
                  <a:pt x="1660" y="0"/>
                </a:lnTo>
                <a:lnTo>
                  <a:pt x="1661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1199" name="Rectangle 387"/>
          <p:cNvSpPr>
            <a:spLocks noChangeArrowheads="1"/>
          </p:cNvSpPr>
          <p:nvPr/>
        </p:nvSpPr>
        <p:spPr bwMode="auto">
          <a:xfrm>
            <a:off x="2496919" y="5685056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1800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0" name="Rectangle 388"/>
          <p:cNvSpPr>
            <a:spLocks noChangeArrowheads="1"/>
          </p:cNvSpPr>
          <p:nvPr/>
        </p:nvSpPr>
        <p:spPr bwMode="auto">
          <a:xfrm>
            <a:off x="3693894" y="5685056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1850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1" name="Rectangle 389"/>
          <p:cNvSpPr>
            <a:spLocks noChangeArrowheads="1"/>
          </p:cNvSpPr>
          <p:nvPr/>
        </p:nvSpPr>
        <p:spPr bwMode="auto">
          <a:xfrm>
            <a:off x="4890869" y="5685056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1900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2" name="Rectangle 390"/>
          <p:cNvSpPr>
            <a:spLocks noChangeArrowheads="1"/>
          </p:cNvSpPr>
          <p:nvPr/>
        </p:nvSpPr>
        <p:spPr bwMode="auto">
          <a:xfrm>
            <a:off x="6089431" y="5685056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1950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03" name="Rectangle 391"/>
          <p:cNvSpPr>
            <a:spLocks noChangeArrowheads="1"/>
          </p:cNvSpPr>
          <p:nvPr/>
        </p:nvSpPr>
        <p:spPr bwMode="auto">
          <a:xfrm>
            <a:off x="7286406" y="5685056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2000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8" name="Rectangle 376"/>
          <p:cNvSpPr>
            <a:spLocks noChangeArrowheads="1"/>
          </p:cNvSpPr>
          <p:nvPr/>
        </p:nvSpPr>
        <p:spPr bwMode="auto">
          <a:xfrm flipH="1">
            <a:off x="7848625" y="5367977"/>
            <a:ext cx="8496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9" name="Rectangle 377"/>
          <p:cNvSpPr>
            <a:spLocks noChangeArrowheads="1"/>
          </p:cNvSpPr>
          <p:nvPr/>
        </p:nvSpPr>
        <p:spPr bwMode="auto">
          <a:xfrm flipH="1">
            <a:off x="7858150" y="4926652"/>
            <a:ext cx="5097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100000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0" name="Rectangle 378"/>
          <p:cNvSpPr>
            <a:spLocks noChangeArrowheads="1"/>
          </p:cNvSpPr>
          <p:nvPr/>
        </p:nvSpPr>
        <p:spPr bwMode="auto">
          <a:xfrm flipH="1">
            <a:off x="7858150" y="4485327"/>
            <a:ext cx="5097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200000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1" name="Rectangle 379"/>
          <p:cNvSpPr>
            <a:spLocks noChangeArrowheads="1"/>
          </p:cNvSpPr>
          <p:nvPr/>
        </p:nvSpPr>
        <p:spPr bwMode="auto">
          <a:xfrm flipH="1">
            <a:off x="7858150" y="4044002"/>
            <a:ext cx="5097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300000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2" name="Rectangle 380"/>
          <p:cNvSpPr>
            <a:spLocks noChangeArrowheads="1"/>
          </p:cNvSpPr>
          <p:nvPr/>
        </p:nvSpPr>
        <p:spPr bwMode="auto">
          <a:xfrm flipH="1">
            <a:off x="7858150" y="3602677"/>
            <a:ext cx="5097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400000</a:t>
            </a:r>
            <a:endParaRPr kumimoji="0" lang="en-US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3" name="Rectangle 381"/>
          <p:cNvSpPr>
            <a:spLocks noChangeArrowheads="1"/>
          </p:cNvSpPr>
          <p:nvPr/>
        </p:nvSpPr>
        <p:spPr bwMode="auto">
          <a:xfrm flipH="1">
            <a:off x="7858150" y="3158177"/>
            <a:ext cx="5097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500000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4" name="Rectangle 382"/>
          <p:cNvSpPr>
            <a:spLocks noChangeArrowheads="1"/>
          </p:cNvSpPr>
          <p:nvPr/>
        </p:nvSpPr>
        <p:spPr bwMode="auto">
          <a:xfrm flipH="1">
            <a:off x="7858150" y="2716852"/>
            <a:ext cx="5097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600000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5" name="Rectangle 383"/>
          <p:cNvSpPr>
            <a:spLocks noChangeArrowheads="1"/>
          </p:cNvSpPr>
          <p:nvPr/>
        </p:nvSpPr>
        <p:spPr bwMode="auto">
          <a:xfrm flipH="1">
            <a:off x="7858150" y="2275527"/>
            <a:ext cx="5097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700000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6" name="Rectangle 384"/>
          <p:cNvSpPr>
            <a:spLocks noChangeArrowheads="1"/>
          </p:cNvSpPr>
          <p:nvPr/>
        </p:nvSpPr>
        <p:spPr bwMode="auto">
          <a:xfrm flipH="1">
            <a:off x="7858150" y="1834202"/>
            <a:ext cx="5097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800000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7" name="Rectangle 385"/>
          <p:cNvSpPr>
            <a:spLocks noChangeArrowheads="1"/>
          </p:cNvSpPr>
          <p:nvPr/>
        </p:nvSpPr>
        <p:spPr bwMode="auto">
          <a:xfrm flipH="1">
            <a:off x="7858150" y="1392877"/>
            <a:ext cx="50975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900000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98" name="Rectangle 386"/>
          <p:cNvSpPr>
            <a:spLocks noChangeArrowheads="1"/>
          </p:cNvSpPr>
          <p:nvPr/>
        </p:nvSpPr>
        <p:spPr bwMode="auto">
          <a:xfrm flipH="1">
            <a:off x="7858150" y="948377"/>
            <a:ext cx="59471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1000000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426"/>
          <p:cNvSpPr>
            <a:spLocks noChangeArrowheads="1"/>
          </p:cNvSpPr>
          <p:nvPr/>
        </p:nvSpPr>
        <p:spPr bwMode="auto">
          <a:xfrm rot="5400000" flipH="1">
            <a:off x="8221668" y="3137182"/>
            <a:ext cx="9233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Population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427"/>
          <p:cNvSpPr>
            <a:spLocks noChangeArrowheads="1"/>
          </p:cNvSpPr>
          <p:nvPr/>
        </p:nvSpPr>
        <p:spPr bwMode="auto">
          <a:xfrm>
            <a:off x="4879716" y="6026247"/>
            <a:ext cx="37965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Year</a:t>
            </a:r>
            <a:endParaRPr kumimoji="0" lang="en-US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23" name="Isosceles Triangle 1422"/>
          <p:cNvSpPr/>
          <p:nvPr/>
        </p:nvSpPr>
        <p:spPr bwMode="auto">
          <a:xfrm>
            <a:off x="4865162" y="5459105"/>
            <a:ext cx="109182" cy="197892"/>
          </a:xfrm>
          <a:prstGeom prst="triangl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33" name="Isosceles Triangle 432"/>
          <p:cNvSpPr/>
          <p:nvPr/>
        </p:nvSpPr>
        <p:spPr bwMode="auto">
          <a:xfrm>
            <a:off x="3120523" y="5468204"/>
            <a:ext cx="109182" cy="197892"/>
          </a:xfrm>
          <a:prstGeom prst="triangle">
            <a:avLst/>
          </a:prstGeom>
          <a:solidFill>
            <a:srgbClr val="00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424" name="TextBox 1423"/>
          <p:cNvSpPr txBox="1"/>
          <p:nvPr/>
        </p:nvSpPr>
        <p:spPr>
          <a:xfrm>
            <a:off x="4480733" y="5462650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baseline="0" dirty="0" smtClean="0">
                <a:solidFill>
                  <a:srgbClr val="FF0000"/>
                </a:solidFill>
                <a:latin typeface="+mn-lt"/>
              </a:rPr>
              <a:t>1893</a:t>
            </a:r>
            <a:endParaRPr lang="en-US" sz="1000" b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35" name="TextBox 434"/>
          <p:cNvSpPr txBox="1"/>
          <p:nvPr/>
        </p:nvSpPr>
        <p:spPr>
          <a:xfrm>
            <a:off x="2744956" y="5448795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baseline="0" dirty="0" smtClean="0">
                <a:solidFill>
                  <a:srgbClr val="FF0000"/>
                </a:solidFill>
                <a:latin typeface="+mn-lt"/>
              </a:rPr>
              <a:t>1821</a:t>
            </a:r>
            <a:endParaRPr lang="en-US" sz="1000" b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25" name="TextBox 1424"/>
          <p:cNvSpPr txBox="1"/>
          <p:nvPr/>
        </p:nvSpPr>
        <p:spPr>
          <a:xfrm>
            <a:off x="2640045" y="6293922"/>
            <a:ext cx="5791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Source: New </a:t>
            </a:r>
            <a:r>
              <a:rPr lang="en-US" sz="1400" baseline="0" dirty="0">
                <a:solidFill>
                  <a:srgbClr val="FFFFFF"/>
                </a:solidFill>
                <a:latin typeface="Arial" panose="020B0604020202020204" pitchFamily="34" charset="0"/>
              </a:rPr>
              <a:t>Jersey Department of Labor and Workforce Development</a:t>
            </a:r>
          </a:p>
        </p:txBody>
      </p:sp>
      <p:sp>
        <p:nvSpPr>
          <p:cNvPr id="1428" name="TextBox 1427"/>
          <p:cNvSpPr txBox="1"/>
          <p:nvPr/>
        </p:nvSpPr>
        <p:spPr>
          <a:xfrm>
            <a:off x="4888549" y="821879"/>
            <a:ext cx="2351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Population growth</a:t>
            </a:r>
          </a:p>
          <a:p>
            <a:pPr algn="ctr"/>
            <a:r>
              <a:rPr lang="en-US" sz="1600" b="1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in NJ coastal counties</a:t>
            </a:r>
            <a:endParaRPr lang="en-US" sz="1600" b="1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430" name="Picture 14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8" y="841169"/>
            <a:ext cx="3807725" cy="4351685"/>
          </a:xfrm>
          <a:prstGeom prst="rect">
            <a:avLst/>
          </a:prstGeom>
        </p:spPr>
      </p:pic>
      <p:sp>
        <p:nvSpPr>
          <p:cNvPr id="443" name="Rectangle 6"/>
          <p:cNvSpPr>
            <a:spLocks noChangeArrowheads="1"/>
          </p:cNvSpPr>
          <p:nvPr/>
        </p:nvSpPr>
        <p:spPr bwMode="auto">
          <a:xfrm>
            <a:off x="3614384" y="5405438"/>
            <a:ext cx="273050" cy="3175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4" name="Freeform 7"/>
          <p:cNvSpPr>
            <a:spLocks/>
          </p:cNvSpPr>
          <p:nvPr/>
        </p:nvSpPr>
        <p:spPr bwMode="auto">
          <a:xfrm>
            <a:off x="3855684" y="5392738"/>
            <a:ext cx="269875" cy="44450"/>
          </a:xfrm>
          <a:custGeom>
            <a:avLst/>
            <a:gdLst>
              <a:gd name="T0" fmla="*/ 20 w 170"/>
              <a:gd name="T1" fmla="*/ 28 h 28"/>
              <a:gd name="T2" fmla="*/ 0 w 170"/>
              <a:gd name="T3" fmla="*/ 28 h 28"/>
              <a:gd name="T4" fmla="*/ 0 w 170"/>
              <a:gd name="T5" fmla="*/ 8 h 28"/>
              <a:gd name="T6" fmla="*/ 150 w 170"/>
              <a:gd name="T7" fmla="*/ 0 h 28"/>
              <a:gd name="T8" fmla="*/ 170 w 170"/>
              <a:gd name="T9" fmla="*/ 0 h 28"/>
              <a:gd name="T10" fmla="*/ 170 w 170"/>
              <a:gd name="T11" fmla="*/ 20 h 28"/>
              <a:gd name="T12" fmla="*/ 20 w 170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8">
                <a:moveTo>
                  <a:pt x="20" y="28"/>
                </a:moveTo>
                <a:lnTo>
                  <a:pt x="0" y="28"/>
                </a:lnTo>
                <a:lnTo>
                  <a:pt x="0" y="8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28"/>
                </a:lnTo>
                <a:close/>
              </a:path>
            </a:pathLst>
          </a:cu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5" name="Freeform 8"/>
          <p:cNvSpPr>
            <a:spLocks/>
          </p:cNvSpPr>
          <p:nvPr/>
        </p:nvSpPr>
        <p:spPr bwMode="auto">
          <a:xfrm>
            <a:off x="4093809" y="5126038"/>
            <a:ext cx="1228725" cy="298450"/>
          </a:xfrm>
          <a:custGeom>
            <a:avLst/>
            <a:gdLst>
              <a:gd name="T0" fmla="*/ 20 w 774"/>
              <a:gd name="T1" fmla="*/ 188 h 188"/>
              <a:gd name="T2" fmla="*/ 0 w 774"/>
              <a:gd name="T3" fmla="*/ 188 h 188"/>
              <a:gd name="T4" fmla="*/ 0 w 774"/>
              <a:gd name="T5" fmla="*/ 168 h 188"/>
              <a:gd name="T6" fmla="*/ 754 w 774"/>
              <a:gd name="T7" fmla="*/ 0 h 188"/>
              <a:gd name="T8" fmla="*/ 774 w 774"/>
              <a:gd name="T9" fmla="*/ 0 h 188"/>
              <a:gd name="T10" fmla="*/ 774 w 774"/>
              <a:gd name="T11" fmla="*/ 20 h 188"/>
              <a:gd name="T12" fmla="*/ 20 w 774"/>
              <a:gd name="T13" fmla="*/ 18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4" h="188">
                <a:moveTo>
                  <a:pt x="20" y="188"/>
                </a:moveTo>
                <a:lnTo>
                  <a:pt x="0" y="188"/>
                </a:lnTo>
                <a:lnTo>
                  <a:pt x="0" y="168"/>
                </a:lnTo>
                <a:lnTo>
                  <a:pt x="754" y="0"/>
                </a:lnTo>
                <a:lnTo>
                  <a:pt x="774" y="0"/>
                </a:lnTo>
                <a:lnTo>
                  <a:pt x="774" y="20"/>
                </a:lnTo>
                <a:lnTo>
                  <a:pt x="20" y="188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6" name="Freeform 9"/>
          <p:cNvSpPr>
            <a:spLocks/>
          </p:cNvSpPr>
          <p:nvPr/>
        </p:nvSpPr>
        <p:spPr bwMode="auto">
          <a:xfrm>
            <a:off x="5290784" y="5072063"/>
            <a:ext cx="271462" cy="85725"/>
          </a:xfrm>
          <a:custGeom>
            <a:avLst/>
            <a:gdLst>
              <a:gd name="T0" fmla="*/ 20 w 171"/>
              <a:gd name="T1" fmla="*/ 54 h 54"/>
              <a:gd name="T2" fmla="*/ 0 w 171"/>
              <a:gd name="T3" fmla="*/ 54 h 54"/>
              <a:gd name="T4" fmla="*/ 0 w 171"/>
              <a:gd name="T5" fmla="*/ 34 h 54"/>
              <a:gd name="T6" fmla="*/ 151 w 171"/>
              <a:gd name="T7" fmla="*/ 0 h 54"/>
              <a:gd name="T8" fmla="*/ 171 w 171"/>
              <a:gd name="T9" fmla="*/ 0 h 54"/>
              <a:gd name="T10" fmla="*/ 171 w 171"/>
              <a:gd name="T11" fmla="*/ 20 h 54"/>
              <a:gd name="T12" fmla="*/ 20 w 171"/>
              <a:gd name="T13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1" h="54">
                <a:moveTo>
                  <a:pt x="20" y="54"/>
                </a:moveTo>
                <a:lnTo>
                  <a:pt x="0" y="54"/>
                </a:lnTo>
                <a:lnTo>
                  <a:pt x="0" y="34"/>
                </a:lnTo>
                <a:lnTo>
                  <a:pt x="151" y="0"/>
                </a:lnTo>
                <a:lnTo>
                  <a:pt x="171" y="0"/>
                </a:lnTo>
                <a:lnTo>
                  <a:pt x="171" y="20"/>
                </a:lnTo>
                <a:lnTo>
                  <a:pt x="20" y="54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7" name="Freeform 10"/>
          <p:cNvSpPr>
            <a:spLocks/>
          </p:cNvSpPr>
          <p:nvPr/>
        </p:nvSpPr>
        <p:spPr bwMode="auto">
          <a:xfrm>
            <a:off x="5530496" y="4894263"/>
            <a:ext cx="269875" cy="209550"/>
          </a:xfrm>
          <a:custGeom>
            <a:avLst/>
            <a:gdLst>
              <a:gd name="T0" fmla="*/ 20 w 170"/>
              <a:gd name="T1" fmla="*/ 132 h 132"/>
              <a:gd name="T2" fmla="*/ 0 w 170"/>
              <a:gd name="T3" fmla="*/ 132 h 132"/>
              <a:gd name="T4" fmla="*/ 0 w 170"/>
              <a:gd name="T5" fmla="*/ 112 h 132"/>
              <a:gd name="T6" fmla="*/ 150 w 170"/>
              <a:gd name="T7" fmla="*/ 0 h 132"/>
              <a:gd name="T8" fmla="*/ 170 w 170"/>
              <a:gd name="T9" fmla="*/ 0 h 132"/>
              <a:gd name="T10" fmla="*/ 170 w 170"/>
              <a:gd name="T11" fmla="*/ 20 h 132"/>
              <a:gd name="T12" fmla="*/ 20 w 170"/>
              <a:gd name="T13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132">
                <a:moveTo>
                  <a:pt x="20" y="132"/>
                </a:moveTo>
                <a:lnTo>
                  <a:pt x="0" y="132"/>
                </a:lnTo>
                <a:lnTo>
                  <a:pt x="0" y="112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132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8" name="Freeform 11"/>
          <p:cNvSpPr>
            <a:spLocks/>
          </p:cNvSpPr>
          <p:nvPr/>
        </p:nvSpPr>
        <p:spPr bwMode="auto">
          <a:xfrm>
            <a:off x="5768621" y="4894263"/>
            <a:ext cx="273050" cy="34925"/>
          </a:xfrm>
          <a:custGeom>
            <a:avLst/>
            <a:gdLst>
              <a:gd name="T0" fmla="*/ 0 w 172"/>
              <a:gd name="T1" fmla="*/ 20 h 22"/>
              <a:gd name="T2" fmla="*/ 0 w 172"/>
              <a:gd name="T3" fmla="*/ 0 h 22"/>
              <a:gd name="T4" fmla="*/ 20 w 172"/>
              <a:gd name="T5" fmla="*/ 0 h 22"/>
              <a:gd name="T6" fmla="*/ 172 w 172"/>
              <a:gd name="T7" fmla="*/ 2 h 22"/>
              <a:gd name="T8" fmla="*/ 172 w 172"/>
              <a:gd name="T9" fmla="*/ 22 h 22"/>
              <a:gd name="T10" fmla="*/ 152 w 172"/>
              <a:gd name="T11" fmla="*/ 22 h 22"/>
              <a:gd name="T12" fmla="*/ 0 w 172"/>
              <a:gd name="T13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22">
                <a:moveTo>
                  <a:pt x="0" y="20"/>
                </a:moveTo>
                <a:lnTo>
                  <a:pt x="0" y="0"/>
                </a:lnTo>
                <a:lnTo>
                  <a:pt x="20" y="0"/>
                </a:lnTo>
                <a:lnTo>
                  <a:pt x="172" y="2"/>
                </a:lnTo>
                <a:lnTo>
                  <a:pt x="172" y="22"/>
                </a:lnTo>
                <a:lnTo>
                  <a:pt x="152" y="22"/>
                </a:lnTo>
                <a:lnTo>
                  <a:pt x="0" y="2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9" name="Freeform 12"/>
          <p:cNvSpPr>
            <a:spLocks/>
          </p:cNvSpPr>
          <p:nvPr/>
        </p:nvSpPr>
        <p:spPr bwMode="auto">
          <a:xfrm>
            <a:off x="6009921" y="4859338"/>
            <a:ext cx="269875" cy="69850"/>
          </a:xfrm>
          <a:custGeom>
            <a:avLst/>
            <a:gdLst>
              <a:gd name="T0" fmla="*/ 20 w 170"/>
              <a:gd name="T1" fmla="*/ 44 h 44"/>
              <a:gd name="T2" fmla="*/ 0 w 170"/>
              <a:gd name="T3" fmla="*/ 44 h 44"/>
              <a:gd name="T4" fmla="*/ 0 w 170"/>
              <a:gd name="T5" fmla="*/ 24 h 44"/>
              <a:gd name="T6" fmla="*/ 150 w 170"/>
              <a:gd name="T7" fmla="*/ 0 h 44"/>
              <a:gd name="T8" fmla="*/ 170 w 170"/>
              <a:gd name="T9" fmla="*/ 0 h 44"/>
              <a:gd name="T10" fmla="*/ 170 w 170"/>
              <a:gd name="T11" fmla="*/ 20 h 44"/>
              <a:gd name="T12" fmla="*/ 20 w 170"/>
              <a:gd name="T1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44">
                <a:moveTo>
                  <a:pt x="20" y="44"/>
                </a:moveTo>
                <a:lnTo>
                  <a:pt x="0" y="44"/>
                </a:lnTo>
                <a:lnTo>
                  <a:pt x="0" y="24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44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" name="Freeform 13"/>
          <p:cNvSpPr>
            <a:spLocks/>
          </p:cNvSpPr>
          <p:nvPr/>
        </p:nvSpPr>
        <p:spPr bwMode="auto">
          <a:xfrm>
            <a:off x="6248046" y="4732338"/>
            <a:ext cx="273050" cy="158750"/>
          </a:xfrm>
          <a:custGeom>
            <a:avLst/>
            <a:gdLst>
              <a:gd name="T0" fmla="*/ 20 w 172"/>
              <a:gd name="T1" fmla="*/ 100 h 100"/>
              <a:gd name="T2" fmla="*/ 0 w 172"/>
              <a:gd name="T3" fmla="*/ 100 h 100"/>
              <a:gd name="T4" fmla="*/ 0 w 172"/>
              <a:gd name="T5" fmla="*/ 80 h 100"/>
              <a:gd name="T6" fmla="*/ 152 w 172"/>
              <a:gd name="T7" fmla="*/ 0 h 100"/>
              <a:gd name="T8" fmla="*/ 172 w 172"/>
              <a:gd name="T9" fmla="*/ 0 h 100"/>
              <a:gd name="T10" fmla="*/ 172 w 172"/>
              <a:gd name="T11" fmla="*/ 20 h 100"/>
              <a:gd name="T12" fmla="*/ 20 w 172"/>
              <a:gd name="T13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100">
                <a:moveTo>
                  <a:pt x="20" y="100"/>
                </a:moveTo>
                <a:lnTo>
                  <a:pt x="0" y="100"/>
                </a:lnTo>
                <a:lnTo>
                  <a:pt x="0" y="80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10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1" name="Freeform 14"/>
          <p:cNvSpPr>
            <a:spLocks/>
          </p:cNvSpPr>
          <p:nvPr/>
        </p:nvSpPr>
        <p:spPr bwMode="auto">
          <a:xfrm>
            <a:off x="6489346" y="4668838"/>
            <a:ext cx="269875" cy="95250"/>
          </a:xfrm>
          <a:custGeom>
            <a:avLst/>
            <a:gdLst>
              <a:gd name="T0" fmla="*/ 20 w 170"/>
              <a:gd name="T1" fmla="*/ 60 h 60"/>
              <a:gd name="T2" fmla="*/ 0 w 170"/>
              <a:gd name="T3" fmla="*/ 60 h 60"/>
              <a:gd name="T4" fmla="*/ 0 w 170"/>
              <a:gd name="T5" fmla="*/ 40 h 60"/>
              <a:gd name="T6" fmla="*/ 150 w 170"/>
              <a:gd name="T7" fmla="*/ 0 h 60"/>
              <a:gd name="T8" fmla="*/ 170 w 170"/>
              <a:gd name="T9" fmla="*/ 0 h 60"/>
              <a:gd name="T10" fmla="*/ 170 w 170"/>
              <a:gd name="T11" fmla="*/ 20 h 60"/>
              <a:gd name="T12" fmla="*/ 20 w 170"/>
              <a:gd name="T13" fmla="*/ 6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60">
                <a:moveTo>
                  <a:pt x="20" y="60"/>
                </a:moveTo>
                <a:lnTo>
                  <a:pt x="0" y="60"/>
                </a:lnTo>
                <a:lnTo>
                  <a:pt x="0" y="40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60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2" name="Freeform 15"/>
          <p:cNvSpPr>
            <a:spLocks/>
          </p:cNvSpPr>
          <p:nvPr/>
        </p:nvSpPr>
        <p:spPr bwMode="auto">
          <a:xfrm>
            <a:off x="6727471" y="4586288"/>
            <a:ext cx="269875" cy="114300"/>
          </a:xfrm>
          <a:custGeom>
            <a:avLst/>
            <a:gdLst>
              <a:gd name="T0" fmla="*/ 20 w 170"/>
              <a:gd name="T1" fmla="*/ 72 h 72"/>
              <a:gd name="T2" fmla="*/ 0 w 170"/>
              <a:gd name="T3" fmla="*/ 72 h 72"/>
              <a:gd name="T4" fmla="*/ 0 w 170"/>
              <a:gd name="T5" fmla="*/ 52 h 72"/>
              <a:gd name="T6" fmla="*/ 150 w 170"/>
              <a:gd name="T7" fmla="*/ 0 h 72"/>
              <a:gd name="T8" fmla="*/ 170 w 170"/>
              <a:gd name="T9" fmla="*/ 0 h 72"/>
              <a:gd name="T10" fmla="*/ 170 w 170"/>
              <a:gd name="T11" fmla="*/ 20 h 72"/>
              <a:gd name="T12" fmla="*/ 20 w 170"/>
              <a:gd name="T13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2">
                <a:moveTo>
                  <a:pt x="20" y="72"/>
                </a:moveTo>
                <a:lnTo>
                  <a:pt x="0" y="72"/>
                </a:lnTo>
                <a:lnTo>
                  <a:pt x="0" y="52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72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3" name="Freeform 16"/>
          <p:cNvSpPr>
            <a:spLocks/>
          </p:cNvSpPr>
          <p:nvPr/>
        </p:nvSpPr>
        <p:spPr bwMode="auto">
          <a:xfrm>
            <a:off x="6965596" y="4452938"/>
            <a:ext cx="273050" cy="165100"/>
          </a:xfrm>
          <a:custGeom>
            <a:avLst/>
            <a:gdLst>
              <a:gd name="T0" fmla="*/ 20 w 172"/>
              <a:gd name="T1" fmla="*/ 104 h 104"/>
              <a:gd name="T2" fmla="*/ 0 w 172"/>
              <a:gd name="T3" fmla="*/ 104 h 104"/>
              <a:gd name="T4" fmla="*/ 0 w 172"/>
              <a:gd name="T5" fmla="*/ 84 h 104"/>
              <a:gd name="T6" fmla="*/ 152 w 172"/>
              <a:gd name="T7" fmla="*/ 0 h 104"/>
              <a:gd name="T8" fmla="*/ 172 w 172"/>
              <a:gd name="T9" fmla="*/ 0 h 104"/>
              <a:gd name="T10" fmla="*/ 172 w 172"/>
              <a:gd name="T11" fmla="*/ 20 h 104"/>
              <a:gd name="T12" fmla="*/ 20 w 172"/>
              <a:gd name="T13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104">
                <a:moveTo>
                  <a:pt x="20" y="104"/>
                </a:moveTo>
                <a:lnTo>
                  <a:pt x="0" y="104"/>
                </a:lnTo>
                <a:lnTo>
                  <a:pt x="0" y="84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104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4" name="Freeform 17"/>
          <p:cNvSpPr>
            <a:spLocks/>
          </p:cNvSpPr>
          <p:nvPr/>
        </p:nvSpPr>
        <p:spPr bwMode="auto">
          <a:xfrm>
            <a:off x="7206896" y="4329113"/>
            <a:ext cx="269875" cy="155575"/>
          </a:xfrm>
          <a:custGeom>
            <a:avLst/>
            <a:gdLst>
              <a:gd name="T0" fmla="*/ 20 w 170"/>
              <a:gd name="T1" fmla="*/ 98 h 98"/>
              <a:gd name="T2" fmla="*/ 0 w 170"/>
              <a:gd name="T3" fmla="*/ 98 h 98"/>
              <a:gd name="T4" fmla="*/ 0 w 170"/>
              <a:gd name="T5" fmla="*/ 78 h 98"/>
              <a:gd name="T6" fmla="*/ 150 w 170"/>
              <a:gd name="T7" fmla="*/ 0 h 98"/>
              <a:gd name="T8" fmla="*/ 170 w 170"/>
              <a:gd name="T9" fmla="*/ 0 h 98"/>
              <a:gd name="T10" fmla="*/ 170 w 170"/>
              <a:gd name="T11" fmla="*/ 20 h 98"/>
              <a:gd name="T12" fmla="*/ 20 w 170"/>
              <a:gd name="T13" fmla="*/ 98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98">
                <a:moveTo>
                  <a:pt x="20" y="98"/>
                </a:moveTo>
                <a:lnTo>
                  <a:pt x="0" y="98"/>
                </a:lnTo>
                <a:lnTo>
                  <a:pt x="0" y="78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98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5" name="Freeform 18"/>
          <p:cNvSpPr>
            <a:spLocks/>
          </p:cNvSpPr>
          <p:nvPr/>
        </p:nvSpPr>
        <p:spPr bwMode="auto">
          <a:xfrm>
            <a:off x="7445021" y="4230688"/>
            <a:ext cx="273050" cy="130175"/>
          </a:xfrm>
          <a:custGeom>
            <a:avLst/>
            <a:gdLst>
              <a:gd name="T0" fmla="*/ 20 w 172"/>
              <a:gd name="T1" fmla="*/ 82 h 82"/>
              <a:gd name="T2" fmla="*/ 0 w 172"/>
              <a:gd name="T3" fmla="*/ 82 h 82"/>
              <a:gd name="T4" fmla="*/ 0 w 172"/>
              <a:gd name="T5" fmla="*/ 62 h 82"/>
              <a:gd name="T6" fmla="*/ 152 w 172"/>
              <a:gd name="T7" fmla="*/ 0 h 82"/>
              <a:gd name="T8" fmla="*/ 172 w 172"/>
              <a:gd name="T9" fmla="*/ 0 h 82"/>
              <a:gd name="T10" fmla="*/ 172 w 172"/>
              <a:gd name="T11" fmla="*/ 20 h 82"/>
              <a:gd name="T12" fmla="*/ 20 w 172"/>
              <a:gd name="T13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82">
                <a:moveTo>
                  <a:pt x="20" y="82"/>
                </a:moveTo>
                <a:lnTo>
                  <a:pt x="0" y="82"/>
                </a:lnTo>
                <a:lnTo>
                  <a:pt x="0" y="62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82"/>
                </a:lnTo>
                <a:close/>
              </a:path>
            </a:pathLst>
          </a:cu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6" name="Freeform 19"/>
          <p:cNvSpPr>
            <a:spLocks/>
          </p:cNvSpPr>
          <p:nvPr/>
        </p:nvSpPr>
        <p:spPr bwMode="auto">
          <a:xfrm>
            <a:off x="2417409" y="5430838"/>
            <a:ext cx="269875" cy="34925"/>
          </a:xfrm>
          <a:custGeom>
            <a:avLst/>
            <a:gdLst>
              <a:gd name="T0" fmla="*/ 20 w 170"/>
              <a:gd name="T1" fmla="*/ 22 h 22"/>
              <a:gd name="T2" fmla="*/ 0 w 170"/>
              <a:gd name="T3" fmla="*/ 22 h 22"/>
              <a:gd name="T4" fmla="*/ 0 w 170"/>
              <a:gd name="T5" fmla="*/ 2 h 22"/>
              <a:gd name="T6" fmla="*/ 150 w 170"/>
              <a:gd name="T7" fmla="*/ 0 h 22"/>
              <a:gd name="T8" fmla="*/ 170 w 170"/>
              <a:gd name="T9" fmla="*/ 0 h 22"/>
              <a:gd name="T10" fmla="*/ 170 w 170"/>
              <a:gd name="T11" fmla="*/ 20 h 22"/>
              <a:gd name="T12" fmla="*/ 20 w 170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2">
                <a:moveTo>
                  <a:pt x="20" y="22"/>
                </a:moveTo>
                <a:lnTo>
                  <a:pt x="0" y="22"/>
                </a:lnTo>
                <a:lnTo>
                  <a:pt x="0" y="2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22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7" name="Freeform 20"/>
          <p:cNvSpPr>
            <a:spLocks/>
          </p:cNvSpPr>
          <p:nvPr/>
        </p:nvSpPr>
        <p:spPr bwMode="auto">
          <a:xfrm>
            <a:off x="2655534" y="5427663"/>
            <a:ext cx="273050" cy="34925"/>
          </a:xfrm>
          <a:custGeom>
            <a:avLst/>
            <a:gdLst>
              <a:gd name="T0" fmla="*/ 20 w 172"/>
              <a:gd name="T1" fmla="*/ 22 h 22"/>
              <a:gd name="T2" fmla="*/ 0 w 172"/>
              <a:gd name="T3" fmla="*/ 22 h 22"/>
              <a:gd name="T4" fmla="*/ 0 w 172"/>
              <a:gd name="T5" fmla="*/ 2 h 22"/>
              <a:gd name="T6" fmla="*/ 152 w 172"/>
              <a:gd name="T7" fmla="*/ 0 h 22"/>
              <a:gd name="T8" fmla="*/ 172 w 172"/>
              <a:gd name="T9" fmla="*/ 0 h 22"/>
              <a:gd name="T10" fmla="*/ 172 w 172"/>
              <a:gd name="T11" fmla="*/ 20 h 22"/>
              <a:gd name="T12" fmla="*/ 20 w 172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22">
                <a:moveTo>
                  <a:pt x="20" y="22"/>
                </a:moveTo>
                <a:lnTo>
                  <a:pt x="0" y="22"/>
                </a:lnTo>
                <a:lnTo>
                  <a:pt x="0" y="2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22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8" name="Freeform 21"/>
          <p:cNvSpPr>
            <a:spLocks/>
          </p:cNvSpPr>
          <p:nvPr/>
        </p:nvSpPr>
        <p:spPr bwMode="auto">
          <a:xfrm>
            <a:off x="2896834" y="5424488"/>
            <a:ext cx="269875" cy="34925"/>
          </a:xfrm>
          <a:custGeom>
            <a:avLst/>
            <a:gdLst>
              <a:gd name="T0" fmla="*/ 20 w 170"/>
              <a:gd name="T1" fmla="*/ 22 h 22"/>
              <a:gd name="T2" fmla="*/ 0 w 170"/>
              <a:gd name="T3" fmla="*/ 22 h 22"/>
              <a:gd name="T4" fmla="*/ 0 w 170"/>
              <a:gd name="T5" fmla="*/ 2 h 22"/>
              <a:gd name="T6" fmla="*/ 150 w 170"/>
              <a:gd name="T7" fmla="*/ 0 h 22"/>
              <a:gd name="T8" fmla="*/ 170 w 170"/>
              <a:gd name="T9" fmla="*/ 0 h 22"/>
              <a:gd name="T10" fmla="*/ 170 w 170"/>
              <a:gd name="T11" fmla="*/ 20 h 22"/>
              <a:gd name="T12" fmla="*/ 20 w 170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2">
                <a:moveTo>
                  <a:pt x="20" y="22"/>
                </a:moveTo>
                <a:lnTo>
                  <a:pt x="0" y="22"/>
                </a:lnTo>
                <a:lnTo>
                  <a:pt x="0" y="2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22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9" name="Freeform 22"/>
          <p:cNvSpPr>
            <a:spLocks/>
          </p:cNvSpPr>
          <p:nvPr/>
        </p:nvSpPr>
        <p:spPr bwMode="auto">
          <a:xfrm>
            <a:off x="3134959" y="5421313"/>
            <a:ext cx="273050" cy="34925"/>
          </a:xfrm>
          <a:custGeom>
            <a:avLst/>
            <a:gdLst>
              <a:gd name="T0" fmla="*/ 20 w 172"/>
              <a:gd name="T1" fmla="*/ 22 h 22"/>
              <a:gd name="T2" fmla="*/ 0 w 172"/>
              <a:gd name="T3" fmla="*/ 22 h 22"/>
              <a:gd name="T4" fmla="*/ 0 w 172"/>
              <a:gd name="T5" fmla="*/ 2 h 22"/>
              <a:gd name="T6" fmla="*/ 152 w 172"/>
              <a:gd name="T7" fmla="*/ 0 h 22"/>
              <a:gd name="T8" fmla="*/ 172 w 172"/>
              <a:gd name="T9" fmla="*/ 0 h 22"/>
              <a:gd name="T10" fmla="*/ 172 w 172"/>
              <a:gd name="T11" fmla="*/ 20 h 22"/>
              <a:gd name="T12" fmla="*/ 20 w 172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22">
                <a:moveTo>
                  <a:pt x="20" y="22"/>
                </a:moveTo>
                <a:lnTo>
                  <a:pt x="0" y="22"/>
                </a:lnTo>
                <a:lnTo>
                  <a:pt x="0" y="2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22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" name="Rectangle 23"/>
          <p:cNvSpPr>
            <a:spLocks noChangeArrowheads="1"/>
          </p:cNvSpPr>
          <p:nvPr/>
        </p:nvSpPr>
        <p:spPr bwMode="auto">
          <a:xfrm>
            <a:off x="3376259" y="5421313"/>
            <a:ext cx="269875" cy="31750"/>
          </a:xfrm>
          <a:prstGeom prst="rect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" name="Freeform 24"/>
          <p:cNvSpPr>
            <a:spLocks/>
          </p:cNvSpPr>
          <p:nvPr/>
        </p:nvSpPr>
        <p:spPr bwMode="auto">
          <a:xfrm>
            <a:off x="3614384" y="5414963"/>
            <a:ext cx="273050" cy="38100"/>
          </a:xfrm>
          <a:custGeom>
            <a:avLst/>
            <a:gdLst>
              <a:gd name="T0" fmla="*/ 20 w 172"/>
              <a:gd name="T1" fmla="*/ 24 h 24"/>
              <a:gd name="T2" fmla="*/ 0 w 172"/>
              <a:gd name="T3" fmla="*/ 24 h 24"/>
              <a:gd name="T4" fmla="*/ 0 w 172"/>
              <a:gd name="T5" fmla="*/ 4 h 24"/>
              <a:gd name="T6" fmla="*/ 152 w 172"/>
              <a:gd name="T7" fmla="*/ 0 h 24"/>
              <a:gd name="T8" fmla="*/ 172 w 172"/>
              <a:gd name="T9" fmla="*/ 0 h 24"/>
              <a:gd name="T10" fmla="*/ 172 w 172"/>
              <a:gd name="T11" fmla="*/ 20 h 24"/>
              <a:gd name="T12" fmla="*/ 20 w 172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24">
                <a:moveTo>
                  <a:pt x="20" y="24"/>
                </a:moveTo>
                <a:lnTo>
                  <a:pt x="0" y="24"/>
                </a:lnTo>
                <a:lnTo>
                  <a:pt x="0" y="4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24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2" name="Freeform 25"/>
          <p:cNvSpPr>
            <a:spLocks/>
          </p:cNvSpPr>
          <p:nvPr/>
        </p:nvSpPr>
        <p:spPr bwMode="auto">
          <a:xfrm>
            <a:off x="3855684" y="5411788"/>
            <a:ext cx="269875" cy="34925"/>
          </a:xfrm>
          <a:custGeom>
            <a:avLst/>
            <a:gdLst>
              <a:gd name="T0" fmla="*/ 20 w 170"/>
              <a:gd name="T1" fmla="*/ 22 h 22"/>
              <a:gd name="T2" fmla="*/ 0 w 170"/>
              <a:gd name="T3" fmla="*/ 22 h 22"/>
              <a:gd name="T4" fmla="*/ 0 w 170"/>
              <a:gd name="T5" fmla="*/ 2 h 22"/>
              <a:gd name="T6" fmla="*/ 150 w 170"/>
              <a:gd name="T7" fmla="*/ 0 h 22"/>
              <a:gd name="T8" fmla="*/ 170 w 170"/>
              <a:gd name="T9" fmla="*/ 0 h 22"/>
              <a:gd name="T10" fmla="*/ 170 w 170"/>
              <a:gd name="T11" fmla="*/ 20 h 22"/>
              <a:gd name="T12" fmla="*/ 20 w 170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2">
                <a:moveTo>
                  <a:pt x="20" y="22"/>
                </a:moveTo>
                <a:lnTo>
                  <a:pt x="0" y="22"/>
                </a:lnTo>
                <a:lnTo>
                  <a:pt x="0" y="2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22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3" name="Freeform 26"/>
          <p:cNvSpPr>
            <a:spLocks/>
          </p:cNvSpPr>
          <p:nvPr/>
        </p:nvSpPr>
        <p:spPr bwMode="auto">
          <a:xfrm>
            <a:off x="4093809" y="5357813"/>
            <a:ext cx="1228725" cy="85725"/>
          </a:xfrm>
          <a:custGeom>
            <a:avLst/>
            <a:gdLst>
              <a:gd name="T0" fmla="*/ 20 w 774"/>
              <a:gd name="T1" fmla="*/ 54 h 54"/>
              <a:gd name="T2" fmla="*/ 0 w 774"/>
              <a:gd name="T3" fmla="*/ 54 h 54"/>
              <a:gd name="T4" fmla="*/ 0 w 774"/>
              <a:gd name="T5" fmla="*/ 34 h 54"/>
              <a:gd name="T6" fmla="*/ 754 w 774"/>
              <a:gd name="T7" fmla="*/ 0 h 54"/>
              <a:gd name="T8" fmla="*/ 774 w 774"/>
              <a:gd name="T9" fmla="*/ 0 h 54"/>
              <a:gd name="T10" fmla="*/ 774 w 774"/>
              <a:gd name="T11" fmla="*/ 20 h 54"/>
              <a:gd name="T12" fmla="*/ 20 w 774"/>
              <a:gd name="T13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4" h="54">
                <a:moveTo>
                  <a:pt x="20" y="54"/>
                </a:moveTo>
                <a:lnTo>
                  <a:pt x="0" y="54"/>
                </a:lnTo>
                <a:lnTo>
                  <a:pt x="0" y="34"/>
                </a:lnTo>
                <a:lnTo>
                  <a:pt x="754" y="0"/>
                </a:lnTo>
                <a:lnTo>
                  <a:pt x="774" y="0"/>
                </a:lnTo>
                <a:lnTo>
                  <a:pt x="774" y="20"/>
                </a:lnTo>
                <a:lnTo>
                  <a:pt x="20" y="54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4" name="Rectangle 27"/>
          <p:cNvSpPr>
            <a:spLocks noChangeArrowheads="1"/>
          </p:cNvSpPr>
          <p:nvPr/>
        </p:nvSpPr>
        <p:spPr bwMode="auto">
          <a:xfrm>
            <a:off x="5290784" y="5357813"/>
            <a:ext cx="271462" cy="31750"/>
          </a:xfrm>
          <a:prstGeom prst="rect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5" name="Freeform 28"/>
          <p:cNvSpPr>
            <a:spLocks/>
          </p:cNvSpPr>
          <p:nvPr/>
        </p:nvSpPr>
        <p:spPr bwMode="auto">
          <a:xfrm>
            <a:off x="5530496" y="5313363"/>
            <a:ext cx="269875" cy="76200"/>
          </a:xfrm>
          <a:custGeom>
            <a:avLst/>
            <a:gdLst>
              <a:gd name="T0" fmla="*/ 20 w 170"/>
              <a:gd name="T1" fmla="*/ 48 h 48"/>
              <a:gd name="T2" fmla="*/ 0 w 170"/>
              <a:gd name="T3" fmla="*/ 48 h 48"/>
              <a:gd name="T4" fmla="*/ 0 w 170"/>
              <a:gd name="T5" fmla="*/ 28 h 48"/>
              <a:gd name="T6" fmla="*/ 150 w 170"/>
              <a:gd name="T7" fmla="*/ 0 h 48"/>
              <a:gd name="T8" fmla="*/ 170 w 170"/>
              <a:gd name="T9" fmla="*/ 0 h 48"/>
              <a:gd name="T10" fmla="*/ 170 w 170"/>
              <a:gd name="T11" fmla="*/ 20 h 48"/>
              <a:gd name="T12" fmla="*/ 20 w 170"/>
              <a:gd name="T13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48">
                <a:moveTo>
                  <a:pt x="20" y="48"/>
                </a:moveTo>
                <a:lnTo>
                  <a:pt x="0" y="48"/>
                </a:lnTo>
                <a:lnTo>
                  <a:pt x="0" y="28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48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6" name="Freeform 29"/>
          <p:cNvSpPr>
            <a:spLocks/>
          </p:cNvSpPr>
          <p:nvPr/>
        </p:nvSpPr>
        <p:spPr bwMode="auto">
          <a:xfrm>
            <a:off x="5768621" y="5313363"/>
            <a:ext cx="273050" cy="34925"/>
          </a:xfrm>
          <a:custGeom>
            <a:avLst/>
            <a:gdLst>
              <a:gd name="T0" fmla="*/ 0 w 172"/>
              <a:gd name="T1" fmla="*/ 20 h 22"/>
              <a:gd name="T2" fmla="*/ 0 w 172"/>
              <a:gd name="T3" fmla="*/ 0 h 22"/>
              <a:gd name="T4" fmla="*/ 20 w 172"/>
              <a:gd name="T5" fmla="*/ 0 h 22"/>
              <a:gd name="T6" fmla="*/ 172 w 172"/>
              <a:gd name="T7" fmla="*/ 2 h 22"/>
              <a:gd name="T8" fmla="*/ 172 w 172"/>
              <a:gd name="T9" fmla="*/ 22 h 22"/>
              <a:gd name="T10" fmla="*/ 152 w 172"/>
              <a:gd name="T11" fmla="*/ 22 h 22"/>
              <a:gd name="T12" fmla="*/ 0 w 172"/>
              <a:gd name="T13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22">
                <a:moveTo>
                  <a:pt x="0" y="20"/>
                </a:moveTo>
                <a:lnTo>
                  <a:pt x="0" y="0"/>
                </a:lnTo>
                <a:lnTo>
                  <a:pt x="20" y="0"/>
                </a:lnTo>
                <a:lnTo>
                  <a:pt x="172" y="2"/>
                </a:lnTo>
                <a:lnTo>
                  <a:pt x="172" y="22"/>
                </a:lnTo>
                <a:lnTo>
                  <a:pt x="152" y="22"/>
                </a:lnTo>
                <a:lnTo>
                  <a:pt x="0" y="20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7" name="Freeform 30"/>
          <p:cNvSpPr>
            <a:spLocks/>
          </p:cNvSpPr>
          <p:nvPr/>
        </p:nvSpPr>
        <p:spPr bwMode="auto">
          <a:xfrm>
            <a:off x="6009921" y="5278438"/>
            <a:ext cx="269875" cy="69850"/>
          </a:xfrm>
          <a:custGeom>
            <a:avLst/>
            <a:gdLst>
              <a:gd name="T0" fmla="*/ 20 w 170"/>
              <a:gd name="T1" fmla="*/ 44 h 44"/>
              <a:gd name="T2" fmla="*/ 0 w 170"/>
              <a:gd name="T3" fmla="*/ 44 h 44"/>
              <a:gd name="T4" fmla="*/ 0 w 170"/>
              <a:gd name="T5" fmla="*/ 24 h 44"/>
              <a:gd name="T6" fmla="*/ 150 w 170"/>
              <a:gd name="T7" fmla="*/ 0 h 44"/>
              <a:gd name="T8" fmla="*/ 170 w 170"/>
              <a:gd name="T9" fmla="*/ 0 h 44"/>
              <a:gd name="T10" fmla="*/ 170 w 170"/>
              <a:gd name="T11" fmla="*/ 20 h 44"/>
              <a:gd name="T12" fmla="*/ 20 w 170"/>
              <a:gd name="T13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44">
                <a:moveTo>
                  <a:pt x="20" y="44"/>
                </a:moveTo>
                <a:lnTo>
                  <a:pt x="0" y="44"/>
                </a:lnTo>
                <a:lnTo>
                  <a:pt x="0" y="24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44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8" name="Freeform 31"/>
          <p:cNvSpPr>
            <a:spLocks/>
          </p:cNvSpPr>
          <p:nvPr/>
        </p:nvSpPr>
        <p:spPr bwMode="auto">
          <a:xfrm>
            <a:off x="6248046" y="5230813"/>
            <a:ext cx="273050" cy="79375"/>
          </a:xfrm>
          <a:custGeom>
            <a:avLst/>
            <a:gdLst>
              <a:gd name="T0" fmla="*/ 20 w 172"/>
              <a:gd name="T1" fmla="*/ 50 h 50"/>
              <a:gd name="T2" fmla="*/ 0 w 172"/>
              <a:gd name="T3" fmla="*/ 50 h 50"/>
              <a:gd name="T4" fmla="*/ 0 w 172"/>
              <a:gd name="T5" fmla="*/ 30 h 50"/>
              <a:gd name="T6" fmla="*/ 152 w 172"/>
              <a:gd name="T7" fmla="*/ 0 h 50"/>
              <a:gd name="T8" fmla="*/ 172 w 172"/>
              <a:gd name="T9" fmla="*/ 0 h 50"/>
              <a:gd name="T10" fmla="*/ 172 w 172"/>
              <a:gd name="T11" fmla="*/ 20 h 50"/>
              <a:gd name="T12" fmla="*/ 20 w 172"/>
              <a:gd name="T1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50">
                <a:moveTo>
                  <a:pt x="20" y="50"/>
                </a:moveTo>
                <a:lnTo>
                  <a:pt x="0" y="50"/>
                </a:lnTo>
                <a:lnTo>
                  <a:pt x="0" y="30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50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9" name="Freeform 32"/>
          <p:cNvSpPr>
            <a:spLocks/>
          </p:cNvSpPr>
          <p:nvPr/>
        </p:nvSpPr>
        <p:spPr bwMode="auto">
          <a:xfrm>
            <a:off x="6489346" y="5180013"/>
            <a:ext cx="269875" cy="82550"/>
          </a:xfrm>
          <a:custGeom>
            <a:avLst/>
            <a:gdLst>
              <a:gd name="T0" fmla="*/ 20 w 170"/>
              <a:gd name="T1" fmla="*/ 52 h 52"/>
              <a:gd name="T2" fmla="*/ 0 w 170"/>
              <a:gd name="T3" fmla="*/ 52 h 52"/>
              <a:gd name="T4" fmla="*/ 0 w 170"/>
              <a:gd name="T5" fmla="*/ 32 h 52"/>
              <a:gd name="T6" fmla="*/ 150 w 170"/>
              <a:gd name="T7" fmla="*/ 0 h 52"/>
              <a:gd name="T8" fmla="*/ 170 w 170"/>
              <a:gd name="T9" fmla="*/ 0 h 52"/>
              <a:gd name="T10" fmla="*/ 170 w 170"/>
              <a:gd name="T11" fmla="*/ 20 h 52"/>
              <a:gd name="T12" fmla="*/ 20 w 170"/>
              <a:gd name="T13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52">
                <a:moveTo>
                  <a:pt x="20" y="52"/>
                </a:moveTo>
                <a:lnTo>
                  <a:pt x="0" y="52"/>
                </a:lnTo>
                <a:lnTo>
                  <a:pt x="0" y="32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52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0" name="Freeform 33"/>
          <p:cNvSpPr>
            <a:spLocks/>
          </p:cNvSpPr>
          <p:nvPr/>
        </p:nvSpPr>
        <p:spPr bwMode="auto">
          <a:xfrm>
            <a:off x="6727471" y="5081588"/>
            <a:ext cx="269875" cy="130175"/>
          </a:xfrm>
          <a:custGeom>
            <a:avLst/>
            <a:gdLst>
              <a:gd name="T0" fmla="*/ 20 w 170"/>
              <a:gd name="T1" fmla="*/ 82 h 82"/>
              <a:gd name="T2" fmla="*/ 0 w 170"/>
              <a:gd name="T3" fmla="*/ 82 h 82"/>
              <a:gd name="T4" fmla="*/ 0 w 170"/>
              <a:gd name="T5" fmla="*/ 62 h 82"/>
              <a:gd name="T6" fmla="*/ 150 w 170"/>
              <a:gd name="T7" fmla="*/ 0 h 82"/>
              <a:gd name="T8" fmla="*/ 170 w 170"/>
              <a:gd name="T9" fmla="*/ 0 h 82"/>
              <a:gd name="T10" fmla="*/ 170 w 170"/>
              <a:gd name="T11" fmla="*/ 20 h 82"/>
              <a:gd name="T12" fmla="*/ 20 w 170"/>
              <a:gd name="T13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82">
                <a:moveTo>
                  <a:pt x="20" y="82"/>
                </a:moveTo>
                <a:lnTo>
                  <a:pt x="0" y="82"/>
                </a:lnTo>
                <a:lnTo>
                  <a:pt x="0" y="62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82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" name="Freeform 34"/>
          <p:cNvSpPr>
            <a:spLocks/>
          </p:cNvSpPr>
          <p:nvPr/>
        </p:nvSpPr>
        <p:spPr bwMode="auto">
          <a:xfrm>
            <a:off x="6965596" y="5024438"/>
            <a:ext cx="273050" cy="88900"/>
          </a:xfrm>
          <a:custGeom>
            <a:avLst/>
            <a:gdLst>
              <a:gd name="T0" fmla="*/ 20 w 172"/>
              <a:gd name="T1" fmla="*/ 56 h 56"/>
              <a:gd name="T2" fmla="*/ 0 w 172"/>
              <a:gd name="T3" fmla="*/ 56 h 56"/>
              <a:gd name="T4" fmla="*/ 0 w 172"/>
              <a:gd name="T5" fmla="*/ 36 h 56"/>
              <a:gd name="T6" fmla="*/ 152 w 172"/>
              <a:gd name="T7" fmla="*/ 0 h 56"/>
              <a:gd name="T8" fmla="*/ 172 w 172"/>
              <a:gd name="T9" fmla="*/ 0 h 56"/>
              <a:gd name="T10" fmla="*/ 172 w 172"/>
              <a:gd name="T11" fmla="*/ 20 h 56"/>
              <a:gd name="T12" fmla="*/ 20 w 172"/>
              <a:gd name="T13" fmla="*/ 56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56">
                <a:moveTo>
                  <a:pt x="20" y="56"/>
                </a:moveTo>
                <a:lnTo>
                  <a:pt x="0" y="56"/>
                </a:lnTo>
                <a:lnTo>
                  <a:pt x="0" y="36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56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2" name="Freeform 35"/>
          <p:cNvSpPr>
            <a:spLocks/>
          </p:cNvSpPr>
          <p:nvPr/>
        </p:nvSpPr>
        <p:spPr bwMode="auto">
          <a:xfrm>
            <a:off x="7206896" y="4992688"/>
            <a:ext cx="269875" cy="63500"/>
          </a:xfrm>
          <a:custGeom>
            <a:avLst/>
            <a:gdLst>
              <a:gd name="T0" fmla="*/ 20 w 170"/>
              <a:gd name="T1" fmla="*/ 40 h 40"/>
              <a:gd name="T2" fmla="*/ 0 w 170"/>
              <a:gd name="T3" fmla="*/ 40 h 40"/>
              <a:gd name="T4" fmla="*/ 0 w 170"/>
              <a:gd name="T5" fmla="*/ 20 h 40"/>
              <a:gd name="T6" fmla="*/ 150 w 170"/>
              <a:gd name="T7" fmla="*/ 0 h 40"/>
              <a:gd name="T8" fmla="*/ 170 w 170"/>
              <a:gd name="T9" fmla="*/ 0 h 40"/>
              <a:gd name="T10" fmla="*/ 170 w 170"/>
              <a:gd name="T11" fmla="*/ 20 h 40"/>
              <a:gd name="T12" fmla="*/ 20 w 170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40">
                <a:moveTo>
                  <a:pt x="20" y="40"/>
                </a:moveTo>
                <a:lnTo>
                  <a:pt x="0" y="40"/>
                </a:lnTo>
                <a:lnTo>
                  <a:pt x="0" y="20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40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3" name="Freeform 36"/>
          <p:cNvSpPr>
            <a:spLocks/>
          </p:cNvSpPr>
          <p:nvPr/>
        </p:nvSpPr>
        <p:spPr bwMode="auto">
          <a:xfrm>
            <a:off x="7445021" y="4992688"/>
            <a:ext cx="273050" cy="53975"/>
          </a:xfrm>
          <a:custGeom>
            <a:avLst/>
            <a:gdLst>
              <a:gd name="T0" fmla="*/ 0 w 172"/>
              <a:gd name="T1" fmla="*/ 20 h 34"/>
              <a:gd name="T2" fmla="*/ 0 w 172"/>
              <a:gd name="T3" fmla="*/ 0 h 34"/>
              <a:gd name="T4" fmla="*/ 20 w 172"/>
              <a:gd name="T5" fmla="*/ 0 h 34"/>
              <a:gd name="T6" fmla="*/ 172 w 172"/>
              <a:gd name="T7" fmla="*/ 14 h 34"/>
              <a:gd name="T8" fmla="*/ 172 w 172"/>
              <a:gd name="T9" fmla="*/ 34 h 34"/>
              <a:gd name="T10" fmla="*/ 152 w 172"/>
              <a:gd name="T11" fmla="*/ 34 h 34"/>
              <a:gd name="T12" fmla="*/ 0 w 172"/>
              <a:gd name="T13" fmla="*/ 2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34">
                <a:moveTo>
                  <a:pt x="0" y="20"/>
                </a:moveTo>
                <a:lnTo>
                  <a:pt x="0" y="0"/>
                </a:lnTo>
                <a:lnTo>
                  <a:pt x="20" y="0"/>
                </a:lnTo>
                <a:lnTo>
                  <a:pt x="172" y="14"/>
                </a:lnTo>
                <a:lnTo>
                  <a:pt x="172" y="34"/>
                </a:lnTo>
                <a:lnTo>
                  <a:pt x="152" y="34"/>
                </a:lnTo>
                <a:lnTo>
                  <a:pt x="0" y="20"/>
                </a:lnTo>
                <a:close/>
              </a:path>
            </a:pathLst>
          </a:cu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4" name="Freeform 37"/>
          <p:cNvSpPr>
            <a:spLocks/>
          </p:cNvSpPr>
          <p:nvPr/>
        </p:nvSpPr>
        <p:spPr bwMode="auto">
          <a:xfrm>
            <a:off x="2417409" y="5364163"/>
            <a:ext cx="269875" cy="41275"/>
          </a:xfrm>
          <a:custGeom>
            <a:avLst/>
            <a:gdLst>
              <a:gd name="T0" fmla="*/ 20 w 170"/>
              <a:gd name="T1" fmla="*/ 26 h 26"/>
              <a:gd name="T2" fmla="*/ 0 w 170"/>
              <a:gd name="T3" fmla="*/ 26 h 26"/>
              <a:gd name="T4" fmla="*/ 0 w 170"/>
              <a:gd name="T5" fmla="*/ 6 h 26"/>
              <a:gd name="T6" fmla="*/ 150 w 170"/>
              <a:gd name="T7" fmla="*/ 0 h 26"/>
              <a:gd name="T8" fmla="*/ 170 w 170"/>
              <a:gd name="T9" fmla="*/ 0 h 26"/>
              <a:gd name="T10" fmla="*/ 170 w 170"/>
              <a:gd name="T11" fmla="*/ 20 h 26"/>
              <a:gd name="T12" fmla="*/ 20 w 170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6">
                <a:moveTo>
                  <a:pt x="20" y="26"/>
                </a:moveTo>
                <a:lnTo>
                  <a:pt x="0" y="26"/>
                </a:lnTo>
                <a:lnTo>
                  <a:pt x="0" y="6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26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5" name="Freeform 38"/>
          <p:cNvSpPr>
            <a:spLocks/>
          </p:cNvSpPr>
          <p:nvPr/>
        </p:nvSpPr>
        <p:spPr bwMode="auto">
          <a:xfrm>
            <a:off x="2655534" y="5354638"/>
            <a:ext cx="273050" cy="41275"/>
          </a:xfrm>
          <a:custGeom>
            <a:avLst/>
            <a:gdLst>
              <a:gd name="T0" fmla="*/ 20 w 172"/>
              <a:gd name="T1" fmla="*/ 26 h 26"/>
              <a:gd name="T2" fmla="*/ 0 w 172"/>
              <a:gd name="T3" fmla="*/ 26 h 26"/>
              <a:gd name="T4" fmla="*/ 0 w 172"/>
              <a:gd name="T5" fmla="*/ 6 h 26"/>
              <a:gd name="T6" fmla="*/ 152 w 172"/>
              <a:gd name="T7" fmla="*/ 0 h 26"/>
              <a:gd name="T8" fmla="*/ 172 w 172"/>
              <a:gd name="T9" fmla="*/ 0 h 26"/>
              <a:gd name="T10" fmla="*/ 172 w 172"/>
              <a:gd name="T11" fmla="*/ 20 h 26"/>
              <a:gd name="T12" fmla="*/ 20 w 172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26">
                <a:moveTo>
                  <a:pt x="20" y="26"/>
                </a:moveTo>
                <a:lnTo>
                  <a:pt x="0" y="26"/>
                </a:lnTo>
                <a:lnTo>
                  <a:pt x="0" y="6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26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6" name="Freeform 39"/>
          <p:cNvSpPr>
            <a:spLocks/>
          </p:cNvSpPr>
          <p:nvPr/>
        </p:nvSpPr>
        <p:spPr bwMode="auto">
          <a:xfrm>
            <a:off x="2896834" y="5348288"/>
            <a:ext cx="269875" cy="38100"/>
          </a:xfrm>
          <a:custGeom>
            <a:avLst/>
            <a:gdLst>
              <a:gd name="T0" fmla="*/ 20 w 170"/>
              <a:gd name="T1" fmla="*/ 24 h 24"/>
              <a:gd name="T2" fmla="*/ 0 w 170"/>
              <a:gd name="T3" fmla="*/ 24 h 24"/>
              <a:gd name="T4" fmla="*/ 0 w 170"/>
              <a:gd name="T5" fmla="*/ 4 h 24"/>
              <a:gd name="T6" fmla="*/ 150 w 170"/>
              <a:gd name="T7" fmla="*/ 0 h 24"/>
              <a:gd name="T8" fmla="*/ 170 w 170"/>
              <a:gd name="T9" fmla="*/ 0 h 24"/>
              <a:gd name="T10" fmla="*/ 170 w 170"/>
              <a:gd name="T11" fmla="*/ 20 h 24"/>
              <a:gd name="T12" fmla="*/ 20 w 170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4">
                <a:moveTo>
                  <a:pt x="20" y="24"/>
                </a:moveTo>
                <a:lnTo>
                  <a:pt x="0" y="24"/>
                </a:lnTo>
                <a:lnTo>
                  <a:pt x="0" y="4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24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7" name="Freeform 40"/>
          <p:cNvSpPr>
            <a:spLocks/>
          </p:cNvSpPr>
          <p:nvPr/>
        </p:nvSpPr>
        <p:spPr bwMode="auto">
          <a:xfrm>
            <a:off x="3134959" y="5341938"/>
            <a:ext cx="273050" cy="38100"/>
          </a:xfrm>
          <a:custGeom>
            <a:avLst/>
            <a:gdLst>
              <a:gd name="T0" fmla="*/ 20 w 172"/>
              <a:gd name="T1" fmla="*/ 24 h 24"/>
              <a:gd name="T2" fmla="*/ 0 w 172"/>
              <a:gd name="T3" fmla="*/ 24 h 24"/>
              <a:gd name="T4" fmla="*/ 0 w 172"/>
              <a:gd name="T5" fmla="*/ 4 h 24"/>
              <a:gd name="T6" fmla="*/ 152 w 172"/>
              <a:gd name="T7" fmla="*/ 0 h 24"/>
              <a:gd name="T8" fmla="*/ 172 w 172"/>
              <a:gd name="T9" fmla="*/ 0 h 24"/>
              <a:gd name="T10" fmla="*/ 172 w 172"/>
              <a:gd name="T11" fmla="*/ 20 h 24"/>
              <a:gd name="T12" fmla="*/ 20 w 172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24">
                <a:moveTo>
                  <a:pt x="20" y="24"/>
                </a:moveTo>
                <a:lnTo>
                  <a:pt x="0" y="24"/>
                </a:lnTo>
                <a:lnTo>
                  <a:pt x="0" y="4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24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8" name="Freeform 41"/>
          <p:cNvSpPr>
            <a:spLocks/>
          </p:cNvSpPr>
          <p:nvPr/>
        </p:nvSpPr>
        <p:spPr bwMode="auto">
          <a:xfrm>
            <a:off x="3376259" y="5341938"/>
            <a:ext cx="269875" cy="38100"/>
          </a:xfrm>
          <a:custGeom>
            <a:avLst/>
            <a:gdLst>
              <a:gd name="T0" fmla="*/ 0 w 170"/>
              <a:gd name="T1" fmla="*/ 20 h 24"/>
              <a:gd name="T2" fmla="*/ 0 w 170"/>
              <a:gd name="T3" fmla="*/ 0 h 24"/>
              <a:gd name="T4" fmla="*/ 20 w 170"/>
              <a:gd name="T5" fmla="*/ 0 h 24"/>
              <a:gd name="T6" fmla="*/ 170 w 170"/>
              <a:gd name="T7" fmla="*/ 4 h 24"/>
              <a:gd name="T8" fmla="*/ 170 w 170"/>
              <a:gd name="T9" fmla="*/ 24 h 24"/>
              <a:gd name="T10" fmla="*/ 150 w 170"/>
              <a:gd name="T11" fmla="*/ 24 h 24"/>
              <a:gd name="T12" fmla="*/ 0 w 170"/>
              <a:gd name="T13" fmla="*/ 2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4">
                <a:moveTo>
                  <a:pt x="0" y="20"/>
                </a:moveTo>
                <a:lnTo>
                  <a:pt x="0" y="0"/>
                </a:lnTo>
                <a:lnTo>
                  <a:pt x="20" y="0"/>
                </a:lnTo>
                <a:lnTo>
                  <a:pt x="170" y="4"/>
                </a:lnTo>
                <a:lnTo>
                  <a:pt x="170" y="24"/>
                </a:lnTo>
                <a:lnTo>
                  <a:pt x="150" y="24"/>
                </a:lnTo>
                <a:lnTo>
                  <a:pt x="0" y="20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9" name="Freeform 42"/>
          <p:cNvSpPr>
            <a:spLocks/>
          </p:cNvSpPr>
          <p:nvPr/>
        </p:nvSpPr>
        <p:spPr bwMode="auto">
          <a:xfrm>
            <a:off x="3614384" y="5316538"/>
            <a:ext cx="273050" cy="63500"/>
          </a:xfrm>
          <a:custGeom>
            <a:avLst/>
            <a:gdLst>
              <a:gd name="T0" fmla="*/ 20 w 172"/>
              <a:gd name="T1" fmla="*/ 40 h 40"/>
              <a:gd name="T2" fmla="*/ 0 w 172"/>
              <a:gd name="T3" fmla="*/ 40 h 40"/>
              <a:gd name="T4" fmla="*/ 0 w 172"/>
              <a:gd name="T5" fmla="*/ 20 h 40"/>
              <a:gd name="T6" fmla="*/ 152 w 172"/>
              <a:gd name="T7" fmla="*/ 0 h 40"/>
              <a:gd name="T8" fmla="*/ 172 w 172"/>
              <a:gd name="T9" fmla="*/ 0 h 40"/>
              <a:gd name="T10" fmla="*/ 172 w 172"/>
              <a:gd name="T11" fmla="*/ 20 h 40"/>
              <a:gd name="T12" fmla="*/ 20 w 172"/>
              <a:gd name="T1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40">
                <a:moveTo>
                  <a:pt x="20" y="40"/>
                </a:moveTo>
                <a:lnTo>
                  <a:pt x="0" y="40"/>
                </a:lnTo>
                <a:lnTo>
                  <a:pt x="0" y="20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40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0" name="Freeform 43"/>
          <p:cNvSpPr>
            <a:spLocks/>
          </p:cNvSpPr>
          <p:nvPr/>
        </p:nvSpPr>
        <p:spPr bwMode="auto">
          <a:xfrm>
            <a:off x="3855684" y="5291138"/>
            <a:ext cx="269875" cy="57150"/>
          </a:xfrm>
          <a:custGeom>
            <a:avLst/>
            <a:gdLst>
              <a:gd name="T0" fmla="*/ 20 w 170"/>
              <a:gd name="T1" fmla="*/ 36 h 36"/>
              <a:gd name="T2" fmla="*/ 0 w 170"/>
              <a:gd name="T3" fmla="*/ 36 h 36"/>
              <a:gd name="T4" fmla="*/ 0 w 170"/>
              <a:gd name="T5" fmla="*/ 16 h 36"/>
              <a:gd name="T6" fmla="*/ 150 w 170"/>
              <a:gd name="T7" fmla="*/ 0 h 36"/>
              <a:gd name="T8" fmla="*/ 170 w 170"/>
              <a:gd name="T9" fmla="*/ 0 h 36"/>
              <a:gd name="T10" fmla="*/ 170 w 170"/>
              <a:gd name="T11" fmla="*/ 20 h 36"/>
              <a:gd name="T12" fmla="*/ 20 w 170"/>
              <a:gd name="T13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36">
                <a:moveTo>
                  <a:pt x="20" y="36"/>
                </a:moveTo>
                <a:lnTo>
                  <a:pt x="0" y="36"/>
                </a:lnTo>
                <a:lnTo>
                  <a:pt x="0" y="16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36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" name="Freeform 44"/>
          <p:cNvSpPr>
            <a:spLocks/>
          </p:cNvSpPr>
          <p:nvPr/>
        </p:nvSpPr>
        <p:spPr bwMode="auto">
          <a:xfrm>
            <a:off x="4093809" y="4938713"/>
            <a:ext cx="1228725" cy="384175"/>
          </a:xfrm>
          <a:custGeom>
            <a:avLst/>
            <a:gdLst>
              <a:gd name="T0" fmla="*/ 20 w 774"/>
              <a:gd name="T1" fmla="*/ 242 h 242"/>
              <a:gd name="T2" fmla="*/ 0 w 774"/>
              <a:gd name="T3" fmla="*/ 242 h 242"/>
              <a:gd name="T4" fmla="*/ 0 w 774"/>
              <a:gd name="T5" fmla="*/ 222 h 242"/>
              <a:gd name="T6" fmla="*/ 754 w 774"/>
              <a:gd name="T7" fmla="*/ 0 h 242"/>
              <a:gd name="T8" fmla="*/ 774 w 774"/>
              <a:gd name="T9" fmla="*/ 0 h 242"/>
              <a:gd name="T10" fmla="*/ 774 w 774"/>
              <a:gd name="T11" fmla="*/ 20 h 242"/>
              <a:gd name="T12" fmla="*/ 20 w 774"/>
              <a:gd name="T13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4" h="242">
                <a:moveTo>
                  <a:pt x="20" y="242"/>
                </a:moveTo>
                <a:lnTo>
                  <a:pt x="0" y="242"/>
                </a:lnTo>
                <a:lnTo>
                  <a:pt x="0" y="222"/>
                </a:lnTo>
                <a:lnTo>
                  <a:pt x="754" y="0"/>
                </a:lnTo>
                <a:lnTo>
                  <a:pt x="774" y="0"/>
                </a:lnTo>
                <a:lnTo>
                  <a:pt x="774" y="20"/>
                </a:lnTo>
                <a:lnTo>
                  <a:pt x="20" y="242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2" name="Freeform 45"/>
          <p:cNvSpPr>
            <a:spLocks/>
          </p:cNvSpPr>
          <p:nvPr/>
        </p:nvSpPr>
        <p:spPr bwMode="auto">
          <a:xfrm>
            <a:off x="5290784" y="4725988"/>
            <a:ext cx="271462" cy="244475"/>
          </a:xfrm>
          <a:custGeom>
            <a:avLst/>
            <a:gdLst>
              <a:gd name="T0" fmla="*/ 20 w 171"/>
              <a:gd name="T1" fmla="*/ 154 h 154"/>
              <a:gd name="T2" fmla="*/ 0 w 171"/>
              <a:gd name="T3" fmla="*/ 154 h 154"/>
              <a:gd name="T4" fmla="*/ 0 w 171"/>
              <a:gd name="T5" fmla="*/ 134 h 154"/>
              <a:gd name="T6" fmla="*/ 151 w 171"/>
              <a:gd name="T7" fmla="*/ 0 h 154"/>
              <a:gd name="T8" fmla="*/ 171 w 171"/>
              <a:gd name="T9" fmla="*/ 0 h 154"/>
              <a:gd name="T10" fmla="*/ 171 w 171"/>
              <a:gd name="T11" fmla="*/ 20 h 154"/>
              <a:gd name="T12" fmla="*/ 20 w 171"/>
              <a:gd name="T13" fmla="*/ 15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1" h="154">
                <a:moveTo>
                  <a:pt x="20" y="154"/>
                </a:moveTo>
                <a:lnTo>
                  <a:pt x="0" y="154"/>
                </a:lnTo>
                <a:lnTo>
                  <a:pt x="0" y="134"/>
                </a:lnTo>
                <a:lnTo>
                  <a:pt x="151" y="0"/>
                </a:lnTo>
                <a:lnTo>
                  <a:pt x="171" y="0"/>
                </a:lnTo>
                <a:lnTo>
                  <a:pt x="171" y="20"/>
                </a:lnTo>
                <a:lnTo>
                  <a:pt x="20" y="154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3" name="Freeform 46"/>
          <p:cNvSpPr>
            <a:spLocks/>
          </p:cNvSpPr>
          <p:nvPr/>
        </p:nvSpPr>
        <p:spPr bwMode="auto">
          <a:xfrm>
            <a:off x="5530496" y="4506913"/>
            <a:ext cx="269875" cy="250825"/>
          </a:xfrm>
          <a:custGeom>
            <a:avLst/>
            <a:gdLst>
              <a:gd name="T0" fmla="*/ 20 w 170"/>
              <a:gd name="T1" fmla="*/ 158 h 158"/>
              <a:gd name="T2" fmla="*/ 0 w 170"/>
              <a:gd name="T3" fmla="*/ 158 h 158"/>
              <a:gd name="T4" fmla="*/ 0 w 170"/>
              <a:gd name="T5" fmla="*/ 138 h 158"/>
              <a:gd name="T6" fmla="*/ 150 w 170"/>
              <a:gd name="T7" fmla="*/ 0 h 158"/>
              <a:gd name="T8" fmla="*/ 170 w 170"/>
              <a:gd name="T9" fmla="*/ 0 h 158"/>
              <a:gd name="T10" fmla="*/ 170 w 170"/>
              <a:gd name="T11" fmla="*/ 20 h 158"/>
              <a:gd name="T12" fmla="*/ 20 w 170"/>
              <a:gd name="T13" fmla="*/ 158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158">
                <a:moveTo>
                  <a:pt x="20" y="158"/>
                </a:moveTo>
                <a:lnTo>
                  <a:pt x="0" y="158"/>
                </a:lnTo>
                <a:lnTo>
                  <a:pt x="0" y="138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158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4" name="Freeform 47"/>
          <p:cNvSpPr>
            <a:spLocks/>
          </p:cNvSpPr>
          <p:nvPr/>
        </p:nvSpPr>
        <p:spPr bwMode="auto">
          <a:xfrm>
            <a:off x="5768621" y="4484688"/>
            <a:ext cx="273050" cy="53975"/>
          </a:xfrm>
          <a:custGeom>
            <a:avLst/>
            <a:gdLst>
              <a:gd name="T0" fmla="*/ 20 w 172"/>
              <a:gd name="T1" fmla="*/ 34 h 34"/>
              <a:gd name="T2" fmla="*/ 0 w 172"/>
              <a:gd name="T3" fmla="*/ 34 h 34"/>
              <a:gd name="T4" fmla="*/ 0 w 172"/>
              <a:gd name="T5" fmla="*/ 14 h 34"/>
              <a:gd name="T6" fmla="*/ 152 w 172"/>
              <a:gd name="T7" fmla="*/ 0 h 34"/>
              <a:gd name="T8" fmla="*/ 172 w 172"/>
              <a:gd name="T9" fmla="*/ 0 h 34"/>
              <a:gd name="T10" fmla="*/ 172 w 172"/>
              <a:gd name="T11" fmla="*/ 20 h 34"/>
              <a:gd name="T12" fmla="*/ 20 w 172"/>
              <a:gd name="T13" fmla="*/ 3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34">
                <a:moveTo>
                  <a:pt x="20" y="34"/>
                </a:moveTo>
                <a:lnTo>
                  <a:pt x="0" y="34"/>
                </a:lnTo>
                <a:lnTo>
                  <a:pt x="0" y="14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34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5" name="Freeform 48"/>
          <p:cNvSpPr>
            <a:spLocks/>
          </p:cNvSpPr>
          <p:nvPr/>
        </p:nvSpPr>
        <p:spPr bwMode="auto">
          <a:xfrm>
            <a:off x="6009921" y="4275138"/>
            <a:ext cx="269875" cy="241300"/>
          </a:xfrm>
          <a:custGeom>
            <a:avLst/>
            <a:gdLst>
              <a:gd name="T0" fmla="*/ 20 w 170"/>
              <a:gd name="T1" fmla="*/ 152 h 152"/>
              <a:gd name="T2" fmla="*/ 0 w 170"/>
              <a:gd name="T3" fmla="*/ 152 h 152"/>
              <a:gd name="T4" fmla="*/ 0 w 170"/>
              <a:gd name="T5" fmla="*/ 132 h 152"/>
              <a:gd name="T6" fmla="*/ 150 w 170"/>
              <a:gd name="T7" fmla="*/ 0 h 152"/>
              <a:gd name="T8" fmla="*/ 170 w 170"/>
              <a:gd name="T9" fmla="*/ 0 h 152"/>
              <a:gd name="T10" fmla="*/ 170 w 170"/>
              <a:gd name="T11" fmla="*/ 20 h 152"/>
              <a:gd name="T12" fmla="*/ 20 w 170"/>
              <a:gd name="T13" fmla="*/ 15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152">
                <a:moveTo>
                  <a:pt x="20" y="152"/>
                </a:moveTo>
                <a:lnTo>
                  <a:pt x="0" y="152"/>
                </a:lnTo>
                <a:lnTo>
                  <a:pt x="0" y="132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152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6" name="Freeform 49"/>
          <p:cNvSpPr>
            <a:spLocks/>
          </p:cNvSpPr>
          <p:nvPr/>
        </p:nvSpPr>
        <p:spPr bwMode="auto">
          <a:xfrm>
            <a:off x="6248046" y="3525838"/>
            <a:ext cx="273050" cy="781050"/>
          </a:xfrm>
          <a:custGeom>
            <a:avLst/>
            <a:gdLst>
              <a:gd name="T0" fmla="*/ 20 w 172"/>
              <a:gd name="T1" fmla="*/ 492 h 492"/>
              <a:gd name="T2" fmla="*/ 0 w 172"/>
              <a:gd name="T3" fmla="*/ 492 h 492"/>
              <a:gd name="T4" fmla="*/ 0 w 172"/>
              <a:gd name="T5" fmla="*/ 472 h 492"/>
              <a:gd name="T6" fmla="*/ 152 w 172"/>
              <a:gd name="T7" fmla="*/ 0 h 492"/>
              <a:gd name="T8" fmla="*/ 172 w 172"/>
              <a:gd name="T9" fmla="*/ 0 h 492"/>
              <a:gd name="T10" fmla="*/ 172 w 172"/>
              <a:gd name="T11" fmla="*/ 20 h 492"/>
              <a:gd name="T12" fmla="*/ 20 w 172"/>
              <a:gd name="T13" fmla="*/ 492 h 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492">
                <a:moveTo>
                  <a:pt x="20" y="492"/>
                </a:moveTo>
                <a:lnTo>
                  <a:pt x="0" y="492"/>
                </a:lnTo>
                <a:lnTo>
                  <a:pt x="0" y="472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492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7" name="Freeform 50"/>
          <p:cNvSpPr>
            <a:spLocks/>
          </p:cNvSpPr>
          <p:nvPr/>
        </p:nvSpPr>
        <p:spPr bwMode="auto">
          <a:xfrm>
            <a:off x="6489346" y="2865438"/>
            <a:ext cx="269875" cy="692150"/>
          </a:xfrm>
          <a:custGeom>
            <a:avLst/>
            <a:gdLst>
              <a:gd name="T0" fmla="*/ 20 w 170"/>
              <a:gd name="T1" fmla="*/ 436 h 436"/>
              <a:gd name="T2" fmla="*/ 0 w 170"/>
              <a:gd name="T3" fmla="*/ 436 h 436"/>
              <a:gd name="T4" fmla="*/ 0 w 170"/>
              <a:gd name="T5" fmla="*/ 416 h 436"/>
              <a:gd name="T6" fmla="*/ 150 w 170"/>
              <a:gd name="T7" fmla="*/ 0 h 436"/>
              <a:gd name="T8" fmla="*/ 170 w 170"/>
              <a:gd name="T9" fmla="*/ 0 h 436"/>
              <a:gd name="T10" fmla="*/ 170 w 170"/>
              <a:gd name="T11" fmla="*/ 20 h 436"/>
              <a:gd name="T12" fmla="*/ 20 w 170"/>
              <a:gd name="T13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436">
                <a:moveTo>
                  <a:pt x="20" y="436"/>
                </a:moveTo>
                <a:lnTo>
                  <a:pt x="0" y="436"/>
                </a:lnTo>
                <a:lnTo>
                  <a:pt x="0" y="416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436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8" name="Freeform 51"/>
          <p:cNvSpPr>
            <a:spLocks/>
          </p:cNvSpPr>
          <p:nvPr/>
        </p:nvSpPr>
        <p:spPr bwMode="auto">
          <a:xfrm>
            <a:off x="6727471" y="2811463"/>
            <a:ext cx="269875" cy="85725"/>
          </a:xfrm>
          <a:custGeom>
            <a:avLst/>
            <a:gdLst>
              <a:gd name="T0" fmla="*/ 20 w 170"/>
              <a:gd name="T1" fmla="*/ 54 h 54"/>
              <a:gd name="T2" fmla="*/ 0 w 170"/>
              <a:gd name="T3" fmla="*/ 54 h 54"/>
              <a:gd name="T4" fmla="*/ 0 w 170"/>
              <a:gd name="T5" fmla="*/ 34 h 54"/>
              <a:gd name="T6" fmla="*/ 150 w 170"/>
              <a:gd name="T7" fmla="*/ 0 h 54"/>
              <a:gd name="T8" fmla="*/ 170 w 170"/>
              <a:gd name="T9" fmla="*/ 0 h 54"/>
              <a:gd name="T10" fmla="*/ 170 w 170"/>
              <a:gd name="T11" fmla="*/ 20 h 54"/>
              <a:gd name="T12" fmla="*/ 20 w 170"/>
              <a:gd name="T13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54">
                <a:moveTo>
                  <a:pt x="20" y="54"/>
                </a:moveTo>
                <a:lnTo>
                  <a:pt x="0" y="54"/>
                </a:lnTo>
                <a:lnTo>
                  <a:pt x="0" y="34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54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9" name="Freeform 52"/>
          <p:cNvSpPr>
            <a:spLocks/>
          </p:cNvSpPr>
          <p:nvPr/>
        </p:nvSpPr>
        <p:spPr bwMode="auto">
          <a:xfrm>
            <a:off x="6965596" y="2474913"/>
            <a:ext cx="273050" cy="368300"/>
          </a:xfrm>
          <a:custGeom>
            <a:avLst/>
            <a:gdLst>
              <a:gd name="T0" fmla="*/ 20 w 172"/>
              <a:gd name="T1" fmla="*/ 232 h 232"/>
              <a:gd name="T2" fmla="*/ 0 w 172"/>
              <a:gd name="T3" fmla="*/ 232 h 232"/>
              <a:gd name="T4" fmla="*/ 0 w 172"/>
              <a:gd name="T5" fmla="*/ 212 h 232"/>
              <a:gd name="T6" fmla="*/ 152 w 172"/>
              <a:gd name="T7" fmla="*/ 0 h 232"/>
              <a:gd name="T8" fmla="*/ 172 w 172"/>
              <a:gd name="T9" fmla="*/ 0 h 232"/>
              <a:gd name="T10" fmla="*/ 172 w 172"/>
              <a:gd name="T11" fmla="*/ 20 h 232"/>
              <a:gd name="T12" fmla="*/ 20 w 172"/>
              <a:gd name="T13" fmla="*/ 232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232">
                <a:moveTo>
                  <a:pt x="20" y="232"/>
                </a:moveTo>
                <a:lnTo>
                  <a:pt x="0" y="232"/>
                </a:lnTo>
                <a:lnTo>
                  <a:pt x="0" y="212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232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0" name="Freeform 53"/>
          <p:cNvSpPr>
            <a:spLocks/>
          </p:cNvSpPr>
          <p:nvPr/>
        </p:nvSpPr>
        <p:spPr bwMode="auto">
          <a:xfrm>
            <a:off x="7206896" y="2128838"/>
            <a:ext cx="269875" cy="377825"/>
          </a:xfrm>
          <a:custGeom>
            <a:avLst/>
            <a:gdLst>
              <a:gd name="T0" fmla="*/ 20 w 170"/>
              <a:gd name="T1" fmla="*/ 238 h 238"/>
              <a:gd name="T2" fmla="*/ 0 w 170"/>
              <a:gd name="T3" fmla="*/ 238 h 238"/>
              <a:gd name="T4" fmla="*/ 0 w 170"/>
              <a:gd name="T5" fmla="*/ 218 h 238"/>
              <a:gd name="T6" fmla="*/ 150 w 170"/>
              <a:gd name="T7" fmla="*/ 0 h 238"/>
              <a:gd name="T8" fmla="*/ 170 w 170"/>
              <a:gd name="T9" fmla="*/ 0 h 238"/>
              <a:gd name="T10" fmla="*/ 170 w 170"/>
              <a:gd name="T11" fmla="*/ 20 h 238"/>
              <a:gd name="T12" fmla="*/ 20 w 170"/>
              <a:gd name="T13" fmla="*/ 238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38">
                <a:moveTo>
                  <a:pt x="20" y="238"/>
                </a:moveTo>
                <a:lnTo>
                  <a:pt x="0" y="238"/>
                </a:lnTo>
                <a:lnTo>
                  <a:pt x="0" y="218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238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" name="Freeform 54"/>
          <p:cNvSpPr>
            <a:spLocks/>
          </p:cNvSpPr>
          <p:nvPr/>
        </p:nvSpPr>
        <p:spPr bwMode="auto">
          <a:xfrm>
            <a:off x="7445021" y="1865313"/>
            <a:ext cx="273050" cy="295275"/>
          </a:xfrm>
          <a:custGeom>
            <a:avLst/>
            <a:gdLst>
              <a:gd name="T0" fmla="*/ 20 w 172"/>
              <a:gd name="T1" fmla="*/ 186 h 186"/>
              <a:gd name="T2" fmla="*/ 0 w 172"/>
              <a:gd name="T3" fmla="*/ 186 h 186"/>
              <a:gd name="T4" fmla="*/ 0 w 172"/>
              <a:gd name="T5" fmla="*/ 166 h 186"/>
              <a:gd name="T6" fmla="*/ 152 w 172"/>
              <a:gd name="T7" fmla="*/ 0 h 186"/>
              <a:gd name="T8" fmla="*/ 172 w 172"/>
              <a:gd name="T9" fmla="*/ 0 h 186"/>
              <a:gd name="T10" fmla="*/ 172 w 172"/>
              <a:gd name="T11" fmla="*/ 20 h 186"/>
              <a:gd name="T12" fmla="*/ 20 w 172"/>
              <a:gd name="T13" fmla="*/ 186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186">
                <a:moveTo>
                  <a:pt x="20" y="186"/>
                </a:moveTo>
                <a:lnTo>
                  <a:pt x="0" y="186"/>
                </a:lnTo>
                <a:lnTo>
                  <a:pt x="0" y="166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186"/>
                </a:lnTo>
                <a:close/>
              </a:path>
            </a:pathLst>
          </a:cu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2" name="Freeform 55"/>
          <p:cNvSpPr>
            <a:spLocks/>
          </p:cNvSpPr>
          <p:nvPr/>
        </p:nvSpPr>
        <p:spPr bwMode="auto">
          <a:xfrm>
            <a:off x="2417409" y="5354638"/>
            <a:ext cx="269875" cy="47625"/>
          </a:xfrm>
          <a:custGeom>
            <a:avLst/>
            <a:gdLst>
              <a:gd name="T0" fmla="*/ 20 w 170"/>
              <a:gd name="T1" fmla="*/ 30 h 30"/>
              <a:gd name="T2" fmla="*/ 0 w 170"/>
              <a:gd name="T3" fmla="*/ 30 h 30"/>
              <a:gd name="T4" fmla="*/ 0 w 170"/>
              <a:gd name="T5" fmla="*/ 10 h 30"/>
              <a:gd name="T6" fmla="*/ 150 w 170"/>
              <a:gd name="T7" fmla="*/ 0 h 30"/>
              <a:gd name="T8" fmla="*/ 170 w 170"/>
              <a:gd name="T9" fmla="*/ 0 h 30"/>
              <a:gd name="T10" fmla="*/ 170 w 170"/>
              <a:gd name="T11" fmla="*/ 20 h 30"/>
              <a:gd name="T12" fmla="*/ 20 w 170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30">
                <a:moveTo>
                  <a:pt x="20" y="30"/>
                </a:moveTo>
                <a:lnTo>
                  <a:pt x="0" y="30"/>
                </a:lnTo>
                <a:lnTo>
                  <a:pt x="0" y="10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30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3" name="Freeform 56"/>
          <p:cNvSpPr>
            <a:spLocks/>
          </p:cNvSpPr>
          <p:nvPr/>
        </p:nvSpPr>
        <p:spPr bwMode="auto">
          <a:xfrm>
            <a:off x="2655534" y="5345113"/>
            <a:ext cx="273050" cy="41275"/>
          </a:xfrm>
          <a:custGeom>
            <a:avLst/>
            <a:gdLst>
              <a:gd name="T0" fmla="*/ 20 w 172"/>
              <a:gd name="T1" fmla="*/ 26 h 26"/>
              <a:gd name="T2" fmla="*/ 0 w 172"/>
              <a:gd name="T3" fmla="*/ 26 h 26"/>
              <a:gd name="T4" fmla="*/ 0 w 172"/>
              <a:gd name="T5" fmla="*/ 6 h 26"/>
              <a:gd name="T6" fmla="*/ 152 w 172"/>
              <a:gd name="T7" fmla="*/ 0 h 26"/>
              <a:gd name="T8" fmla="*/ 172 w 172"/>
              <a:gd name="T9" fmla="*/ 0 h 26"/>
              <a:gd name="T10" fmla="*/ 172 w 172"/>
              <a:gd name="T11" fmla="*/ 20 h 26"/>
              <a:gd name="T12" fmla="*/ 20 w 172"/>
              <a:gd name="T13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26">
                <a:moveTo>
                  <a:pt x="20" y="26"/>
                </a:moveTo>
                <a:lnTo>
                  <a:pt x="0" y="26"/>
                </a:lnTo>
                <a:lnTo>
                  <a:pt x="0" y="6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26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4" name="Freeform 57"/>
          <p:cNvSpPr>
            <a:spLocks/>
          </p:cNvSpPr>
          <p:nvPr/>
        </p:nvSpPr>
        <p:spPr bwMode="auto">
          <a:xfrm>
            <a:off x="2896834" y="5332413"/>
            <a:ext cx="269875" cy="44450"/>
          </a:xfrm>
          <a:custGeom>
            <a:avLst/>
            <a:gdLst>
              <a:gd name="T0" fmla="*/ 20 w 170"/>
              <a:gd name="T1" fmla="*/ 28 h 28"/>
              <a:gd name="T2" fmla="*/ 0 w 170"/>
              <a:gd name="T3" fmla="*/ 28 h 28"/>
              <a:gd name="T4" fmla="*/ 0 w 170"/>
              <a:gd name="T5" fmla="*/ 8 h 28"/>
              <a:gd name="T6" fmla="*/ 150 w 170"/>
              <a:gd name="T7" fmla="*/ 0 h 28"/>
              <a:gd name="T8" fmla="*/ 170 w 170"/>
              <a:gd name="T9" fmla="*/ 0 h 28"/>
              <a:gd name="T10" fmla="*/ 170 w 170"/>
              <a:gd name="T11" fmla="*/ 20 h 28"/>
              <a:gd name="T12" fmla="*/ 20 w 170"/>
              <a:gd name="T1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8">
                <a:moveTo>
                  <a:pt x="20" y="28"/>
                </a:moveTo>
                <a:lnTo>
                  <a:pt x="0" y="28"/>
                </a:lnTo>
                <a:lnTo>
                  <a:pt x="0" y="8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28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5" name="Freeform 58"/>
          <p:cNvSpPr>
            <a:spLocks/>
          </p:cNvSpPr>
          <p:nvPr/>
        </p:nvSpPr>
        <p:spPr bwMode="auto">
          <a:xfrm>
            <a:off x="3134959" y="5316538"/>
            <a:ext cx="273050" cy="47625"/>
          </a:xfrm>
          <a:custGeom>
            <a:avLst/>
            <a:gdLst>
              <a:gd name="T0" fmla="*/ 20 w 172"/>
              <a:gd name="T1" fmla="*/ 30 h 30"/>
              <a:gd name="T2" fmla="*/ 0 w 172"/>
              <a:gd name="T3" fmla="*/ 30 h 30"/>
              <a:gd name="T4" fmla="*/ 0 w 172"/>
              <a:gd name="T5" fmla="*/ 10 h 30"/>
              <a:gd name="T6" fmla="*/ 152 w 172"/>
              <a:gd name="T7" fmla="*/ 0 h 30"/>
              <a:gd name="T8" fmla="*/ 172 w 172"/>
              <a:gd name="T9" fmla="*/ 0 h 30"/>
              <a:gd name="T10" fmla="*/ 172 w 172"/>
              <a:gd name="T11" fmla="*/ 20 h 30"/>
              <a:gd name="T12" fmla="*/ 20 w 172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30">
                <a:moveTo>
                  <a:pt x="20" y="30"/>
                </a:moveTo>
                <a:lnTo>
                  <a:pt x="0" y="30"/>
                </a:lnTo>
                <a:lnTo>
                  <a:pt x="0" y="10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30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6" name="Freeform 59"/>
          <p:cNvSpPr>
            <a:spLocks/>
          </p:cNvSpPr>
          <p:nvPr/>
        </p:nvSpPr>
        <p:spPr bwMode="auto">
          <a:xfrm>
            <a:off x="3376259" y="5300663"/>
            <a:ext cx="269875" cy="47625"/>
          </a:xfrm>
          <a:custGeom>
            <a:avLst/>
            <a:gdLst>
              <a:gd name="T0" fmla="*/ 20 w 170"/>
              <a:gd name="T1" fmla="*/ 30 h 30"/>
              <a:gd name="T2" fmla="*/ 0 w 170"/>
              <a:gd name="T3" fmla="*/ 30 h 30"/>
              <a:gd name="T4" fmla="*/ 0 w 170"/>
              <a:gd name="T5" fmla="*/ 10 h 30"/>
              <a:gd name="T6" fmla="*/ 150 w 170"/>
              <a:gd name="T7" fmla="*/ 0 h 30"/>
              <a:gd name="T8" fmla="*/ 170 w 170"/>
              <a:gd name="T9" fmla="*/ 0 h 30"/>
              <a:gd name="T10" fmla="*/ 170 w 170"/>
              <a:gd name="T11" fmla="*/ 20 h 30"/>
              <a:gd name="T12" fmla="*/ 20 w 170"/>
              <a:gd name="T13" fmla="*/ 3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30">
                <a:moveTo>
                  <a:pt x="20" y="30"/>
                </a:moveTo>
                <a:lnTo>
                  <a:pt x="0" y="30"/>
                </a:lnTo>
                <a:lnTo>
                  <a:pt x="0" y="10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30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7" name="Freeform 60"/>
          <p:cNvSpPr>
            <a:spLocks/>
          </p:cNvSpPr>
          <p:nvPr/>
        </p:nvSpPr>
        <p:spPr bwMode="auto">
          <a:xfrm>
            <a:off x="3614384" y="5300663"/>
            <a:ext cx="273050" cy="41275"/>
          </a:xfrm>
          <a:custGeom>
            <a:avLst/>
            <a:gdLst>
              <a:gd name="T0" fmla="*/ 0 w 172"/>
              <a:gd name="T1" fmla="*/ 20 h 26"/>
              <a:gd name="T2" fmla="*/ 0 w 172"/>
              <a:gd name="T3" fmla="*/ 0 h 26"/>
              <a:gd name="T4" fmla="*/ 20 w 172"/>
              <a:gd name="T5" fmla="*/ 0 h 26"/>
              <a:gd name="T6" fmla="*/ 172 w 172"/>
              <a:gd name="T7" fmla="*/ 6 h 26"/>
              <a:gd name="T8" fmla="*/ 172 w 172"/>
              <a:gd name="T9" fmla="*/ 26 h 26"/>
              <a:gd name="T10" fmla="*/ 152 w 172"/>
              <a:gd name="T11" fmla="*/ 26 h 26"/>
              <a:gd name="T12" fmla="*/ 0 w 172"/>
              <a:gd name="T13" fmla="*/ 2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26">
                <a:moveTo>
                  <a:pt x="0" y="20"/>
                </a:moveTo>
                <a:lnTo>
                  <a:pt x="0" y="0"/>
                </a:lnTo>
                <a:lnTo>
                  <a:pt x="20" y="0"/>
                </a:lnTo>
                <a:lnTo>
                  <a:pt x="172" y="6"/>
                </a:lnTo>
                <a:lnTo>
                  <a:pt x="172" y="26"/>
                </a:lnTo>
                <a:lnTo>
                  <a:pt x="152" y="26"/>
                </a:lnTo>
                <a:lnTo>
                  <a:pt x="0" y="20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8" name="Freeform 61"/>
          <p:cNvSpPr>
            <a:spLocks/>
          </p:cNvSpPr>
          <p:nvPr/>
        </p:nvSpPr>
        <p:spPr bwMode="auto">
          <a:xfrm>
            <a:off x="3855684" y="5268913"/>
            <a:ext cx="269875" cy="73025"/>
          </a:xfrm>
          <a:custGeom>
            <a:avLst/>
            <a:gdLst>
              <a:gd name="T0" fmla="*/ 20 w 170"/>
              <a:gd name="T1" fmla="*/ 46 h 46"/>
              <a:gd name="T2" fmla="*/ 0 w 170"/>
              <a:gd name="T3" fmla="*/ 46 h 46"/>
              <a:gd name="T4" fmla="*/ 0 w 170"/>
              <a:gd name="T5" fmla="*/ 26 h 46"/>
              <a:gd name="T6" fmla="*/ 150 w 170"/>
              <a:gd name="T7" fmla="*/ 0 h 46"/>
              <a:gd name="T8" fmla="*/ 170 w 170"/>
              <a:gd name="T9" fmla="*/ 0 h 46"/>
              <a:gd name="T10" fmla="*/ 170 w 170"/>
              <a:gd name="T11" fmla="*/ 20 h 46"/>
              <a:gd name="T12" fmla="*/ 20 w 170"/>
              <a:gd name="T13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46">
                <a:moveTo>
                  <a:pt x="20" y="46"/>
                </a:moveTo>
                <a:lnTo>
                  <a:pt x="0" y="46"/>
                </a:lnTo>
                <a:lnTo>
                  <a:pt x="0" y="26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46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9" name="Freeform 62"/>
          <p:cNvSpPr>
            <a:spLocks/>
          </p:cNvSpPr>
          <p:nvPr/>
        </p:nvSpPr>
        <p:spPr bwMode="auto">
          <a:xfrm>
            <a:off x="4093809" y="5024438"/>
            <a:ext cx="1228725" cy="276225"/>
          </a:xfrm>
          <a:custGeom>
            <a:avLst/>
            <a:gdLst>
              <a:gd name="T0" fmla="*/ 20 w 774"/>
              <a:gd name="T1" fmla="*/ 174 h 174"/>
              <a:gd name="T2" fmla="*/ 0 w 774"/>
              <a:gd name="T3" fmla="*/ 174 h 174"/>
              <a:gd name="T4" fmla="*/ 0 w 774"/>
              <a:gd name="T5" fmla="*/ 154 h 174"/>
              <a:gd name="T6" fmla="*/ 754 w 774"/>
              <a:gd name="T7" fmla="*/ 0 h 174"/>
              <a:gd name="T8" fmla="*/ 774 w 774"/>
              <a:gd name="T9" fmla="*/ 0 h 174"/>
              <a:gd name="T10" fmla="*/ 774 w 774"/>
              <a:gd name="T11" fmla="*/ 20 h 174"/>
              <a:gd name="T12" fmla="*/ 20 w 774"/>
              <a:gd name="T13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4" h="174">
                <a:moveTo>
                  <a:pt x="20" y="174"/>
                </a:moveTo>
                <a:lnTo>
                  <a:pt x="0" y="174"/>
                </a:lnTo>
                <a:lnTo>
                  <a:pt x="0" y="154"/>
                </a:lnTo>
                <a:lnTo>
                  <a:pt x="754" y="0"/>
                </a:lnTo>
                <a:lnTo>
                  <a:pt x="774" y="0"/>
                </a:lnTo>
                <a:lnTo>
                  <a:pt x="774" y="20"/>
                </a:lnTo>
                <a:lnTo>
                  <a:pt x="20" y="174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0" name="Freeform 63"/>
          <p:cNvSpPr>
            <a:spLocks/>
          </p:cNvSpPr>
          <p:nvPr/>
        </p:nvSpPr>
        <p:spPr bwMode="auto">
          <a:xfrm>
            <a:off x="5290784" y="4979988"/>
            <a:ext cx="271462" cy="76200"/>
          </a:xfrm>
          <a:custGeom>
            <a:avLst/>
            <a:gdLst>
              <a:gd name="T0" fmla="*/ 20 w 171"/>
              <a:gd name="T1" fmla="*/ 48 h 48"/>
              <a:gd name="T2" fmla="*/ 0 w 171"/>
              <a:gd name="T3" fmla="*/ 48 h 48"/>
              <a:gd name="T4" fmla="*/ 0 w 171"/>
              <a:gd name="T5" fmla="*/ 28 h 48"/>
              <a:gd name="T6" fmla="*/ 151 w 171"/>
              <a:gd name="T7" fmla="*/ 0 h 48"/>
              <a:gd name="T8" fmla="*/ 171 w 171"/>
              <a:gd name="T9" fmla="*/ 0 h 48"/>
              <a:gd name="T10" fmla="*/ 171 w 171"/>
              <a:gd name="T11" fmla="*/ 20 h 48"/>
              <a:gd name="T12" fmla="*/ 20 w 171"/>
              <a:gd name="T13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1" h="48">
                <a:moveTo>
                  <a:pt x="20" y="48"/>
                </a:moveTo>
                <a:lnTo>
                  <a:pt x="0" y="48"/>
                </a:lnTo>
                <a:lnTo>
                  <a:pt x="0" y="28"/>
                </a:lnTo>
                <a:lnTo>
                  <a:pt x="151" y="0"/>
                </a:lnTo>
                <a:lnTo>
                  <a:pt x="171" y="0"/>
                </a:lnTo>
                <a:lnTo>
                  <a:pt x="171" y="20"/>
                </a:lnTo>
                <a:lnTo>
                  <a:pt x="20" y="48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1" name="Freeform 64"/>
          <p:cNvSpPr>
            <a:spLocks/>
          </p:cNvSpPr>
          <p:nvPr/>
        </p:nvSpPr>
        <p:spPr bwMode="auto">
          <a:xfrm>
            <a:off x="5530496" y="4792663"/>
            <a:ext cx="269875" cy="219075"/>
          </a:xfrm>
          <a:custGeom>
            <a:avLst/>
            <a:gdLst>
              <a:gd name="T0" fmla="*/ 20 w 170"/>
              <a:gd name="T1" fmla="*/ 138 h 138"/>
              <a:gd name="T2" fmla="*/ 0 w 170"/>
              <a:gd name="T3" fmla="*/ 138 h 138"/>
              <a:gd name="T4" fmla="*/ 0 w 170"/>
              <a:gd name="T5" fmla="*/ 118 h 138"/>
              <a:gd name="T6" fmla="*/ 150 w 170"/>
              <a:gd name="T7" fmla="*/ 0 h 138"/>
              <a:gd name="T8" fmla="*/ 170 w 170"/>
              <a:gd name="T9" fmla="*/ 0 h 138"/>
              <a:gd name="T10" fmla="*/ 170 w 170"/>
              <a:gd name="T11" fmla="*/ 20 h 138"/>
              <a:gd name="T12" fmla="*/ 20 w 170"/>
              <a:gd name="T13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138">
                <a:moveTo>
                  <a:pt x="20" y="138"/>
                </a:moveTo>
                <a:lnTo>
                  <a:pt x="0" y="138"/>
                </a:lnTo>
                <a:lnTo>
                  <a:pt x="0" y="118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138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2" name="Freeform 65"/>
          <p:cNvSpPr>
            <a:spLocks/>
          </p:cNvSpPr>
          <p:nvPr/>
        </p:nvSpPr>
        <p:spPr bwMode="auto">
          <a:xfrm>
            <a:off x="5768621" y="4732338"/>
            <a:ext cx="273050" cy="92075"/>
          </a:xfrm>
          <a:custGeom>
            <a:avLst/>
            <a:gdLst>
              <a:gd name="T0" fmla="*/ 20 w 172"/>
              <a:gd name="T1" fmla="*/ 58 h 58"/>
              <a:gd name="T2" fmla="*/ 0 w 172"/>
              <a:gd name="T3" fmla="*/ 58 h 58"/>
              <a:gd name="T4" fmla="*/ 0 w 172"/>
              <a:gd name="T5" fmla="*/ 38 h 58"/>
              <a:gd name="T6" fmla="*/ 152 w 172"/>
              <a:gd name="T7" fmla="*/ 0 h 58"/>
              <a:gd name="T8" fmla="*/ 172 w 172"/>
              <a:gd name="T9" fmla="*/ 0 h 58"/>
              <a:gd name="T10" fmla="*/ 172 w 172"/>
              <a:gd name="T11" fmla="*/ 20 h 58"/>
              <a:gd name="T12" fmla="*/ 20 w 172"/>
              <a:gd name="T13" fmla="*/ 5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58">
                <a:moveTo>
                  <a:pt x="20" y="58"/>
                </a:moveTo>
                <a:lnTo>
                  <a:pt x="0" y="58"/>
                </a:lnTo>
                <a:lnTo>
                  <a:pt x="0" y="38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58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3" name="Freeform 66"/>
          <p:cNvSpPr>
            <a:spLocks/>
          </p:cNvSpPr>
          <p:nvPr/>
        </p:nvSpPr>
        <p:spPr bwMode="auto">
          <a:xfrm>
            <a:off x="6009921" y="4449763"/>
            <a:ext cx="269875" cy="314325"/>
          </a:xfrm>
          <a:custGeom>
            <a:avLst/>
            <a:gdLst>
              <a:gd name="T0" fmla="*/ 20 w 170"/>
              <a:gd name="T1" fmla="*/ 198 h 198"/>
              <a:gd name="T2" fmla="*/ 0 w 170"/>
              <a:gd name="T3" fmla="*/ 198 h 198"/>
              <a:gd name="T4" fmla="*/ 0 w 170"/>
              <a:gd name="T5" fmla="*/ 178 h 198"/>
              <a:gd name="T6" fmla="*/ 150 w 170"/>
              <a:gd name="T7" fmla="*/ 0 h 198"/>
              <a:gd name="T8" fmla="*/ 170 w 170"/>
              <a:gd name="T9" fmla="*/ 0 h 198"/>
              <a:gd name="T10" fmla="*/ 170 w 170"/>
              <a:gd name="T11" fmla="*/ 20 h 198"/>
              <a:gd name="T12" fmla="*/ 20 w 170"/>
              <a:gd name="T13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198">
                <a:moveTo>
                  <a:pt x="20" y="198"/>
                </a:moveTo>
                <a:lnTo>
                  <a:pt x="0" y="198"/>
                </a:lnTo>
                <a:lnTo>
                  <a:pt x="0" y="178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198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4" name="Freeform 67"/>
          <p:cNvSpPr>
            <a:spLocks/>
          </p:cNvSpPr>
          <p:nvPr/>
        </p:nvSpPr>
        <p:spPr bwMode="auto">
          <a:xfrm>
            <a:off x="6248046" y="3967163"/>
            <a:ext cx="273050" cy="514350"/>
          </a:xfrm>
          <a:custGeom>
            <a:avLst/>
            <a:gdLst>
              <a:gd name="T0" fmla="*/ 20 w 172"/>
              <a:gd name="T1" fmla="*/ 324 h 324"/>
              <a:gd name="T2" fmla="*/ 0 w 172"/>
              <a:gd name="T3" fmla="*/ 324 h 324"/>
              <a:gd name="T4" fmla="*/ 0 w 172"/>
              <a:gd name="T5" fmla="*/ 304 h 324"/>
              <a:gd name="T6" fmla="*/ 152 w 172"/>
              <a:gd name="T7" fmla="*/ 0 h 324"/>
              <a:gd name="T8" fmla="*/ 172 w 172"/>
              <a:gd name="T9" fmla="*/ 0 h 324"/>
              <a:gd name="T10" fmla="*/ 172 w 172"/>
              <a:gd name="T11" fmla="*/ 20 h 324"/>
              <a:gd name="T12" fmla="*/ 20 w 172"/>
              <a:gd name="T13" fmla="*/ 324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324">
                <a:moveTo>
                  <a:pt x="20" y="324"/>
                </a:moveTo>
                <a:lnTo>
                  <a:pt x="0" y="324"/>
                </a:lnTo>
                <a:lnTo>
                  <a:pt x="0" y="304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324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5" name="Freeform 68"/>
          <p:cNvSpPr>
            <a:spLocks/>
          </p:cNvSpPr>
          <p:nvPr/>
        </p:nvSpPr>
        <p:spPr bwMode="auto">
          <a:xfrm>
            <a:off x="6489346" y="3402013"/>
            <a:ext cx="269875" cy="596900"/>
          </a:xfrm>
          <a:custGeom>
            <a:avLst/>
            <a:gdLst>
              <a:gd name="T0" fmla="*/ 20 w 170"/>
              <a:gd name="T1" fmla="*/ 376 h 376"/>
              <a:gd name="T2" fmla="*/ 0 w 170"/>
              <a:gd name="T3" fmla="*/ 376 h 376"/>
              <a:gd name="T4" fmla="*/ 0 w 170"/>
              <a:gd name="T5" fmla="*/ 356 h 376"/>
              <a:gd name="T6" fmla="*/ 150 w 170"/>
              <a:gd name="T7" fmla="*/ 0 h 376"/>
              <a:gd name="T8" fmla="*/ 170 w 170"/>
              <a:gd name="T9" fmla="*/ 0 h 376"/>
              <a:gd name="T10" fmla="*/ 170 w 170"/>
              <a:gd name="T11" fmla="*/ 20 h 376"/>
              <a:gd name="T12" fmla="*/ 20 w 170"/>
              <a:gd name="T13" fmla="*/ 37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376">
                <a:moveTo>
                  <a:pt x="20" y="376"/>
                </a:moveTo>
                <a:lnTo>
                  <a:pt x="0" y="376"/>
                </a:lnTo>
                <a:lnTo>
                  <a:pt x="0" y="356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376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6" name="Freeform 69"/>
          <p:cNvSpPr>
            <a:spLocks/>
          </p:cNvSpPr>
          <p:nvPr/>
        </p:nvSpPr>
        <p:spPr bwMode="auto">
          <a:xfrm>
            <a:off x="6727471" y="3221038"/>
            <a:ext cx="269875" cy="212725"/>
          </a:xfrm>
          <a:custGeom>
            <a:avLst/>
            <a:gdLst>
              <a:gd name="T0" fmla="*/ 20 w 170"/>
              <a:gd name="T1" fmla="*/ 134 h 134"/>
              <a:gd name="T2" fmla="*/ 0 w 170"/>
              <a:gd name="T3" fmla="*/ 134 h 134"/>
              <a:gd name="T4" fmla="*/ 0 w 170"/>
              <a:gd name="T5" fmla="*/ 114 h 134"/>
              <a:gd name="T6" fmla="*/ 150 w 170"/>
              <a:gd name="T7" fmla="*/ 0 h 134"/>
              <a:gd name="T8" fmla="*/ 170 w 170"/>
              <a:gd name="T9" fmla="*/ 0 h 134"/>
              <a:gd name="T10" fmla="*/ 170 w 170"/>
              <a:gd name="T11" fmla="*/ 20 h 134"/>
              <a:gd name="T12" fmla="*/ 20 w 170"/>
              <a:gd name="T13" fmla="*/ 134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134">
                <a:moveTo>
                  <a:pt x="20" y="134"/>
                </a:moveTo>
                <a:lnTo>
                  <a:pt x="0" y="134"/>
                </a:lnTo>
                <a:lnTo>
                  <a:pt x="0" y="114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134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7" name="Freeform 70"/>
          <p:cNvSpPr>
            <a:spLocks/>
          </p:cNvSpPr>
          <p:nvPr/>
        </p:nvSpPr>
        <p:spPr bwMode="auto">
          <a:xfrm>
            <a:off x="6965596" y="2998788"/>
            <a:ext cx="273050" cy="254000"/>
          </a:xfrm>
          <a:custGeom>
            <a:avLst/>
            <a:gdLst>
              <a:gd name="T0" fmla="*/ 20 w 172"/>
              <a:gd name="T1" fmla="*/ 160 h 160"/>
              <a:gd name="T2" fmla="*/ 0 w 172"/>
              <a:gd name="T3" fmla="*/ 160 h 160"/>
              <a:gd name="T4" fmla="*/ 0 w 172"/>
              <a:gd name="T5" fmla="*/ 140 h 160"/>
              <a:gd name="T6" fmla="*/ 152 w 172"/>
              <a:gd name="T7" fmla="*/ 0 h 160"/>
              <a:gd name="T8" fmla="*/ 172 w 172"/>
              <a:gd name="T9" fmla="*/ 0 h 160"/>
              <a:gd name="T10" fmla="*/ 172 w 172"/>
              <a:gd name="T11" fmla="*/ 20 h 160"/>
              <a:gd name="T12" fmla="*/ 20 w 172"/>
              <a:gd name="T13" fmla="*/ 1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160">
                <a:moveTo>
                  <a:pt x="20" y="160"/>
                </a:moveTo>
                <a:lnTo>
                  <a:pt x="0" y="160"/>
                </a:lnTo>
                <a:lnTo>
                  <a:pt x="0" y="140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160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8" name="Freeform 71"/>
          <p:cNvSpPr>
            <a:spLocks/>
          </p:cNvSpPr>
          <p:nvPr/>
        </p:nvSpPr>
        <p:spPr bwMode="auto">
          <a:xfrm>
            <a:off x="7206896" y="2725738"/>
            <a:ext cx="269875" cy="304800"/>
          </a:xfrm>
          <a:custGeom>
            <a:avLst/>
            <a:gdLst>
              <a:gd name="T0" fmla="*/ 20 w 170"/>
              <a:gd name="T1" fmla="*/ 192 h 192"/>
              <a:gd name="T2" fmla="*/ 0 w 170"/>
              <a:gd name="T3" fmla="*/ 192 h 192"/>
              <a:gd name="T4" fmla="*/ 0 w 170"/>
              <a:gd name="T5" fmla="*/ 172 h 192"/>
              <a:gd name="T6" fmla="*/ 150 w 170"/>
              <a:gd name="T7" fmla="*/ 0 h 192"/>
              <a:gd name="T8" fmla="*/ 170 w 170"/>
              <a:gd name="T9" fmla="*/ 0 h 192"/>
              <a:gd name="T10" fmla="*/ 170 w 170"/>
              <a:gd name="T11" fmla="*/ 20 h 192"/>
              <a:gd name="T12" fmla="*/ 20 w 170"/>
              <a:gd name="T13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192">
                <a:moveTo>
                  <a:pt x="20" y="192"/>
                </a:moveTo>
                <a:lnTo>
                  <a:pt x="0" y="192"/>
                </a:lnTo>
                <a:lnTo>
                  <a:pt x="0" y="172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192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9" name="Freeform 72"/>
          <p:cNvSpPr>
            <a:spLocks/>
          </p:cNvSpPr>
          <p:nvPr/>
        </p:nvSpPr>
        <p:spPr bwMode="auto">
          <a:xfrm>
            <a:off x="7445021" y="2659063"/>
            <a:ext cx="273050" cy="98425"/>
          </a:xfrm>
          <a:custGeom>
            <a:avLst/>
            <a:gdLst>
              <a:gd name="T0" fmla="*/ 20 w 172"/>
              <a:gd name="T1" fmla="*/ 62 h 62"/>
              <a:gd name="T2" fmla="*/ 0 w 172"/>
              <a:gd name="T3" fmla="*/ 62 h 62"/>
              <a:gd name="T4" fmla="*/ 0 w 172"/>
              <a:gd name="T5" fmla="*/ 42 h 62"/>
              <a:gd name="T6" fmla="*/ 152 w 172"/>
              <a:gd name="T7" fmla="*/ 0 h 62"/>
              <a:gd name="T8" fmla="*/ 172 w 172"/>
              <a:gd name="T9" fmla="*/ 0 h 62"/>
              <a:gd name="T10" fmla="*/ 172 w 172"/>
              <a:gd name="T11" fmla="*/ 20 h 62"/>
              <a:gd name="T12" fmla="*/ 20 w 172"/>
              <a:gd name="T13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62">
                <a:moveTo>
                  <a:pt x="20" y="62"/>
                </a:moveTo>
                <a:lnTo>
                  <a:pt x="0" y="62"/>
                </a:lnTo>
                <a:lnTo>
                  <a:pt x="0" y="42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62"/>
                </a:lnTo>
                <a:close/>
              </a:path>
            </a:pathLst>
          </a:cu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0" name="Freeform 73"/>
          <p:cNvSpPr>
            <a:spLocks/>
          </p:cNvSpPr>
          <p:nvPr/>
        </p:nvSpPr>
        <p:spPr bwMode="auto">
          <a:xfrm>
            <a:off x="3855684" y="5395913"/>
            <a:ext cx="269875" cy="34925"/>
          </a:xfrm>
          <a:custGeom>
            <a:avLst/>
            <a:gdLst>
              <a:gd name="T0" fmla="*/ 20 w 170"/>
              <a:gd name="T1" fmla="*/ 22 h 22"/>
              <a:gd name="T2" fmla="*/ 0 w 170"/>
              <a:gd name="T3" fmla="*/ 22 h 22"/>
              <a:gd name="T4" fmla="*/ 0 w 170"/>
              <a:gd name="T5" fmla="*/ 2 h 22"/>
              <a:gd name="T6" fmla="*/ 150 w 170"/>
              <a:gd name="T7" fmla="*/ 0 h 22"/>
              <a:gd name="T8" fmla="*/ 170 w 170"/>
              <a:gd name="T9" fmla="*/ 0 h 22"/>
              <a:gd name="T10" fmla="*/ 170 w 170"/>
              <a:gd name="T11" fmla="*/ 20 h 22"/>
              <a:gd name="T12" fmla="*/ 20 w 170"/>
              <a:gd name="T13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2">
                <a:moveTo>
                  <a:pt x="20" y="22"/>
                </a:moveTo>
                <a:lnTo>
                  <a:pt x="0" y="22"/>
                </a:lnTo>
                <a:lnTo>
                  <a:pt x="0" y="2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22"/>
                </a:lnTo>
                <a:close/>
              </a:path>
            </a:pathLst>
          </a:cu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1" name="Freeform 74"/>
          <p:cNvSpPr>
            <a:spLocks/>
          </p:cNvSpPr>
          <p:nvPr/>
        </p:nvSpPr>
        <p:spPr bwMode="auto">
          <a:xfrm>
            <a:off x="4093809" y="5351463"/>
            <a:ext cx="1228725" cy="76200"/>
          </a:xfrm>
          <a:custGeom>
            <a:avLst/>
            <a:gdLst>
              <a:gd name="T0" fmla="*/ 20 w 774"/>
              <a:gd name="T1" fmla="*/ 48 h 48"/>
              <a:gd name="T2" fmla="*/ 0 w 774"/>
              <a:gd name="T3" fmla="*/ 48 h 48"/>
              <a:gd name="T4" fmla="*/ 0 w 774"/>
              <a:gd name="T5" fmla="*/ 28 h 48"/>
              <a:gd name="T6" fmla="*/ 754 w 774"/>
              <a:gd name="T7" fmla="*/ 0 h 48"/>
              <a:gd name="T8" fmla="*/ 774 w 774"/>
              <a:gd name="T9" fmla="*/ 0 h 48"/>
              <a:gd name="T10" fmla="*/ 774 w 774"/>
              <a:gd name="T11" fmla="*/ 20 h 48"/>
              <a:gd name="T12" fmla="*/ 20 w 774"/>
              <a:gd name="T13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74" h="48">
                <a:moveTo>
                  <a:pt x="20" y="48"/>
                </a:moveTo>
                <a:lnTo>
                  <a:pt x="0" y="48"/>
                </a:lnTo>
                <a:lnTo>
                  <a:pt x="0" y="28"/>
                </a:lnTo>
                <a:lnTo>
                  <a:pt x="754" y="0"/>
                </a:lnTo>
                <a:lnTo>
                  <a:pt x="774" y="0"/>
                </a:lnTo>
                <a:lnTo>
                  <a:pt x="774" y="20"/>
                </a:lnTo>
                <a:lnTo>
                  <a:pt x="20" y="48"/>
                </a:lnTo>
                <a:close/>
              </a:path>
            </a:pathLst>
          </a:cu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" name="Freeform 75"/>
          <p:cNvSpPr>
            <a:spLocks/>
          </p:cNvSpPr>
          <p:nvPr/>
        </p:nvSpPr>
        <p:spPr bwMode="auto">
          <a:xfrm>
            <a:off x="5290784" y="5345113"/>
            <a:ext cx="271462" cy="38100"/>
          </a:xfrm>
          <a:custGeom>
            <a:avLst/>
            <a:gdLst>
              <a:gd name="T0" fmla="*/ 20 w 171"/>
              <a:gd name="T1" fmla="*/ 24 h 24"/>
              <a:gd name="T2" fmla="*/ 0 w 171"/>
              <a:gd name="T3" fmla="*/ 24 h 24"/>
              <a:gd name="T4" fmla="*/ 0 w 171"/>
              <a:gd name="T5" fmla="*/ 4 h 24"/>
              <a:gd name="T6" fmla="*/ 151 w 171"/>
              <a:gd name="T7" fmla="*/ 0 h 24"/>
              <a:gd name="T8" fmla="*/ 171 w 171"/>
              <a:gd name="T9" fmla="*/ 0 h 24"/>
              <a:gd name="T10" fmla="*/ 171 w 171"/>
              <a:gd name="T11" fmla="*/ 20 h 24"/>
              <a:gd name="T12" fmla="*/ 20 w 171"/>
              <a:gd name="T13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1" h="24">
                <a:moveTo>
                  <a:pt x="20" y="24"/>
                </a:moveTo>
                <a:lnTo>
                  <a:pt x="0" y="24"/>
                </a:lnTo>
                <a:lnTo>
                  <a:pt x="0" y="4"/>
                </a:lnTo>
                <a:lnTo>
                  <a:pt x="151" y="0"/>
                </a:lnTo>
                <a:lnTo>
                  <a:pt x="171" y="0"/>
                </a:lnTo>
                <a:lnTo>
                  <a:pt x="171" y="20"/>
                </a:lnTo>
                <a:lnTo>
                  <a:pt x="20" y="24"/>
                </a:lnTo>
                <a:close/>
              </a:path>
            </a:pathLst>
          </a:cu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" name="Freeform 76"/>
          <p:cNvSpPr>
            <a:spLocks/>
          </p:cNvSpPr>
          <p:nvPr/>
        </p:nvSpPr>
        <p:spPr bwMode="auto">
          <a:xfrm>
            <a:off x="5530496" y="5297488"/>
            <a:ext cx="269875" cy="79375"/>
          </a:xfrm>
          <a:custGeom>
            <a:avLst/>
            <a:gdLst>
              <a:gd name="T0" fmla="*/ 20 w 170"/>
              <a:gd name="T1" fmla="*/ 50 h 50"/>
              <a:gd name="T2" fmla="*/ 0 w 170"/>
              <a:gd name="T3" fmla="*/ 50 h 50"/>
              <a:gd name="T4" fmla="*/ 0 w 170"/>
              <a:gd name="T5" fmla="*/ 30 h 50"/>
              <a:gd name="T6" fmla="*/ 150 w 170"/>
              <a:gd name="T7" fmla="*/ 0 h 50"/>
              <a:gd name="T8" fmla="*/ 170 w 170"/>
              <a:gd name="T9" fmla="*/ 0 h 50"/>
              <a:gd name="T10" fmla="*/ 170 w 170"/>
              <a:gd name="T11" fmla="*/ 20 h 50"/>
              <a:gd name="T12" fmla="*/ 20 w 170"/>
              <a:gd name="T13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50">
                <a:moveTo>
                  <a:pt x="20" y="50"/>
                </a:moveTo>
                <a:lnTo>
                  <a:pt x="0" y="50"/>
                </a:lnTo>
                <a:lnTo>
                  <a:pt x="0" y="30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50"/>
                </a:lnTo>
                <a:close/>
              </a:path>
            </a:pathLst>
          </a:cu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" name="Freeform 77"/>
          <p:cNvSpPr>
            <a:spLocks/>
          </p:cNvSpPr>
          <p:nvPr/>
        </p:nvSpPr>
        <p:spPr bwMode="auto">
          <a:xfrm>
            <a:off x="5768621" y="5278438"/>
            <a:ext cx="273050" cy="50800"/>
          </a:xfrm>
          <a:custGeom>
            <a:avLst/>
            <a:gdLst>
              <a:gd name="T0" fmla="*/ 20 w 172"/>
              <a:gd name="T1" fmla="*/ 32 h 32"/>
              <a:gd name="T2" fmla="*/ 0 w 172"/>
              <a:gd name="T3" fmla="*/ 32 h 32"/>
              <a:gd name="T4" fmla="*/ 0 w 172"/>
              <a:gd name="T5" fmla="*/ 12 h 32"/>
              <a:gd name="T6" fmla="*/ 152 w 172"/>
              <a:gd name="T7" fmla="*/ 0 h 32"/>
              <a:gd name="T8" fmla="*/ 172 w 172"/>
              <a:gd name="T9" fmla="*/ 0 h 32"/>
              <a:gd name="T10" fmla="*/ 172 w 172"/>
              <a:gd name="T11" fmla="*/ 20 h 32"/>
              <a:gd name="T12" fmla="*/ 20 w 172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32">
                <a:moveTo>
                  <a:pt x="20" y="32"/>
                </a:moveTo>
                <a:lnTo>
                  <a:pt x="0" y="32"/>
                </a:lnTo>
                <a:lnTo>
                  <a:pt x="0" y="12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32"/>
                </a:lnTo>
                <a:close/>
              </a:path>
            </a:pathLst>
          </a:cu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" name="Freeform 78"/>
          <p:cNvSpPr>
            <a:spLocks/>
          </p:cNvSpPr>
          <p:nvPr/>
        </p:nvSpPr>
        <p:spPr bwMode="auto">
          <a:xfrm>
            <a:off x="6009921" y="5192713"/>
            <a:ext cx="269875" cy="117475"/>
          </a:xfrm>
          <a:custGeom>
            <a:avLst/>
            <a:gdLst>
              <a:gd name="T0" fmla="*/ 20 w 170"/>
              <a:gd name="T1" fmla="*/ 74 h 74"/>
              <a:gd name="T2" fmla="*/ 0 w 170"/>
              <a:gd name="T3" fmla="*/ 74 h 74"/>
              <a:gd name="T4" fmla="*/ 0 w 170"/>
              <a:gd name="T5" fmla="*/ 54 h 74"/>
              <a:gd name="T6" fmla="*/ 150 w 170"/>
              <a:gd name="T7" fmla="*/ 0 h 74"/>
              <a:gd name="T8" fmla="*/ 170 w 170"/>
              <a:gd name="T9" fmla="*/ 0 h 74"/>
              <a:gd name="T10" fmla="*/ 170 w 170"/>
              <a:gd name="T11" fmla="*/ 20 h 74"/>
              <a:gd name="T12" fmla="*/ 20 w 170"/>
              <a:gd name="T1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74">
                <a:moveTo>
                  <a:pt x="20" y="74"/>
                </a:moveTo>
                <a:lnTo>
                  <a:pt x="0" y="74"/>
                </a:lnTo>
                <a:lnTo>
                  <a:pt x="0" y="54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74"/>
                </a:lnTo>
                <a:close/>
              </a:path>
            </a:pathLst>
          </a:cu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6" name="Freeform 79"/>
          <p:cNvSpPr>
            <a:spLocks/>
          </p:cNvSpPr>
          <p:nvPr/>
        </p:nvSpPr>
        <p:spPr bwMode="auto">
          <a:xfrm>
            <a:off x="6248046" y="4964113"/>
            <a:ext cx="273050" cy="260350"/>
          </a:xfrm>
          <a:custGeom>
            <a:avLst/>
            <a:gdLst>
              <a:gd name="T0" fmla="*/ 20 w 172"/>
              <a:gd name="T1" fmla="*/ 164 h 164"/>
              <a:gd name="T2" fmla="*/ 0 w 172"/>
              <a:gd name="T3" fmla="*/ 164 h 164"/>
              <a:gd name="T4" fmla="*/ 0 w 172"/>
              <a:gd name="T5" fmla="*/ 144 h 164"/>
              <a:gd name="T6" fmla="*/ 152 w 172"/>
              <a:gd name="T7" fmla="*/ 0 h 164"/>
              <a:gd name="T8" fmla="*/ 172 w 172"/>
              <a:gd name="T9" fmla="*/ 0 h 164"/>
              <a:gd name="T10" fmla="*/ 172 w 172"/>
              <a:gd name="T11" fmla="*/ 20 h 164"/>
              <a:gd name="T12" fmla="*/ 20 w 172"/>
              <a:gd name="T13" fmla="*/ 16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164">
                <a:moveTo>
                  <a:pt x="20" y="164"/>
                </a:moveTo>
                <a:lnTo>
                  <a:pt x="0" y="164"/>
                </a:lnTo>
                <a:lnTo>
                  <a:pt x="0" y="144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164"/>
                </a:lnTo>
                <a:close/>
              </a:path>
            </a:pathLst>
          </a:cu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7" name="Freeform 80"/>
          <p:cNvSpPr>
            <a:spLocks/>
          </p:cNvSpPr>
          <p:nvPr/>
        </p:nvSpPr>
        <p:spPr bwMode="auto">
          <a:xfrm>
            <a:off x="6489346" y="4522788"/>
            <a:ext cx="269875" cy="473075"/>
          </a:xfrm>
          <a:custGeom>
            <a:avLst/>
            <a:gdLst>
              <a:gd name="T0" fmla="*/ 20 w 170"/>
              <a:gd name="T1" fmla="*/ 298 h 298"/>
              <a:gd name="T2" fmla="*/ 0 w 170"/>
              <a:gd name="T3" fmla="*/ 298 h 298"/>
              <a:gd name="T4" fmla="*/ 0 w 170"/>
              <a:gd name="T5" fmla="*/ 278 h 298"/>
              <a:gd name="T6" fmla="*/ 150 w 170"/>
              <a:gd name="T7" fmla="*/ 0 h 298"/>
              <a:gd name="T8" fmla="*/ 170 w 170"/>
              <a:gd name="T9" fmla="*/ 0 h 298"/>
              <a:gd name="T10" fmla="*/ 170 w 170"/>
              <a:gd name="T11" fmla="*/ 20 h 298"/>
              <a:gd name="T12" fmla="*/ 20 w 170"/>
              <a:gd name="T13" fmla="*/ 298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98">
                <a:moveTo>
                  <a:pt x="20" y="298"/>
                </a:moveTo>
                <a:lnTo>
                  <a:pt x="0" y="298"/>
                </a:lnTo>
                <a:lnTo>
                  <a:pt x="0" y="278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298"/>
                </a:lnTo>
                <a:close/>
              </a:path>
            </a:pathLst>
          </a:cu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8" name="Freeform 81"/>
          <p:cNvSpPr>
            <a:spLocks/>
          </p:cNvSpPr>
          <p:nvPr/>
        </p:nvSpPr>
        <p:spPr bwMode="auto">
          <a:xfrm>
            <a:off x="6727471" y="3916363"/>
            <a:ext cx="269875" cy="638175"/>
          </a:xfrm>
          <a:custGeom>
            <a:avLst/>
            <a:gdLst>
              <a:gd name="T0" fmla="*/ 20 w 170"/>
              <a:gd name="T1" fmla="*/ 402 h 402"/>
              <a:gd name="T2" fmla="*/ 0 w 170"/>
              <a:gd name="T3" fmla="*/ 402 h 402"/>
              <a:gd name="T4" fmla="*/ 0 w 170"/>
              <a:gd name="T5" fmla="*/ 382 h 402"/>
              <a:gd name="T6" fmla="*/ 150 w 170"/>
              <a:gd name="T7" fmla="*/ 0 h 402"/>
              <a:gd name="T8" fmla="*/ 170 w 170"/>
              <a:gd name="T9" fmla="*/ 0 h 402"/>
              <a:gd name="T10" fmla="*/ 170 w 170"/>
              <a:gd name="T11" fmla="*/ 20 h 402"/>
              <a:gd name="T12" fmla="*/ 20 w 170"/>
              <a:gd name="T13" fmla="*/ 402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402">
                <a:moveTo>
                  <a:pt x="20" y="402"/>
                </a:moveTo>
                <a:lnTo>
                  <a:pt x="0" y="402"/>
                </a:lnTo>
                <a:lnTo>
                  <a:pt x="0" y="382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402"/>
                </a:lnTo>
                <a:close/>
              </a:path>
            </a:pathLst>
          </a:cu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9" name="Freeform 82"/>
          <p:cNvSpPr>
            <a:spLocks/>
          </p:cNvSpPr>
          <p:nvPr/>
        </p:nvSpPr>
        <p:spPr bwMode="auto">
          <a:xfrm>
            <a:off x="6965596" y="3529013"/>
            <a:ext cx="273050" cy="419100"/>
          </a:xfrm>
          <a:custGeom>
            <a:avLst/>
            <a:gdLst>
              <a:gd name="T0" fmla="*/ 20 w 172"/>
              <a:gd name="T1" fmla="*/ 264 h 264"/>
              <a:gd name="T2" fmla="*/ 0 w 172"/>
              <a:gd name="T3" fmla="*/ 264 h 264"/>
              <a:gd name="T4" fmla="*/ 0 w 172"/>
              <a:gd name="T5" fmla="*/ 244 h 264"/>
              <a:gd name="T6" fmla="*/ 152 w 172"/>
              <a:gd name="T7" fmla="*/ 0 h 264"/>
              <a:gd name="T8" fmla="*/ 172 w 172"/>
              <a:gd name="T9" fmla="*/ 0 h 264"/>
              <a:gd name="T10" fmla="*/ 172 w 172"/>
              <a:gd name="T11" fmla="*/ 20 h 264"/>
              <a:gd name="T12" fmla="*/ 20 w 172"/>
              <a:gd name="T13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264">
                <a:moveTo>
                  <a:pt x="20" y="264"/>
                </a:moveTo>
                <a:lnTo>
                  <a:pt x="0" y="264"/>
                </a:lnTo>
                <a:lnTo>
                  <a:pt x="0" y="244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264"/>
                </a:lnTo>
                <a:close/>
              </a:path>
            </a:pathLst>
          </a:cu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0" name="Freeform 83"/>
          <p:cNvSpPr>
            <a:spLocks/>
          </p:cNvSpPr>
          <p:nvPr/>
        </p:nvSpPr>
        <p:spPr bwMode="auto">
          <a:xfrm>
            <a:off x="7206896" y="3186113"/>
            <a:ext cx="269875" cy="374650"/>
          </a:xfrm>
          <a:custGeom>
            <a:avLst/>
            <a:gdLst>
              <a:gd name="T0" fmla="*/ 20 w 170"/>
              <a:gd name="T1" fmla="*/ 236 h 236"/>
              <a:gd name="T2" fmla="*/ 0 w 170"/>
              <a:gd name="T3" fmla="*/ 236 h 236"/>
              <a:gd name="T4" fmla="*/ 0 w 170"/>
              <a:gd name="T5" fmla="*/ 216 h 236"/>
              <a:gd name="T6" fmla="*/ 150 w 170"/>
              <a:gd name="T7" fmla="*/ 0 h 236"/>
              <a:gd name="T8" fmla="*/ 170 w 170"/>
              <a:gd name="T9" fmla="*/ 0 h 236"/>
              <a:gd name="T10" fmla="*/ 170 w 170"/>
              <a:gd name="T11" fmla="*/ 20 h 236"/>
              <a:gd name="T12" fmla="*/ 20 w 170"/>
              <a:gd name="T13" fmla="*/ 236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0" h="236">
                <a:moveTo>
                  <a:pt x="20" y="236"/>
                </a:moveTo>
                <a:lnTo>
                  <a:pt x="0" y="236"/>
                </a:lnTo>
                <a:lnTo>
                  <a:pt x="0" y="216"/>
                </a:lnTo>
                <a:lnTo>
                  <a:pt x="150" y="0"/>
                </a:lnTo>
                <a:lnTo>
                  <a:pt x="170" y="0"/>
                </a:lnTo>
                <a:lnTo>
                  <a:pt x="170" y="20"/>
                </a:lnTo>
                <a:lnTo>
                  <a:pt x="20" y="236"/>
                </a:lnTo>
                <a:close/>
              </a:path>
            </a:pathLst>
          </a:cu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1" name="Freeform 84"/>
          <p:cNvSpPr>
            <a:spLocks/>
          </p:cNvSpPr>
          <p:nvPr/>
        </p:nvSpPr>
        <p:spPr bwMode="auto">
          <a:xfrm>
            <a:off x="7445021" y="2894013"/>
            <a:ext cx="273050" cy="323850"/>
          </a:xfrm>
          <a:custGeom>
            <a:avLst/>
            <a:gdLst>
              <a:gd name="T0" fmla="*/ 20 w 172"/>
              <a:gd name="T1" fmla="*/ 204 h 204"/>
              <a:gd name="T2" fmla="*/ 0 w 172"/>
              <a:gd name="T3" fmla="*/ 204 h 204"/>
              <a:gd name="T4" fmla="*/ 0 w 172"/>
              <a:gd name="T5" fmla="*/ 184 h 204"/>
              <a:gd name="T6" fmla="*/ 152 w 172"/>
              <a:gd name="T7" fmla="*/ 0 h 204"/>
              <a:gd name="T8" fmla="*/ 172 w 172"/>
              <a:gd name="T9" fmla="*/ 0 h 204"/>
              <a:gd name="T10" fmla="*/ 172 w 172"/>
              <a:gd name="T11" fmla="*/ 20 h 204"/>
              <a:gd name="T12" fmla="*/ 20 w 172"/>
              <a:gd name="T13" fmla="*/ 20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2" h="204">
                <a:moveTo>
                  <a:pt x="20" y="204"/>
                </a:moveTo>
                <a:lnTo>
                  <a:pt x="0" y="204"/>
                </a:lnTo>
                <a:lnTo>
                  <a:pt x="0" y="184"/>
                </a:lnTo>
                <a:lnTo>
                  <a:pt x="152" y="0"/>
                </a:lnTo>
                <a:lnTo>
                  <a:pt x="172" y="0"/>
                </a:lnTo>
                <a:lnTo>
                  <a:pt x="172" y="20"/>
                </a:lnTo>
                <a:lnTo>
                  <a:pt x="20" y="204"/>
                </a:lnTo>
                <a:close/>
              </a:path>
            </a:pathLst>
          </a:cu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" name="Freeform 85"/>
          <p:cNvSpPr>
            <a:spLocks/>
          </p:cNvSpPr>
          <p:nvPr/>
        </p:nvSpPr>
        <p:spPr bwMode="auto">
          <a:xfrm>
            <a:off x="7702196" y="5459413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3" name="Freeform 95"/>
          <p:cNvSpPr>
            <a:spLocks/>
          </p:cNvSpPr>
          <p:nvPr/>
        </p:nvSpPr>
        <p:spPr bwMode="auto">
          <a:xfrm>
            <a:off x="7702196" y="1039813"/>
            <a:ext cx="79375" cy="0"/>
          </a:xfrm>
          <a:custGeom>
            <a:avLst/>
            <a:gdLst>
              <a:gd name="T0" fmla="*/ 0 w 25"/>
              <a:gd name="T1" fmla="*/ 24 w 25"/>
              <a:gd name="T2" fmla="*/ 25 w 25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25">
                <a:moveTo>
                  <a:pt x="0" y="0"/>
                </a:moveTo>
                <a:lnTo>
                  <a:pt x="24" y="0"/>
                </a:lnTo>
                <a:lnTo>
                  <a:pt x="25" y="0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4" name="Freeform 111"/>
          <p:cNvSpPr>
            <a:spLocks/>
          </p:cNvSpPr>
          <p:nvPr/>
        </p:nvSpPr>
        <p:spPr bwMode="auto">
          <a:xfrm>
            <a:off x="2433284" y="5459413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5" name="Freeform 128"/>
          <p:cNvSpPr>
            <a:spLocks/>
          </p:cNvSpPr>
          <p:nvPr/>
        </p:nvSpPr>
        <p:spPr bwMode="auto">
          <a:xfrm>
            <a:off x="7702196" y="5459413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3175">
            <a:solidFill>
              <a:srgbClr val="0000D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6" name="Oval 131"/>
          <p:cNvSpPr>
            <a:spLocks noChangeArrowheads="1"/>
          </p:cNvSpPr>
          <p:nvPr/>
        </p:nvSpPr>
        <p:spPr bwMode="auto">
          <a:xfrm>
            <a:off x="3604859" y="5395913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7" name="Oval 132"/>
          <p:cNvSpPr>
            <a:spLocks noChangeArrowheads="1"/>
          </p:cNvSpPr>
          <p:nvPr/>
        </p:nvSpPr>
        <p:spPr bwMode="auto">
          <a:xfrm>
            <a:off x="3604859" y="5395913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8" name="Oval 133"/>
          <p:cNvSpPr>
            <a:spLocks noChangeArrowheads="1"/>
          </p:cNvSpPr>
          <p:nvPr/>
        </p:nvSpPr>
        <p:spPr bwMode="auto">
          <a:xfrm>
            <a:off x="3846159" y="5395913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9" name="Oval 134"/>
          <p:cNvSpPr>
            <a:spLocks noChangeArrowheads="1"/>
          </p:cNvSpPr>
          <p:nvPr/>
        </p:nvSpPr>
        <p:spPr bwMode="auto">
          <a:xfrm>
            <a:off x="3846159" y="5395913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0" name="Oval 135"/>
          <p:cNvSpPr>
            <a:spLocks noChangeArrowheads="1"/>
          </p:cNvSpPr>
          <p:nvPr/>
        </p:nvSpPr>
        <p:spPr bwMode="auto">
          <a:xfrm>
            <a:off x="4084284" y="5383213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1" name="Oval 136"/>
          <p:cNvSpPr>
            <a:spLocks noChangeArrowheads="1"/>
          </p:cNvSpPr>
          <p:nvPr/>
        </p:nvSpPr>
        <p:spPr bwMode="auto">
          <a:xfrm>
            <a:off x="4084284" y="5383213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" name="Oval 137"/>
          <p:cNvSpPr>
            <a:spLocks noChangeArrowheads="1"/>
          </p:cNvSpPr>
          <p:nvPr/>
        </p:nvSpPr>
        <p:spPr bwMode="auto">
          <a:xfrm>
            <a:off x="5281259" y="5116513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3" name="Oval 138"/>
          <p:cNvSpPr>
            <a:spLocks noChangeArrowheads="1"/>
          </p:cNvSpPr>
          <p:nvPr/>
        </p:nvSpPr>
        <p:spPr bwMode="auto">
          <a:xfrm>
            <a:off x="5281259" y="5116513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4" name="Oval 139"/>
          <p:cNvSpPr>
            <a:spLocks noChangeArrowheads="1"/>
          </p:cNvSpPr>
          <p:nvPr/>
        </p:nvSpPr>
        <p:spPr bwMode="auto">
          <a:xfrm>
            <a:off x="5520971" y="5062538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5" name="Oval 140"/>
          <p:cNvSpPr>
            <a:spLocks noChangeArrowheads="1"/>
          </p:cNvSpPr>
          <p:nvPr/>
        </p:nvSpPr>
        <p:spPr bwMode="auto">
          <a:xfrm>
            <a:off x="5520971" y="5062538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6" name="Oval 141"/>
          <p:cNvSpPr>
            <a:spLocks noChangeArrowheads="1"/>
          </p:cNvSpPr>
          <p:nvPr/>
        </p:nvSpPr>
        <p:spPr bwMode="auto">
          <a:xfrm>
            <a:off x="5759096" y="4884738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7" name="Oval 142"/>
          <p:cNvSpPr>
            <a:spLocks noChangeArrowheads="1"/>
          </p:cNvSpPr>
          <p:nvPr/>
        </p:nvSpPr>
        <p:spPr bwMode="auto">
          <a:xfrm>
            <a:off x="5759096" y="4884738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8" name="Oval 143"/>
          <p:cNvSpPr>
            <a:spLocks noChangeArrowheads="1"/>
          </p:cNvSpPr>
          <p:nvPr/>
        </p:nvSpPr>
        <p:spPr bwMode="auto">
          <a:xfrm>
            <a:off x="6000396" y="4887913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9" name="Oval 144"/>
          <p:cNvSpPr>
            <a:spLocks noChangeArrowheads="1"/>
          </p:cNvSpPr>
          <p:nvPr/>
        </p:nvSpPr>
        <p:spPr bwMode="auto">
          <a:xfrm>
            <a:off x="6000396" y="4887913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0" name="Oval 145"/>
          <p:cNvSpPr>
            <a:spLocks noChangeArrowheads="1"/>
          </p:cNvSpPr>
          <p:nvPr/>
        </p:nvSpPr>
        <p:spPr bwMode="auto">
          <a:xfrm>
            <a:off x="6238521" y="4849813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1" name="Oval 146"/>
          <p:cNvSpPr>
            <a:spLocks noChangeArrowheads="1"/>
          </p:cNvSpPr>
          <p:nvPr/>
        </p:nvSpPr>
        <p:spPr bwMode="auto">
          <a:xfrm>
            <a:off x="6238521" y="4849813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" name="Oval 147"/>
          <p:cNvSpPr>
            <a:spLocks noChangeArrowheads="1"/>
          </p:cNvSpPr>
          <p:nvPr/>
        </p:nvSpPr>
        <p:spPr bwMode="auto">
          <a:xfrm>
            <a:off x="6479821" y="4722813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3" name="Oval 148"/>
          <p:cNvSpPr>
            <a:spLocks noChangeArrowheads="1"/>
          </p:cNvSpPr>
          <p:nvPr/>
        </p:nvSpPr>
        <p:spPr bwMode="auto">
          <a:xfrm>
            <a:off x="6479821" y="4722813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4" name="Oval 149"/>
          <p:cNvSpPr>
            <a:spLocks noChangeArrowheads="1"/>
          </p:cNvSpPr>
          <p:nvPr/>
        </p:nvSpPr>
        <p:spPr bwMode="auto">
          <a:xfrm>
            <a:off x="6717946" y="4659313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5" name="Oval 150"/>
          <p:cNvSpPr>
            <a:spLocks noChangeArrowheads="1"/>
          </p:cNvSpPr>
          <p:nvPr/>
        </p:nvSpPr>
        <p:spPr bwMode="auto">
          <a:xfrm>
            <a:off x="6717946" y="4659313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6" name="Oval 151"/>
          <p:cNvSpPr>
            <a:spLocks noChangeArrowheads="1"/>
          </p:cNvSpPr>
          <p:nvPr/>
        </p:nvSpPr>
        <p:spPr bwMode="auto">
          <a:xfrm>
            <a:off x="6956071" y="4576763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7" name="Oval 152"/>
          <p:cNvSpPr>
            <a:spLocks noChangeArrowheads="1"/>
          </p:cNvSpPr>
          <p:nvPr/>
        </p:nvSpPr>
        <p:spPr bwMode="auto">
          <a:xfrm>
            <a:off x="6956071" y="4576763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8" name="Oval 153"/>
          <p:cNvSpPr>
            <a:spLocks noChangeArrowheads="1"/>
          </p:cNvSpPr>
          <p:nvPr/>
        </p:nvSpPr>
        <p:spPr bwMode="auto">
          <a:xfrm>
            <a:off x="7197371" y="4443413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9" name="Oval 154"/>
          <p:cNvSpPr>
            <a:spLocks noChangeArrowheads="1"/>
          </p:cNvSpPr>
          <p:nvPr/>
        </p:nvSpPr>
        <p:spPr bwMode="auto">
          <a:xfrm>
            <a:off x="7197371" y="4443413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0" name="Oval 155"/>
          <p:cNvSpPr>
            <a:spLocks noChangeArrowheads="1"/>
          </p:cNvSpPr>
          <p:nvPr/>
        </p:nvSpPr>
        <p:spPr bwMode="auto">
          <a:xfrm>
            <a:off x="7435496" y="4319588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1" name="Oval 156"/>
          <p:cNvSpPr>
            <a:spLocks noChangeArrowheads="1"/>
          </p:cNvSpPr>
          <p:nvPr/>
        </p:nvSpPr>
        <p:spPr bwMode="auto">
          <a:xfrm>
            <a:off x="7435496" y="4319588"/>
            <a:ext cx="50800" cy="50800"/>
          </a:xfrm>
          <a:prstGeom prst="ellipse">
            <a:avLst/>
          </a:prstGeom>
          <a:noFill/>
          <a:ln w="3175">
            <a:solidFill>
              <a:srgbClr val="6487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2" name="Oval 157"/>
          <p:cNvSpPr>
            <a:spLocks noChangeArrowheads="1"/>
          </p:cNvSpPr>
          <p:nvPr/>
        </p:nvSpPr>
        <p:spPr bwMode="auto">
          <a:xfrm>
            <a:off x="7676796" y="4221163"/>
            <a:ext cx="53975" cy="53975"/>
          </a:xfrm>
          <a:prstGeom prst="ellipse">
            <a:avLst/>
          </a:prstGeom>
          <a:solidFill>
            <a:srgbClr val="00999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" name="Oval 158"/>
          <p:cNvSpPr>
            <a:spLocks noChangeArrowheads="1"/>
          </p:cNvSpPr>
          <p:nvPr/>
        </p:nvSpPr>
        <p:spPr bwMode="auto">
          <a:xfrm>
            <a:off x="7676796" y="4221163"/>
            <a:ext cx="50800" cy="50800"/>
          </a:xfrm>
          <a:prstGeom prst="ellipse">
            <a:avLst/>
          </a:prstGeom>
          <a:solidFill>
            <a:srgbClr val="009999"/>
          </a:solidFill>
          <a:ln w="3175">
            <a:solidFill>
              <a:srgbClr val="6487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4" name="Oval 159"/>
          <p:cNvSpPr>
            <a:spLocks noChangeArrowheads="1"/>
          </p:cNvSpPr>
          <p:nvPr/>
        </p:nvSpPr>
        <p:spPr bwMode="auto">
          <a:xfrm>
            <a:off x="2407884" y="5424488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5" name="Oval 160"/>
          <p:cNvSpPr>
            <a:spLocks noChangeArrowheads="1"/>
          </p:cNvSpPr>
          <p:nvPr/>
        </p:nvSpPr>
        <p:spPr bwMode="auto">
          <a:xfrm>
            <a:off x="2407884" y="5424488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6" name="Oval 161"/>
          <p:cNvSpPr>
            <a:spLocks noChangeArrowheads="1"/>
          </p:cNvSpPr>
          <p:nvPr/>
        </p:nvSpPr>
        <p:spPr bwMode="auto">
          <a:xfrm>
            <a:off x="2646009" y="5421313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7" name="Oval 162"/>
          <p:cNvSpPr>
            <a:spLocks noChangeArrowheads="1"/>
          </p:cNvSpPr>
          <p:nvPr/>
        </p:nvSpPr>
        <p:spPr bwMode="auto">
          <a:xfrm>
            <a:off x="2646009" y="5421313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8" name="Oval 163"/>
          <p:cNvSpPr>
            <a:spLocks noChangeArrowheads="1"/>
          </p:cNvSpPr>
          <p:nvPr/>
        </p:nvSpPr>
        <p:spPr bwMode="auto">
          <a:xfrm>
            <a:off x="2887309" y="5418138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9" name="Oval 164"/>
          <p:cNvSpPr>
            <a:spLocks noChangeArrowheads="1"/>
          </p:cNvSpPr>
          <p:nvPr/>
        </p:nvSpPr>
        <p:spPr bwMode="auto">
          <a:xfrm>
            <a:off x="2887309" y="5418138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0" name="Oval 165"/>
          <p:cNvSpPr>
            <a:spLocks noChangeArrowheads="1"/>
          </p:cNvSpPr>
          <p:nvPr/>
        </p:nvSpPr>
        <p:spPr bwMode="auto">
          <a:xfrm>
            <a:off x="3125434" y="5414963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1" name="Oval 166"/>
          <p:cNvSpPr>
            <a:spLocks noChangeArrowheads="1"/>
          </p:cNvSpPr>
          <p:nvPr/>
        </p:nvSpPr>
        <p:spPr bwMode="auto">
          <a:xfrm>
            <a:off x="3125434" y="5414963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2" name="Oval 167"/>
          <p:cNvSpPr>
            <a:spLocks noChangeArrowheads="1"/>
          </p:cNvSpPr>
          <p:nvPr/>
        </p:nvSpPr>
        <p:spPr bwMode="auto">
          <a:xfrm>
            <a:off x="3366734" y="5411788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" name="Oval 168"/>
          <p:cNvSpPr>
            <a:spLocks noChangeArrowheads="1"/>
          </p:cNvSpPr>
          <p:nvPr/>
        </p:nvSpPr>
        <p:spPr bwMode="auto">
          <a:xfrm>
            <a:off x="3366734" y="5411788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4" name="Oval 169"/>
          <p:cNvSpPr>
            <a:spLocks noChangeArrowheads="1"/>
          </p:cNvSpPr>
          <p:nvPr/>
        </p:nvSpPr>
        <p:spPr bwMode="auto">
          <a:xfrm>
            <a:off x="3604859" y="5411788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5" name="Oval 170"/>
          <p:cNvSpPr>
            <a:spLocks noChangeArrowheads="1"/>
          </p:cNvSpPr>
          <p:nvPr/>
        </p:nvSpPr>
        <p:spPr bwMode="auto">
          <a:xfrm>
            <a:off x="3604859" y="5411788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6" name="Oval 171"/>
          <p:cNvSpPr>
            <a:spLocks noChangeArrowheads="1"/>
          </p:cNvSpPr>
          <p:nvPr/>
        </p:nvSpPr>
        <p:spPr bwMode="auto">
          <a:xfrm>
            <a:off x="3846159" y="5405438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7" name="Oval 172"/>
          <p:cNvSpPr>
            <a:spLocks noChangeArrowheads="1"/>
          </p:cNvSpPr>
          <p:nvPr/>
        </p:nvSpPr>
        <p:spPr bwMode="auto">
          <a:xfrm>
            <a:off x="3846159" y="5405438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8" name="Oval 173"/>
          <p:cNvSpPr>
            <a:spLocks noChangeArrowheads="1"/>
          </p:cNvSpPr>
          <p:nvPr/>
        </p:nvSpPr>
        <p:spPr bwMode="auto">
          <a:xfrm>
            <a:off x="4084284" y="5402263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9" name="Oval 174"/>
          <p:cNvSpPr>
            <a:spLocks noChangeArrowheads="1"/>
          </p:cNvSpPr>
          <p:nvPr/>
        </p:nvSpPr>
        <p:spPr bwMode="auto">
          <a:xfrm>
            <a:off x="4084284" y="5402263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0" name="Oval 175"/>
          <p:cNvSpPr>
            <a:spLocks noChangeArrowheads="1"/>
          </p:cNvSpPr>
          <p:nvPr/>
        </p:nvSpPr>
        <p:spPr bwMode="auto">
          <a:xfrm>
            <a:off x="5281259" y="5348288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1" name="Oval 176"/>
          <p:cNvSpPr>
            <a:spLocks noChangeArrowheads="1"/>
          </p:cNvSpPr>
          <p:nvPr/>
        </p:nvSpPr>
        <p:spPr bwMode="auto">
          <a:xfrm>
            <a:off x="5281259" y="5348288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2" name="Oval 177"/>
          <p:cNvSpPr>
            <a:spLocks noChangeArrowheads="1"/>
          </p:cNvSpPr>
          <p:nvPr/>
        </p:nvSpPr>
        <p:spPr bwMode="auto">
          <a:xfrm>
            <a:off x="5520971" y="5348288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" name="Oval 178"/>
          <p:cNvSpPr>
            <a:spLocks noChangeArrowheads="1"/>
          </p:cNvSpPr>
          <p:nvPr/>
        </p:nvSpPr>
        <p:spPr bwMode="auto">
          <a:xfrm>
            <a:off x="5520971" y="5348288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4" name="Oval 179"/>
          <p:cNvSpPr>
            <a:spLocks noChangeArrowheads="1"/>
          </p:cNvSpPr>
          <p:nvPr/>
        </p:nvSpPr>
        <p:spPr bwMode="auto">
          <a:xfrm>
            <a:off x="5759096" y="5303838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5" name="Oval 180"/>
          <p:cNvSpPr>
            <a:spLocks noChangeArrowheads="1"/>
          </p:cNvSpPr>
          <p:nvPr/>
        </p:nvSpPr>
        <p:spPr bwMode="auto">
          <a:xfrm>
            <a:off x="5759096" y="5303838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6" name="Oval 181"/>
          <p:cNvSpPr>
            <a:spLocks noChangeArrowheads="1"/>
          </p:cNvSpPr>
          <p:nvPr/>
        </p:nvSpPr>
        <p:spPr bwMode="auto">
          <a:xfrm>
            <a:off x="6000396" y="5307013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7" name="Oval 182"/>
          <p:cNvSpPr>
            <a:spLocks noChangeArrowheads="1"/>
          </p:cNvSpPr>
          <p:nvPr/>
        </p:nvSpPr>
        <p:spPr bwMode="auto">
          <a:xfrm>
            <a:off x="6000396" y="5307013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8" name="Oval 183"/>
          <p:cNvSpPr>
            <a:spLocks noChangeArrowheads="1"/>
          </p:cNvSpPr>
          <p:nvPr/>
        </p:nvSpPr>
        <p:spPr bwMode="auto">
          <a:xfrm>
            <a:off x="6238521" y="5268913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9" name="Oval 184"/>
          <p:cNvSpPr>
            <a:spLocks noChangeArrowheads="1"/>
          </p:cNvSpPr>
          <p:nvPr/>
        </p:nvSpPr>
        <p:spPr bwMode="auto">
          <a:xfrm>
            <a:off x="6238521" y="5268913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0" name="Oval 185"/>
          <p:cNvSpPr>
            <a:spLocks noChangeArrowheads="1"/>
          </p:cNvSpPr>
          <p:nvPr/>
        </p:nvSpPr>
        <p:spPr bwMode="auto">
          <a:xfrm>
            <a:off x="6479821" y="5221288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1" name="Oval 186"/>
          <p:cNvSpPr>
            <a:spLocks noChangeArrowheads="1"/>
          </p:cNvSpPr>
          <p:nvPr/>
        </p:nvSpPr>
        <p:spPr bwMode="auto">
          <a:xfrm>
            <a:off x="6479821" y="5221288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2" name="Oval 187"/>
          <p:cNvSpPr>
            <a:spLocks noChangeArrowheads="1"/>
          </p:cNvSpPr>
          <p:nvPr/>
        </p:nvSpPr>
        <p:spPr bwMode="auto">
          <a:xfrm>
            <a:off x="6717946" y="5170488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" name="Oval 188"/>
          <p:cNvSpPr>
            <a:spLocks noChangeArrowheads="1"/>
          </p:cNvSpPr>
          <p:nvPr/>
        </p:nvSpPr>
        <p:spPr bwMode="auto">
          <a:xfrm>
            <a:off x="6717946" y="5170488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4" name="Oval 189"/>
          <p:cNvSpPr>
            <a:spLocks noChangeArrowheads="1"/>
          </p:cNvSpPr>
          <p:nvPr/>
        </p:nvSpPr>
        <p:spPr bwMode="auto">
          <a:xfrm>
            <a:off x="6956071" y="5072063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5" name="Oval 190"/>
          <p:cNvSpPr>
            <a:spLocks noChangeArrowheads="1"/>
          </p:cNvSpPr>
          <p:nvPr/>
        </p:nvSpPr>
        <p:spPr bwMode="auto">
          <a:xfrm>
            <a:off x="6956071" y="5072063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6" name="Oval 191"/>
          <p:cNvSpPr>
            <a:spLocks noChangeArrowheads="1"/>
          </p:cNvSpPr>
          <p:nvPr/>
        </p:nvSpPr>
        <p:spPr bwMode="auto">
          <a:xfrm>
            <a:off x="7197371" y="5014913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7" name="Oval 192"/>
          <p:cNvSpPr>
            <a:spLocks noChangeArrowheads="1"/>
          </p:cNvSpPr>
          <p:nvPr/>
        </p:nvSpPr>
        <p:spPr bwMode="auto">
          <a:xfrm>
            <a:off x="7197371" y="5014913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8" name="Oval 193"/>
          <p:cNvSpPr>
            <a:spLocks noChangeArrowheads="1"/>
          </p:cNvSpPr>
          <p:nvPr/>
        </p:nvSpPr>
        <p:spPr bwMode="auto">
          <a:xfrm>
            <a:off x="7435496" y="4983163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9" name="Oval 194"/>
          <p:cNvSpPr>
            <a:spLocks noChangeArrowheads="1"/>
          </p:cNvSpPr>
          <p:nvPr/>
        </p:nvSpPr>
        <p:spPr bwMode="auto">
          <a:xfrm>
            <a:off x="7435496" y="4983163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0" name="Oval 195"/>
          <p:cNvSpPr>
            <a:spLocks noChangeArrowheads="1"/>
          </p:cNvSpPr>
          <p:nvPr/>
        </p:nvSpPr>
        <p:spPr bwMode="auto">
          <a:xfrm>
            <a:off x="7676796" y="5005388"/>
            <a:ext cx="53975" cy="53975"/>
          </a:xfrm>
          <a:prstGeom prst="ellipse">
            <a:avLst/>
          </a:prstGeom>
          <a:solidFill>
            <a:srgbClr val="C65D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1" name="Oval 196"/>
          <p:cNvSpPr>
            <a:spLocks noChangeArrowheads="1"/>
          </p:cNvSpPr>
          <p:nvPr/>
        </p:nvSpPr>
        <p:spPr bwMode="auto">
          <a:xfrm>
            <a:off x="7676796" y="5005388"/>
            <a:ext cx="50800" cy="50800"/>
          </a:xfrm>
          <a:prstGeom prst="ellipse">
            <a:avLst/>
          </a:prstGeom>
          <a:noFill/>
          <a:ln w="3175">
            <a:solidFill>
              <a:srgbClr val="C65D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2" name="Oval 197"/>
          <p:cNvSpPr>
            <a:spLocks noChangeArrowheads="1"/>
          </p:cNvSpPr>
          <p:nvPr/>
        </p:nvSpPr>
        <p:spPr bwMode="auto">
          <a:xfrm>
            <a:off x="2407884" y="536416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" name="Oval 198"/>
          <p:cNvSpPr>
            <a:spLocks noChangeArrowheads="1"/>
          </p:cNvSpPr>
          <p:nvPr/>
        </p:nvSpPr>
        <p:spPr bwMode="auto">
          <a:xfrm>
            <a:off x="2407884" y="536416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4" name="Oval 199"/>
          <p:cNvSpPr>
            <a:spLocks noChangeArrowheads="1"/>
          </p:cNvSpPr>
          <p:nvPr/>
        </p:nvSpPr>
        <p:spPr bwMode="auto">
          <a:xfrm>
            <a:off x="2646009" y="5354638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5" name="Oval 200"/>
          <p:cNvSpPr>
            <a:spLocks noChangeArrowheads="1"/>
          </p:cNvSpPr>
          <p:nvPr/>
        </p:nvSpPr>
        <p:spPr bwMode="auto">
          <a:xfrm>
            <a:off x="2646009" y="5354638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6" name="Oval 201"/>
          <p:cNvSpPr>
            <a:spLocks noChangeArrowheads="1"/>
          </p:cNvSpPr>
          <p:nvPr/>
        </p:nvSpPr>
        <p:spPr bwMode="auto">
          <a:xfrm>
            <a:off x="2887309" y="534511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7" name="Oval 202"/>
          <p:cNvSpPr>
            <a:spLocks noChangeArrowheads="1"/>
          </p:cNvSpPr>
          <p:nvPr/>
        </p:nvSpPr>
        <p:spPr bwMode="auto">
          <a:xfrm>
            <a:off x="2887309" y="534511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8" name="Oval 203"/>
          <p:cNvSpPr>
            <a:spLocks noChangeArrowheads="1"/>
          </p:cNvSpPr>
          <p:nvPr/>
        </p:nvSpPr>
        <p:spPr bwMode="auto">
          <a:xfrm>
            <a:off x="3125434" y="533876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9" name="Oval 204"/>
          <p:cNvSpPr>
            <a:spLocks noChangeArrowheads="1"/>
          </p:cNvSpPr>
          <p:nvPr/>
        </p:nvSpPr>
        <p:spPr bwMode="auto">
          <a:xfrm>
            <a:off x="3125434" y="533876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0" name="Oval 205"/>
          <p:cNvSpPr>
            <a:spLocks noChangeArrowheads="1"/>
          </p:cNvSpPr>
          <p:nvPr/>
        </p:nvSpPr>
        <p:spPr bwMode="auto">
          <a:xfrm>
            <a:off x="3366734" y="533241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1" name="Oval 207"/>
          <p:cNvSpPr>
            <a:spLocks noChangeArrowheads="1"/>
          </p:cNvSpPr>
          <p:nvPr/>
        </p:nvSpPr>
        <p:spPr bwMode="auto">
          <a:xfrm>
            <a:off x="3366734" y="533241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2" name="Oval 208"/>
          <p:cNvSpPr>
            <a:spLocks noChangeArrowheads="1"/>
          </p:cNvSpPr>
          <p:nvPr/>
        </p:nvSpPr>
        <p:spPr bwMode="auto">
          <a:xfrm>
            <a:off x="3604859" y="533876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3" name="Oval 209"/>
          <p:cNvSpPr>
            <a:spLocks noChangeArrowheads="1"/>
          </p:cNvSpPr>
          <p:nvPr/>
        </p:nvSpPr>
        <p:spPr bwMode="auto">
          <a:xfrm>
            <a:off x="3604859" y="533876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" name="Oval 210"/>
          <p:cNvSpPr>
            <a:spLocks noChangeArrowheads="1"/>
          </p:cNvSpPr>
          <p:nvPr/>
        </p:nvSpPr>
        <p:spPr bwMode="auto">
          <a:xfrm>
            <a:off x="3846159" y="530701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5" name="Oval 211"/>
          <p:cNvSpPr>
            <a:spLocks noChangeArrowheads="1"/>
          </p:cNvSpPr>
          <p:nvPr/>
        </p:nvSpPr>
        <p:spPr bwMode="auto">
          <a:xfrm>
            <a:off x="3846159" y="530701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6" name="Oval 212"/>
          <p:cNvSpPr>
            <a:spLocks noChangeArrowheads="1"/>
          </p:cNvSpPr>
          <p:nvPr/>
        </p:nvSpPr>
        <p:spPr bwMode="auto">
          <a:xfrm>
            <a:off x="4084284" y="528161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7" name="Oval 213"/>
          <p:cNvSpPr>
            <a:spLocks noChangeArrowheads="1"/>
          </p:cNvSpPr>
          <p:nvPr/>
        </p:nvSpPr>
        <p:spPr bwMode="auto">
          <a:xfrm>
            <a:off x="4084284" y="528161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8" name="Oval 214"/>
          <p:cNvSpPr>
            <a:spLocks noChangeArrowheads="1"/>
          </p:cNvSpPr>
          <p:nvPr/>
        </p:nvSpPr>
        <p:spPr bwMode="auto">
          <a:xfrm>
            <a:off x="5281259" y="4929188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9" name="Oval 215"/>
          <p:cNvSpPr>
            <a:spLocks noChangeArrowheads="1"/>
          </p:cNvSpPr>
          <p:nvPr/>
        </p:nvSpPr>
        <p:spPr bwMode="auto">
          <a:xfrm>
            <a:off x="5281259" y="4929188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0" name="Oval 216"/>
          <p:cNvSpPr>
            <a:spLocks noChangeArrowheads="1"/>
          </p:cNvSpPr>
          <p:nvPr/>
        </p:nvSpPr>
        <p:spPr bwMode="auto">
          <a:xfrm>
            <a:off x="5520972" y="471646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1" name="Oval 217"/>
          <p:cNvSpPr>
            <a:spLocks noChangeArrowheads="1"/>
          </p:cNvSpPr>
          <p:nvPr/>
        </p:nvSpPr>
        <p:spPr bwMode="auto">
          <a:xfrm>
            <a:off x="5520972" y="471646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2" name="Oval 218"/>
          <p:cNvSpPr>
            <a:spLocks noChangeArrowheads="1"/>
          </p:cNvSpPr>
          <p:nvPr/>
        </p:nvSpPr>
        <p:spPr bwMode="auto">
          <a:xfrm>
            <a:off x="5759097" y="4497388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3" name="Oval 219"/>
          <p:cNvSpPr>
            <a:spLocks noChangeArrowheads="1"/>
          </p:cNvSpPr>
          <p:nvPr/>
        </p:nvSpPr>
        <p:spPr bwMode="auto">
          <a:xfrm>
            <a:off x="5759097" y="4497388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" name="Oval 220"/>
          <p:cNvSpPr>
            <a:spLocks noChangeArrowheads="1"/>
          </p:cNvSpPr>
          <p:nvPr/>
        </p:nvSpPr>
        <p:spPr bwMode="auto">
          <a:xfrm>
            <a:off x="6000397" y="447516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5" name="Oval 221"/>
          <p:cNvSpPr>
            <a:spLocks noChangeArrowheads="1"/>
          </p:cNvSpPr>
          <p:nvPr/>
        </p:nvSpPr>
        <p:spPr bwMode="auto">
          <a:xfrm>
            <a:off x="6000397" y="447516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6" name="Oval 222"/>
          <p:cNvSpPr>
            <a:spLocks noChangeArrowheads="1"/>
          </p:cNvSpPr>
          <p:nvPr/>
        </p:nvSpPr>
        <p:spPr bwMode="auto">
          <a:xfrm>
            <a:off x="6238522" y="426561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7" name="Oval 223"/>
          <p:cNvSpPr>
            <a:spLocks noChangeArrowheads="1"/>
          </p:cNvSpPr>
          <p:nvPr/>
        </p:nvSpPr>
        <p:spPr bwMode="auto">
          <a:xfrm>
            <a:off x="6238522" y="426561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8" name="Oval 224"/>
          <p:cNvSpPr>
            <a:spLocks noChangeArrowheads="1"/>
          </p:cNvSpPr>
          <p:nvPr/>
        </p:nvSpPr>
        <p:spPr bwMode="auto">
          <a:xfrm>
            <a:off x="6479822" y="351631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9" name="Oval 225"/>
          <p:cNvSpPr>
            <a:spLocks noChangeArrowheads="1"/>
          </p:cNvSpPr>
          <p:nvPr/>
        </p:nvSpPr>
        <p:spPr bwMode="auto">
          <a:xfrm>
            <a:off x="6479822" y="351631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0" name="Oval 226"/>
          <p:cNvSpPr>
            <a:spLocks noChangeArrowheads="1"/>
          </p:cNvSpPr>
          <p:nvPr/>
        </p:nvSpPr>
        <p:spPr bwMode="auto">
          <a:xfrm>
            <a:off x="6717947" y="285591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1" name="Oval 227"/>
          <p:cNvSpPr>
            <a:spLocks noChangeArrowheads="1"/>
          </p:cNvSpPr>
          <p:nvPr/>
        </p:nvSpPr>
        <p:spPr bwMode="auto">
          <a:xfrm>
            <a:off x="6717947" y="285591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2" name="Oval 228"/>
          <p:cNvSpPr>
            <a:spLocks noChangeArrowheads="1"/>
          </p:cNvSpPr>
          <p:nvPr/>
        </p:nvSpPr>
        <p:spPr bwMode="auto">
          <a:xfrm>
            <a:off x="6956072" y="2801938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3" name="Oval 229"/>
          <p:cNvSpPr>
            <a:spLocks noChangeArrowheads="1"/>
          </p:cNvSpPr>
          <p:nvPr/>
        </p:nvSpPr>
        <p:spPr bwMode="auto">
          <a:xfrm>
            <a:off x="6956072" y="2801938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" name="Oval 230"/>
          <p:cNvSpPr>
            <a:spLocks noChangeArrowheads="1"/>
          </p:cNvSpPr>
          <p:nvPr/>
        </p:nvSpPr>
        <p:spPr bwMode="auto">
          <a:xfrm>
            <a:off x="7197372" y="2465388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" name="Oval 231"/>
          <p:cNvSpPr>
            <a:spLocks noChangeArrowheads="1"/>
          </p:cNvSpPr>
          <p:nvPr/>
        </p:nvSpPr>
        <p:spPr bwMode="auto">
          <a:xfrm>
            <a:off x="7197372" y="2465388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" name="Oval 232"/>
          <p:cNvSpPr>
            <a:spLocks noChangeArrowheads="1"/>
          </p:cNvSpPr>
          <p:nvPr/>
        </p:nvSpPr>
        <p:spPr bwMode="auto">
          <a:xfrm>
            <a:off x="7435497" y="2119313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7" name="Oval 233"/>
          <p:cNvSpPr>
            <a:spLocks noChangeArrowheads="1"/>
          </p:cNvSpPr>
          <p:nvPr/>
        </p:nvSpPr>
        <p:spPr bwMode="auto">
          <a:xfrm>
            <a:off x="7435497" y="2119313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8" name="Oval 234"/>
          <p:cNvSpPr>
            <a:spLocks noChangeArrowheads="1"/>
          </p:cNvSpPr>
          <p:nvPr/>
        </p:nvSpPr>
        <p:spPr bwMode="auto">
          <a:xfrm>
            <a:off x="7676797" y="1855788"/>
            <a:ext cx="53975" cy="53975"/>
          </a:xfrm>
          <a:prstGeom prst="ellipse">
            <a:avLst/>
          </a:prstGeom>
          <a:solidFill>
            <a:srgbClr val="206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9" name="Oval 235"/>
          <p:cNvSpPr>
            <a:spLocks noChangeArrowheads="1"/>
          </p:cNvSpPr>
          <p:nvPr/>
        </p:nvSpPr>
        <p:spPr bwMode="auto">
          <a:xfrm>
            <a:off x="7676797" y="1855788"/>
            <a:ext cx="50800" cy="50800"/>
          </a:xfrm>
          <a:prstGeom prst="ellipse">
            <a:avLst/>
          </a:prstGeom>
          <a:noFill/>
          <a:ln w="3175">
            <a:solidFill>
              <a:srgbClr val="206B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0" name="Oval 236"/>
          <p:cNvSpPr>
            <a:spLocks noChangeArrowheads="1"/>
          </p:cNvSpPr>
          <p:nvPr/>
        </p:nvSpPr>
        <p:spPr bwMode="auto">
          <a:xfrm>
            <a:off x="2407884" y="5360988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1" name="Oval 237"/>
          <p:cNvSpPr>
            <a:spLocks noChangeArrowheads="1"/>
          </p:cNvSpPr>
          <p:nvPr/>
        </p:nvSpPr>
        <p:spPr bwMode="auto">
          <a:xfrm>
            <a:off x="2407884" y="5360988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2" name="Oval 238"/>
          <p:cNvSpPr>
            <a:spLocks noChangeArrowheads="1"/>
          </p:cNvSpPr>
          <p:nvPr/>
        </p:nvSpPr>
        <p:spPr bwMode="auto">
          <a:xfrm>
            <a:off x="2646009" y="5345113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3" name="Oval 239"/>
          <p:cNvSpPr>
            <a:spLocks noChangeArrowheads="1"/>
          </p:cNvSpPr>
          <p:nvPr/>
        </p:nvSpPr>
        <p:spPr bwMode="auto">
          <a:xfrm>
            <a:off x="2646009" y="5345113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" name="Oval 240"/>
          <p:cNvSpPr>
            <a:spLocks noChangeArrowheads="1"/>
          </p:cNvSpPr>
          <p:nvPr/>
        </p:nvSpPr>
        <p:spPr bwMode="auto">
          <a:xfrm>
            <a:off x="2887309" y="5335588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5" name="Oval 241"/>
          <p:cNvSpPr>
            <a:spLocks noChangeArrowheads="1"/>
          </p:cNvSpPr>
          <p:nvPr/>
        </p:nvSpPr>
        <p:spPr bwMode="auto">
          <a:xfrm>
            <a:off x="2887309" y="5335588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6" name="Oval 242"/>
          <p:cNvSpPr>
            <a:spLocks noChangeArrowheads="1"/>
          </p:cNvSpPr>
          <p:nvPr/>
        </p:nvSpPr>
        <p:spPr bwMode="auto">
          <a:xfrm>
            <a:off x="3125434" y="5322888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7" name="Oval 243"/>
          <p:cNvSpPr>
            <a:spLocks noChangeArrowheads="1"/>
          </p:cNvSpPr>
          <p:nvPr/>
        </p:nvSpPr>
        <p:spPr bwMode="auto">
          <a:xfrm>
            <a:off x="3125434" y="5322888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8" name="Oval 244"/>
          <p:cNvSpPr>
            <a:spLocks noChangeArrowheads="1"/>
          </p:cNvSpPr>
          <p:nvPr/>
        </p:nvSpPr>
        <p:spPr bwMode="auto">
          <a:xfrm>
            <a:off x="3366734" y="5307013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9" name="Oval 245"/>
          <p:cNvSpPr>
            <a:spLocks noChangeArrowheads="1"/>
          </p:cNvSpPr>
          <p:nvPr/>
        </p:nvSpPr>
        <p:spPr bwMode="auto">
          <a:xfrm>
            <a:off x="3366734" y="5307013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0" name="Oval 246"/>
          <p:cNvSpPr>
            <a:spLocks noChangeArrowheads="1"/>
          </p:cNvSpPr>
          <p:nvPr/>
        </p:nvSpPr>
        <p:spPr bwMode="auto">
          <a:xfrm>
            <a:off x="3604859" y="5291138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1" name="Oval 247"/>
          <p:cNvSpPr>
            <a:spLocks noChangeArrowheads="1"/>
          </p:cNvSpPr>
          <p:nvPr/>
        </p:nvSpPr>
        <p:spPr bwMode="auto">
          <a:xfrm>
            <a:off x="3604859" y="5291138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2" name="Oval 248"/>
          <p:cNvSpPr>
            <a:spLocks noChangeArrowheads="1"/>
          </p:cNvSpPr>
          <p:nvPr/>
        </p:nvSpPr>
        <p:spPr bwMode="auto">
          <a:xfrm>
            <a:off x="3846159" y="5300663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3" name="Oval 249"/>
          <p:cNvSpPr>
            <a:spLocks noChangeArrowheads="1"/>
          </p:cNvSpPr>
          <p:nvPr/>
        </p:nvSpPr>
        <p:spPr bwMode="auto">
          <a:xfrm>
            <a:off x="3846159" y="5300663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4" name="Oval 250"/>
          <p:cNvSpPr>
            <a:spLocks noChangeArrowheads="1"/>
          </p:cNvSpPr>
          <p:nvPr/>
        </p:nvSpPr>
        <p:spPr bwMode="auto">
          <a:xfrm>
            <a:off x="4084284" y="5259388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" name="Oval 251"/>
          <p:cNvSpPr>
            <a:spLocks noChangeArrowheads="1"/>
          </p:cNvSpPr>
          <p:nvPr/>
        </p:nvSpPr>
        <p:spPr bwMode="auto">
          <a:xfrm>
            <a:off x="4084284" y="5259388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6" name="Oval 252"/>
          <p:cNvSpPr>
            <a:spLocks noChangeArrowheads="1"/>
          </p:cNvSpPr>
          <p:nvPr/>
        </p:nvSpPr>
        <p:spPr bwMode="auto">
          <a:xfrm>
            <a:off x="5281259" y="5014913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7" name="Oval 253"/>
          <p:cNvSpPr>
            <a:spLocks noChangeArrowheads="1"/>
          </p:cNvSpPr>
          <p:nvPr/>
        </p:nvSpPr>
        <p:spPr bwMode="auto">
          <a:xfrm>
            <a:off x="5281259" y="5014913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8" name="Oval 254"/>
          <p:cNvSpPr>
            <a:spLocks noChangeArrowheads="1"/>
          </p:cNvSpPr>
          <p:nvPr/>
        </p:nvSpPr>
        <p:spPr bwMode="auto">
          <a:xfrm>
            <a:off x="5520972" y="4970463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9" name="Oval 255"/>
          <p:cNvSpPr>
            <a:spLocks noChangeArrowheads="1"/>
          </p:cNvSpPr>
          <p:nvPr/>
        </p:nvSpPr>
        <p:spPr bwMode="auto">
          <a:xfrm>
            <a:off x="5520972" y="4970463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0" name="Oval 256"/>
          <p:cNvSpPr>
            <a:spLocks noChangeArrowheads="1"/>
          </p:cNvSpPr>
          <p:nvPr/>
        </p:nvSpPr>
        <p:spPr bwMode="auto">
          <a:xfrm>
            <a:off x="5759097" y="4783138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1" name="Oval 257"/>
          <p:cNvSpPr>
            <a:spLocks noChangeArrowheads="1"/>
          </p:cNvSpPr>
          <p:nvPr/>
        </p:nvSpPr>
        <p:spPr bwMode="auto">
          <a:xfrm>
            <a:off x="5759097" y="4783138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2" name="Oval 258"/>
          <p:cNvSpPr>
            <a:spLocks noChangeArrowheads="1"/>
          </p:cNvSpPr>
          <p:nvPr/>
        </p:nvSpPr>
        <p:spPr bwMode="auto">
          <a:xfrm>
            <a:off x="6000397" y="4722813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3" name="Oval 259"/>
          <p:cNvSpPr>
            <a:spLocks noChangeArrowheads="1"/>
          </p:cNvSpPr>
          <p:nvPr/>
        </p:nvSpPr>
        <p:spPr bwMode="auto">
          <a:xfrm>
            <a:off x="6000397" y="4722813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4" name="Oval 260"/>
          <p:cNvSpPr>
            <a:spLocks noChangeArrowheads="1"/>
          </p:cNvSpPr>
          <p:nvPr/>
        </p:nvSpPr>
        <p:spPr bwMode="auto">
          <a:xfrm>
            <a:off x="6238522" y="4440238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" name="Oval 261"/>
          <p:cNvSpPr>
            <a:spLocks noChangeArrowheads="1"/>
          </p:cNvSpPr>
          <p:nvPr/>
        </p:nvSpPr>
        <p:spPr bwMode="auto">
          <a:xfrm>
            <a:off x="6238522" y="4440238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6" name="Oval 262"/>
          <p:cNvSpPr>
            <a:spLocks noChangeArrowheads="1"/>
          </p:cNvSpPr>
          <p:nvPr/>
        </p:nvSpPr>
        <p:spPr bwMode="auto">
          <a:xfrm>
            <a:off x="6479822" y="3957638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" name="Oval 263"/>
          <p:cNvSpPr>
            <a:spLocks noChangeArrowheads="1"/>
          </p:cNvSpPr>
          <p:nvPr/>
        </p:nvSpPr>
        <p:spPr bwMode="auto">
          <a:xfrm>
            <a:off x="6479822" y="3957638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8" name="Oval 264"/>
          <p:cNvSpPr>
            <a:spLocks noChangeArrowheads="1"/>
          </p:cNvSpPr>
          <p:nvPr/>
        </p:nvSpPr>
        <p:spPr bwMode="auto">
          <a:xfrm>
            <a:off x="6717947" y="3392488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" name="Oval 265"/>
          <p:cNvSpPr>
            <a:spLocks noChangeArrowheads="1"/>
          </p:cNvSpPr>
          <p:nvPr/>
        </p:nvSpPr>
        <p:spPr bwMode="auto">
          <a:xfrm>
            <a:off x="6717947" y="3392488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0" name="Oval 266"/>
          <p:cNvSpPr>
            <a:spLocks noChangeArrowheads="1"/>
          </p:cNvSpPr>
          <p:nvPr/>
        </p:nvSpPr>
        <p:spPr bwMode="auto">
          <a:xfrm>
            <a:off x="6956072" y="3211513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1" name="Oval 267"/>
          <p:cNvSpPr>
            <a:spLocks noChangeArrowheads="1"/>
          </p:cNvSpPr>
          <p:nvPr/>
        </p:nvSpPr>
        <p:spPr bwMode="auto">
          <a:xfrm>
            <a:off x="6956072" y="3211513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2" name="Oval 268"/>
          <p:cNvSpPr>
            <a:spLocks noChangeArrowheads="1"/>
          </p:cNvSpPr>
          <p:nvPr/>
        </p:nvSpPr>
        <p:spPr bwMode="auto">
          <a:xfrm>
            <a:off x="7197372" y="2989263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3" name="Oval 269"/>
          <p:cNvSpPr>
            <a:spLocks noChangeArrowheads="1"/>
          </p:cNvSpPr>
          <p:nvPr/>
        </p:nvSpPr>
        <p:spPr bwMode="auto">
          <a:xfrm>
            <a:off x="7197372" y="2989263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" name="Oval 270"/>
          <p:cNvSpPr>
            <a:spLocks noChangeArrowheads="1"/>
          </p:cNvSpPr>
          <p:nvPr/>
        </p:nvSpPr>
        <p:spPr bwMode="auto">
          <a:xfrm>
            <a:off x="7435497" y="2716213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" name="Oval 271"/>
          <p:cNvSpPr>
            <a:spLocks noChangeArrowheads="1"/>
          </p:cNvSpPr>
          <p:nvPr/>
        </p:nvSpPr>
        <p:spPr bwMode="auto">
          <a:xfrm>
            <a:off x="7435497" y="2716213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6" name="Oval 272"/>
          <p:cNvSpPr>
            <a:spLocks noChangeArrowheads="1"/>
          </p:cNvSpPr>
          <p:nvPr/>
        </p:nvSpPr>
        <p:spPr bwMode="auto">
          <a:xfrm>
            <a:off x="7676797" y="2649538"/>
            <a:ext cx="53975" cy="53975"/>
          </a:xfrm>
          <a:prstGeom prst="ellipse">
            <a:avLst/>
          </a:prstGeom>
          <a:solidFill>
            <a:srgbClr val="7A04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7" name="Oval 273"/>
          <p:cNvSpPr>
            <a:spLocks noChangeArrowheads="1"/>
          </p:cNvSpPr>
          <p:nvPr/>
        </p:nvSpPr>
        <p:spPr bwMode="auto">
          <a:xfrm>
            <a:off x="7676797" y="2649538"/>
            <a:ext cx="50800" cy="50800"/>
          </a:xfrm>
          <a:prstGeom prst="ellipse">
            <a:avLst/>
          </a:prstGeom>
          <a:noFill/>
          <a:ln w="3175">
            <a:solidFill>
              <a:srgbClr val="7A0403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8" name="Oval 274"/>
          <p:cNvSpPr>
            <a:spLocks noChangeArrowheads="1"/>
          </p:cNvSpPr>
          <p:nvPr/>
        </p:nvSpPr>
        <p:spPr bwMode="auto">
          <a:xfrm>
            <a:off x="3846159" y="5389563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9" name="Oval 275"/>
          <p:cNvSpPr>
            <a:spLocks noChangeArrowheads="1"/>
          </p:cNvSpPr>
          <p:nvPr/>
        </p:nvSpPr>
        <p:spPr bwMode="auto">
          <a:xfrm>
            <a:off x="3846159" y="5389563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" name="Oval 276"/>
          <p:cNvSpPr>
            <a:spLocks noChangeArrowheads="1"/>
          </p:cNvSpPr>
          <p:nvPr/>
        </p:nvSpPr>
        <p:spPr bwMode="auto">
          <a:xfrm>
            <a:off x="4084284" y="5386388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1" name="Oval 277"/>
          <p:cNvSpPr>
            <a:spLocks noChangeArrowheads="1"/>
          </p:cNvSpPr>
          <p:nvPr/>
        </p:nvSpPr>
        <p:spPr bwMode="auto">
          <a:xfrm>
            <a:off x="4084284" y="5386388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2" name="Oval 278"/>
          <p:cNvSpPr>
            <a:spLocks noChangeArrowheads="1"/>
          </p:cNvSpPr>
          <p:nvPr/>
        </p:nvSpPr>
        <p:spPr bwMode="auto">
          <a:xfrm>
            <a:off x="5281259" y="5341938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3" name="Oval 279"/>
          <p:cNvSpPr>
            <a:spLocks noChangeArrowheads="1"/>
          </p:cNvSpPr>
          <p:nvPr/>
        </p:nvSpPr>
        <p:spPr bwMode="auto">
          <a:xfrm>
            <a:off x="5281259" y="5341938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4" name="Oval 280"/>
          <p:cNvSpPr>
            <a:spLocks noChangeArrowheads="1"/>
          </p:cNvSpPr>
          <p:nvPr/>
        </p:nvSpPr>
        <p:spPr bwMode="auto">
          <a:xfrm>
            <a:off x="5520972" y="5335588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" name="Oval 281"/>
          <p:cNvSpPr>
            <a:spLocks noChangeArrowheads="1"/>
          </p:cNvSpPr>
          <p:nvPr/>
        </p:nvSpPr>
        <p:spPr bwMode="auto">
          <a:xfrm>
            <a:off x="5520972" y="5335588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6" name="Oval 282"/>
          <p:cNvSpPr>
            <a:spLocks noChangeArrowheads="1"/>
          </p:cNvSpPr>
          <p:nvPr/>
        </p:nvSpPr>
        <p:spPr bwMode="auto">
          <a:xfrm>
            <a:off x="5759097" y="5287963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7" name="Oval 283"/>
          <p:cNvSpPr>
            <a:spLocks noChangeArrowheads="1"/>
          </p:cNvSpPr>
          <p:nvPr/>
        </p:nvSpPr>
        <p:spPr bwMode="auto">
          <a:xfrm>
            <a:off x="5759097" y="5287963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8" name="Oval 284"/>
          <p:cNvSpPr>
            <a:spLocks noChangeArrowheads="1"/>
          </p:cNvSpPr>
          <p:nvPr/>
        </p:nvSpPr>
        <p:spPr bwMode="auto">
          <a:xfrm>
            <a:off x="6000397" y="5268913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9" name="Oval 285"/>
          <p:cNvSpPr>
            <a:spLocks noChangeArrowheads="1"/>
          </p:cNvSpPr>
          <p:nvPr/>
        </p:nvSpPr>
        <p:spPr bwMode="auto">
          <a:xfrm>
            <a:off x="6000397" y="5268913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0" name="Oval 286"/>
          <p:cNvSpPr>
            <a:spLocks noChangeArrowheads="1"/>
          </p:cNvSpPr>
          <p:nvPr/>
        </p:nvSpPr>
        <p:spPr bwMode="auto">
          <a:xfrm>
            <a:off x="6238522" y="5183188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1" name="Oval 287"/>
          <p:cNvSpPr>
            <a:spLocks noChangeArrowheads="1"/>
          </p:cNvSpPr>
          <p:nvPr/>
        </p:nvSpPr>
        <p:spPr bwMode="auto">
          <a:xfrm>
            <a:off x="6238522" y="5183188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2" name="Oval 288"/>
          <p:cNvSpPr>
            <a:spLocks noChangeArrowheads="1"/>
          </p:cNvSpPr>
          <p:nvPr/>
        </p:nvSpPr>
        <p:spPr bwMode="auto">
          <a:xfrm>
            <a:off x="6479822" y="4954588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3" name="Oval 289"/>
          <p:cNvSpPr>
            <a:spLocks noChangeArrowheads="1"/>
          </p:cNvSpPr>
          <p:nvPr/>
        </p:nvSpPr>
        <p:spPr bwMode="auto">
          <a:xfrm>
            <a:off x="6479822" y="4954588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4" name="Oval 290"/>
          <p:cNvSpPr>
            <a:spLocks noChangeArrowheads="1"/>
          </p:cNvSpPr>
          <p:nvPr/>
        </p:nvSpPr>
        <p:spPr bwMode="auto">
          <a:xfrm>
            <a:off x="6717947" y="4513263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5" name="Oval 291"/>
          <p:cNvSpPr>
            <a:spLocks noChangeArrowheads="1"/>
          </p:cNvSpPr>
          <p:nvPr/>
        </p:nvSpPr>
        <p:spPr bwMode="auto">
          <a:xfrm>
            <a:off x="6717947" y="4513263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" name="Oval 292"/>
          <p:cNvSpPr>
            <a:spLocks noChangeArrowheads="1"/>
          </p:cNvSpPr>
          <p:nvPr/>
        </p:nvSpPr>
        <p:spPr bwMode="auto">
          <a:xfrm>
            <a:off x="6956072" y="3906838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7" name="Oval 293"/>
          <p:cNvSpPr>
            <a:spLocks noChangeArrowheads="1"/>
          </p:cNvSpPr>
          <p:nvPr/>
        </p:nvSpPr>
        <p:spPr bwMode="auto">
          <a:xfrm>
            <a:off x="6956072" y="3906838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8" name="Oval 294"/>
          <p:cNvSpPr>
            <a:spLocks noChangeArrowheads="1"/>
          </p:cNvSpPr>
          <p:nvPr/>
        </p:nvSpPr>
        <p:spPr bwMode="auto">
          <a:xfrm>
            <a:off x="7197372" y="3519488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9" name="Oval 295"/>
          <p:cNvSpPr>
            <a:spLocks noChangeArrowheads="1"/>
          </p:cNvSpPr>
          <p:nvPr/>
        </p:nvSpPr>
        <p:spPr bwMode="auto">
          <a:xfrm>
            <a:off x="7197372" y="3519488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0" name="Oval 296"/>
          <p:cNvSpPr>
            <a:spLocks noChangeArrowheads="1"/>
          </p:cNvSpPr>
          <p:nvPr/>
        </p:nvSpPr>
        <p:spPr bwMode="auto">
          <a:xfrm>
            <a:off x="7435497" y="3176588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1" name="Oval 297"/>
          <p:cNvSpPr>
            <a:spLocks noChangeArrowheads="1"/>
          </p:cNvSpPr>
          <p:nvPr/>
        </p:nvSpPr>
        <p:spPr bwMode="auto">
          <a:xfrm>
            <a:off x="7435497" y="3176588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2" name="Oval 298"/>
          <p:cNvSpPr>
            <a:spLocks noChangeArrowheads="1"/>
          </p:cNvSpPr>
          <p:nvPr/>
        </p:nvSpPr>
        <p:spPr bwMode="auto">
          <a:xfrm>
            <a:off x="7676797" y="2884488"/>
            <a:ext cx="53975" cy="53975"/>
          </a:xfrm>
          <a:prstGeom prst="ellipse">
            <a:avLst/>
          </a:prstGeom>
          <a:solidFill>
            <a:srgbClr val="D94F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3" name="Oval 299"/>
          <p:cNvSpPr>
            <a:spLocks noChangeArrowheads="1"/>
          </p:cNvSpPr>
          <p:nvPr/>
        </p:nvSpPr>
        <p:spPr bwMode="auto">
          <a:xfrm>
            <a:off x="7676797" y="2884488"/>
            <a:ext cx="50800" cy="50800"/>
          </a:xfrm>
          <a:prstGeom prst="ellipse">
            <a:avLst/>
          </a:prstGeom>
          <a:noFill/>
          <a:ln w="3175">
            <a:solidFill>
              <a:srgbClr val="D94FB4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94" name="Group 693"/>
          <p:cNvGrpSpPr/>
          <p:nvPr/>
        </p:nvGrpSpPr>
        <p:grpSpPr>
          <a:xfrm>
            <a:off x="5090865" y="1705464"/>
            <a:ext cx="1415362" cy="1431469"/>
            <a:chOff x="1416050" y="1262063"/>
            <a:chExt cx="1415362" cy="1431469"/>
          </a:xfrm>
        </p:grpSpPr>
        <p:sp>
          <p:nvSpPr>
            <p:cNvPr id="696" name="Rectangle 321"/>
            <p:cNvSpPr>
              <a:spLocks noChangeArrowheads="1"/>
            </p:cNvSpPr>
            <p:nvPr/>
          </p:nvSpPr>
          <p:spPr bwMode="auto">
            <a:xfrm>
              <a:off x="1416050" y="1325563"/>
              <a:ext cx="463550" cy="31750"/>
            </a:xfrm>
            <a:prstGeom prst="rect">
              <a:avLst/>
            </a:prstGeom>
            <a:solidFill>
              <a:srgbClr val="648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Oval 322"/>
            <p:cNvSpPr>
              <a:spLocks noChangeArrowheads="1"/>
            </p:cNvSpPr>
            <p:nvPr/>
          </p:nvSpPr>
          <p:spPr bwMode="auto">
            <a:xfrm>
              <a:off x="1622425" y="1316038"/>
              <a:ext cx="53975" cy="53975"/>
            </a:xfrm>
            <a:prstGeom prst="ellipse">
              <a:avLst/>
            </a:prstGeom>
            <a:solidFill>
              <a:srgbClr val="648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Oval 323"/>
            <p:cNvSpPr>
              <a:spLocks noChangeArrowheads="1"/>
            </p:cNvSpPr>
            <p:nvPr/>
          </p:nvSpPr>
          <p:spPr bwMode="auto">
            <a:xfrm>
              <a:off x="1622425" y="1316038"/>
              <a:ext cx="50800" cy="50800"/>
            </a:xfrm>
            <a:prstGeom prst="ellipse">
              <a:avLst/>
            </a:prstGeom>
            <a:noFill/>
            <a:ln w="3175">
              <a:solidFill>
                <a:srgbClr val="6487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Rectangle 324"/>
            <p:cNvSpPr>
              <a:spLocks noChangeArrowheads="1"/>
            </p:cNvSpPr>
            <p:nvPr/>
          </p:nvSpPr>
          <p:spPr bwMode="auto">
            <a:xfrm>
              <a:off x="1914525" y="1262063"/>
              <a:ext cx="65562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6487FF"/>
                  </a:solidFill>
                  <a:effectLst/>
                  <a:latin typeface="Arial" pitchFamily="34" charset="0"/>
                  <a:cs typeface="Arial" pitchFamily="34" charset="0"/>
                </a:rPr>
                <a:t>Atlantic</a:t>
              </a:r>
              <a:endParaRPr kumimoji="0" lang="en-US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0" name="Rectangle 325"/>
            <p:cNvSpPr>
              <a:spLocks noChangeArrowheads="1"/>
            </p:cNvSpPr>
            <p:nvPr/>
          </p:nvSpPr>
          <p:spPr bwMode="auto">
            <a:xfrm>
              <a:off x="1419225" y="1627188"/>
              <a:ext cx="463550" cy="31750"/>
            </a:xfrm>
            <a:prstGeom prst="rect">
              <a:avLst/>
            </a:prstGeom>
            <a:solidFill>
              <a:srgbClr val="C65D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Oval 326"/>
            <p:cNvSpPr>
              <a:spLocks noChangeArrowheads="1"/>
            </p:cNvSpPr>
            <p:nvPr/>
          </p:nvSpPr>
          <p:spPr bwMode="auto">
            <a:xfrm>
              <a:off x="1625600" y="1617663"/>
              <a:ext cx="53975" cy="53975"/>
            </a:xfrm>
            <a:prstGeom prst="ellipse">
              <a:avLst/>
            </a:prstGeom>
            <a:solidFill>
              <a:srgbClr val="C65D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Oval 327"/>
            <p:cNvSpPr>
              <a:spLocks noChangeArrowheads="1"/>
            </p:cNvSpPr>
            <p:nvPr/>
          </p:nvSpPr>
          <p:spPr bwMode="auto">
            <a:xfrm>
              <a:off x="1625600" y="1617663"/>
              <a:ext cx="50800" cy="50800"/>
            </a:xfrm>
            <a:prstGeom prst="ellipse">
              <a:avLst/>
            </a:prstGeom>
            <a:noFill/>
            <a:ln w="3175">
              <a:solidFill>
                <a:srgbClr val="C65D0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Rectangle 328"/>
            <p:cNvSpPr>
              <a:spLocks noChangeArrowheads="1"/>
            </p:cNvSpPr>
            <p:nvPr/>
          </p:nvSpPr>
          <p:spPr bwMode="auto">
            <a:xfrm>
              <a:off x="1917700" y="1563688"/>
              <a:ext cx="83516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C65D03"/>
                  </a:solidFill>
                  <a:effectLst/>
                  <a:latin typeface="Arial" pitchFamily="34" charset="0"/>
                  <a:cs typeface="Arial" pitchFamily="34" charset="0"/>
                </a:rPr>
                <a:t>Cape May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4" name="Rectangle 329"/>
            <p:cNvSpPr>
              <a:spLocks noChangeArrowheads="1"/>
            </p:cNvSpPr>
            <p:nvPr/>
          </p:nvSpPr>
          <p:spPr bwMode="auto">
            <a:xfrm>
              <a:off x="1419225" y="1931988"/>
              <a:ext cx="463550" cy="31750"/>
            </a:xfrm>
            <a:prstGeom prst="rect">
              <a:avLst/>
            </a:prstGeom>
            <a:solidFill>
              <a:srgbClr val="20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Oval 330"/>
            <p:cNvSpPr>
              <a:spLocks noChangeArrowheads="1"/>
            </p:cNvSpPr>
            <p:nvPr/>
          </p:nvSpPr>
          <p:spPr bwMode="auto">
            <a:xfrm>
              <a:off x="1625600" y="1922463"/>
              <a:ext cx="53975" cy="53975"/>
            </a:xfrm>
            <a:prstGeom prst="ellipse">
              <a:avLst/>
            </a:prstGeom>
            <a:solidFill>
              <a:srgbClr val="206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Oval 331"/>
            <p:cNvSpPr>
              <a:spLocks noChangeArrowheads="1"/>
            </p:cNvSpPr>
            <p:nvPr/>
          </p:nvSpPr>
          <p:spPr bwMode="auto">
            <a:xfrm>
              <a:off x="1625600" y="1922463"/>
              <a:ext cx="50800" cy="50800"/>
            </a:xfrm>
            <a:prstGeom prst="ellipse">
              <a:avLst/>
            </a:prstGeom>
            <a:noFill/>
            <a:ln w="3175">
              <a:solidFill>
                <a:srgbClr val="206B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Rectangle 332"/>
            <p:cNvSpPr>
              <a:spLocks noChangeArrowheads="1"/>
            </p:cNvSpPr>
            <p:nvPr/>
          </p:nvSpPr>
          <p:spPr bwMode="auto">
            <a:xfrm>
              <a:off x="1917700" y="1868488"/>
              <a:ext cx="86401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206BFF"/>
                  </a:solidFill>
                  <a:effectLst/>
                  <a:latin typeface="Arial" pitchFamily="34" charset="0"/>
                  <a:cs typeface="Arial" pitchFamily="34" charset="0"/>
                </a:rPr>
                <a:t>Middlesex</a:t>
              </a:r>
              <a:endParaRPr kumimoji="0" lang="en-US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8" name="Rectangle 333"/>
            <p:cNvSpPr>
              <a:spLocks noChangeArrowheads="1"/>
            </p:cNvSpPr>
            <p:nvPr/>
          </p:nvSpPr>
          <p:spPr bwMode="auto">
            <a:xfrm>
              <a:off x="1419225" y="2236788"/>
              <a:ext cx="463550" cy="31750"/>
            </a:xfrm>
            <a:prstGeom prst="rect">
              <a:avLst/>
            </a:prstGeom>
            <a:solidFill>
              <a:srgbClr val="7A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Oval 334"/>
            <p:cNvSpPr>
              <a:spLocks noChangeArrowheads="1"/>
            </p:cNvSpPr>
            <p:nvPr/>
          </p:nvSpPr>
          <p:spPr bwMode="auto">
            <a:xfrm>
              <a:off x="1625600" y="2227263"/>
              <a:ext cx="53975" cy="53975"/>
            </a:xfrm>
            <a:prstGeom prst="ellipse">
              <a:avLst/>
            </a:prstGeom>
            <a:solidFill>
              <a:srgbClr val="7A04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Oval 335"/>
            <p:cNvSpPr>
              <a:spLocks noChangeArrowheads="1"/>
            </p:cNvSpPr>
            <p:nvPr/>
          </p:nvSpPr>
          <p:spPr bwMode="auto">
            <a:xfrm>
              <a:off x="1625600" y="2227263"/>
              <a:ext cx="50800" cy="50800"/>
            </a:xfrm>
            <a:prstGeom prst="ellipse">
              <a:avLst/>
            </a:prstGeom>
            <a:noFill/>
            <a:ln w="3175">
              <a:solidFill>
                <a:srgbClr val="7A040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Rectangle 336"/>
            <p:cNvSpPr>
              <a:spLocks noChangeArrowheads="1"/>
            </p:cNvSpPr>
            <p:nvPr/>
          </p:nvSpPr>
          <p:spPr bwMode="auto">
            <a:xfrm>
              <a:off x="1917700" y="2173288"/>
              <a:ext cx="91371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7A0403"/>
                  </a:solidFill>
                  <a:effectLst/>
                  <a:latin typeface="Arial" pitchFamily="34" charset="0"/>
                  <a:cs typeface="Arial" pitchFamily="34" charset="0"/>
                </a:rPr>
                <a:t>Monmouth</a:t>
              </a:r>
              <a:endPara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2" name="Rectangle 337"/>
            <p:cNvSpPr>
              <a:spLocks noChangeArrowheads="1"/>
            </p:cNvSpPr>
            <p:nvPr/>
          </p:nvSpPr>
          <p:spPr bwMode="auto">
            <a:xfrm>
              <a:off x="1419225" y="2541588"/>
              <a:ext cx="463550" cy="31750"/>
            </a:xfrm>
            <a:prstGeom prst="rect">
              <a:avLst/>
            </a:prstGeom>
            <a:solidFill>
              <a:srgbClr val="D94F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Oval 338"/>
            <p:cNvSpPr>
              <a:spLocks noChangeArrowheads="1"/>
            </p:cNvSpPr>
            <p:nvPr/>
          </p:nvSpPr>
          <p:spPr bwMode="auto">
            <a:xfrm>
              <a:off x="1625600" y="2532063"/>
              <a:ext cx="53975" cy="53975"/>
            </a:xfrm>
            <a:prstGeom prst="ellipse">
              <a:avLst/>
            </a:prstGeom>
            <a:solidFill>
              <a:srgbClr val="D94F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Oval 339"/>
            <p:cNvSpPr>
              <a:spLocks noChangeArrowheads="1"/>
            </p:cNvSpPr>
            <p:nvPr/>
          </p:nvSpPr>
          <p:spPr bwMode="auto">
            <a:xfrm>
              <a:off x="1625600" y="2532063"/>
              <a:ext cx="50800" cy="50800"/>
            </a:xfrm>
            <a:prstGeom prst="ellipse">
              <a:avLst/>
            </a:prstGeom>
            <a:noFill/>
            <a:ln w="3175">
              <a:solidFill>
                <a:srgbClr val="D94FB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Rectangle 340"/>
            <p:cNvSpPr>
              <a:spLocks noChangeArrowheads="1"/>
            </p:cNvSpPr>
            <p:nvPr/>
          </p:nvSpPr>
          <p:spPr bwMode="auto">
            <a:xfrm>
              <a:off x="1917700" y="2478088"/>
              <a:ext cx="54662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smtClean="0">
                  <a:ln>
                    <a:noFill/>
                  </a:ln>
                  <a:solidFill>
                    <a:srgbClr val="D94FB4"/>
                  </a:solidFill>
                  <a:effectLst/>
                  <a:latin typeface="Arial" pitchFamily="34" charset="0"/>
                  <a:cs typeface="Arial" pitchFamily="34" charset="0"/>
                </a:rPr>
                <a:t>Ocean</a:t>
              </a:r>
              <a:endParaRPr kumimoji="0" lang="en-US" alt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95" name="Oval 155"/>
          <p:cNvSpPr>
            <a:spLocks noChangeArrowheads="1"/>
          </p:cNvSpPr>
          <p:nvPr/>
        </p:nvSpPr>
        <p:spPr bwMode="auto">
          <a:xfrm>
            <a:off x="7676002" y="4221956"/>
            <a:ext cx="53975" cy="53975"/>
          </a:xfrm>
          <a:prstGeom prst="ellipse">
            <a:avLst/>
          </a:prstGeom>
          <a:solidFill>
            <a:srgbClr val="648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5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Rectangle 572"/>
          <p:cNvSpPr>
            <a:spLocks noChangeArrowheads="1"/>
          </p:cNvSpPr>
          <p:nvPr/>
        </p:nvSpPr>
        <p:spPr bwMode="auto">
          <a:xfrm rot="5400000">
            <a:off x="24510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1901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2" name="Rectangle 573"/>
          <p:cNvSpPr>
            <a:spLocks noChangeArrowheads="1"/>
          </p:cNvSpPr>
          <p:nvPr/>
        </p:nvSpPr>
        <p:spPr bwMode="auto">
          <a:xfrm rot="5400000">
            <a:off x="26002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1906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3" name="Rectangle 574"/>
          <p:cNvSpPr>
            <a:spLocks noChangeArrowheads="1"/>
          </p:cNvSpPr>
          <p:nvPr/>
        </p:nvSpPr>
        <p:spPr bwMode="auto">
          <a:xfrm rot="5400000">
            <a:off x="2758376" y="5649654"/>
            <a:ext cx="3284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1911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4" name="Rectangle 575"/>
          <p:cNvSpPr>
            <a:spLocks noChangeArrowheads="1"/>
          </p:cNvSpPr>
          <p:nvPr/>
        </p:nvSpPr>
        <p:spPr bwMode="auto">
          <a:xfrm rot="5400000">
            <a:off x="29018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1916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5" name="Rectangle 576"/>
          <p:cNvSpPr>
            <a:spLocks noChangeArrowheads="1"/>
          </p:cNvSpPr>
          <p:nvPr/>
        </p:nvSpPr>
        <p:spPr bwMode="auto">
          <a:xfrm rot="5400000">
            <a:off x="30511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1920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6" name="Rectangle 577"/>
          <p:cNvSpPr>
            <a:spLocks noChangeArrowheads="1"/>
          </p:cNvSpPr>
          <p:nvPr/>
        </p:nvSpPr>
        <p:spPr bwMode="auto">
          <a:xfrm rot="5400000">
            <a:off x="32035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1928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7" name="Rectangle 578"/>
          <p:cNvSpPr>
            <a:spLocks noChangeArrowheads="1"/>
          </p:cNvSpPr>
          <p:nvPr/>
        </p:nvSpPr>
        <p:spPr bwMode="auto">
          <a:xfrm rot="5400000">
            <a:off x="33527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1933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8" name="Rectangle 579"/>
          <p:cNvSpPr>
            <a:spLocks noChangeArrowheads="1"/>
          </p:cNvSpPr>
          <p:nvPr/>
        </p:nvSpPr>
        <p:spPr bwMode="auto">
          <a:xfrm rot="5400000">
            <a:off x="35051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1936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9" name="Rectangle 580"/>
          <p:cNvSpPr>
            <a:spLocks noChangeArrowheads="1"/>
          </p:cNvSpPr>
          <p:nvPr/>
        </p:nvSpPr>
        <p:spPr bwMode="auto">
          <a:xfrm rot="5400000">
            <a:off x="36543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1941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0" name="Rectangle 581"/>
          <p:cNvSpPr>
            <a:spLocks noChangeArrowheads="1"/>
          </p:cNvSpPr>
          <p:nvPr/>
        </p:nvSpPr>
        <p:spPr bwMode="auto">
          <a:xfrm rot="5400000">
            <a:off x="38067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1944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1" name="Rectangle 582"/>
          <p:cNvSpPr>
            <a:spLocks noChangeArrowheads="1"/>
          </p:cNvSpPr>
          <p:nvPr/>
        </p:nvSpPr>
        <p:spPr bwMode="auto">
          <a:xfrm rot="5400000">
            <a:off x="39559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1947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2" name="Rectangle 583"/>
          <p:cNvSpPr>
            <a:spLocks noChangeArrowheads="1"/>
          </p:cNvSpPr>
          <p:nvPr/>
        </p:nvSpPr>
        <p:spPr bwMode="auto">
          <a:xfrm rot="5400000">
            <a:off x="41083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1950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3" name="Rectangle 584"/>
          <p:cNvSpPr>
            <a:spLocks noChangeArrowheads="1"/>
          </p:cNvSpPr>
          <p:nvPr/>
        </p:nvSpPr>
        <p:spPr bwMode="auto">
          <a:xfrm rot="5400000">
            <a:off x="42576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1953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4" name="Rectangle 585"/>
          <p:cNvSpPr>
            <a:spLocks noChangeArrowheads="1"/>
          </p:cNvSpPr>
          <p:nvPr/>
        </p:nvSpPr>
        <p:spPr bwMode="auto">
          <a:xfrm rot="5400000">
            <a:off x="44100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5" name="Rectangle 586"/>
          <p:cNvSpPr>
            <a:spLocks noChangeArrowheads="1"/>
          </p:cNvSpPr>
          <p:nvPr/>
        </p:nvSpPr>
        <p:spPr bwMode="auto">
          <a:xfrm rot="5400000">
            <a:off x="45592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1959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6" name="Rectangle 587"/>
          <p:cNvSpPr>
            <a:spLocks noChangeArrowheads="1"/>
          </p:cNvSpPr>
          <p:nvPr/>
        </p:nvSpPr>
        <p:spPr bwMode="auto">
          <a:xfrm rot="5400000">
            <a:off x="47116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1962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7" name="Rectangle 588"/>
          <p:cNvSpPr>
            <a:spLocks noChangeArrowheads="1"/>
          </p:cNvSpPr>
          <p:nvPr/>
        </p:nvSpPr>
        <p:spPr bwMode="auto">
          <a:xfrm rot="5400000">
            <a:off x="48608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1965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8" name="Rectangle 589"/>
          <p:cNvSpPr>
            <a:spLocks noChangeArrowheads="1"/>
          </p:cNvSpPr>
          <p:nvPr/>
        </p:nvSpPr>
        <p:spPr bwMode="auto">
          <a:xfrm rot="5400000">
            <a:off x="50132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1968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9" name="Rectangle 590"/>
          <p:cNvSpPr>
            <a:spLocks noChangeArrowheads="1"/>
          </p:cNvSpPr>
          <p:nvPr/>
        </p:nvSpPr>
        <p:spPr bwMode="auto">
          <a:xfrm rot="5400000">
            <a:off x="51624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1971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0" name="Rectangle 591"/>
          <p:cNvSpPr>
            <a:spLocks noChangeArrowheads="1"/>
          </p:cNvSpPr>
          <p:nvPr/>
        </p:nvSpPr>
        <p:spPr bwMode="auto">
          <a:xfrm rot="5400000">
            <a:off x="53101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1974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1" name="Rectangle 592"/>
          <p:cNvSpPr>
            <a:spLocks noChangeArrowheads="1"/>
          </p:cNvSpPr>
          <p:nvPr/>
        </p:nvSpPr>
        <p:spPr bwMode="auto">
          <a:xfrm rot="5400000">
            <a:off x="54625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1977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2" name="Rectangle 593"/>
          <p:cNvSpPr>
            <a:spLocks noChangeArrowheads="1"/>
          </p:cNvSpPr>
          <p:nvPr/>
        </p:nvSpPr>
        <p:spPr bwMode="auto">
          <a:xfrm rot="5400000">
            <a:off x="561175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1980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3" name="Rectangle 594"/>
          <p:cNvSpPr>
            <a:spLocks noChangeArrowheads="1"/>
          </p:cNvSpPr>
          <p:nvPr/>
        </p:nvSpPr>
        <p:spPr bwMode="auto">
          <a:xfrm rot="5400000">
            <a:off x="576415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1983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4" name="Rectangle 595"/>
          <p:cNvSpPr>
            <a:spLocks noChangeArrowheads="1"/>
          </p:cNvSpPr>
          <p:nvPr/>
        </p:nvSpPr>
        <p:spPr bwMode="auto">
          <a:xfrm rot="5400000">
            <a:off x="591338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5" name="Rectangle 596"/>
          <p:cNvSpPr>
            <a:spLocks noChangeArrowheads="1"/>
          </p:cNvSpPr>
          <p:nvPr/>
        </p:nvSpPr>
        <p:spPr bwMode="auto">
          <a:xfrm rot="5400000">
            <a:off x="606578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1989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6" name="Rectangle 597"/>
          <p:cNvSpPr>
            <a:spLocks noChangeArrowheads="1"/>
          </p:cNvSpPr>
          <p:nvPr/>
        </p:nvSpPr>
        <p:spPr bwMode="auto">
          <a:xfrm rot="5400000">
            <a:off x="621818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1992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7" name="Rectangle 598"/>
          <p:cNvSpPr>
            <a:spLocks noChangeArrowheads="1"/>
          </p:cNvSpPr>
          <p:nvPr/>
        </p:nvSpPr>
        <p:spPr bwMode="auto">
          <a:xfrm rot="5400000">
            <a:off x="636740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1995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8" name="Rectangle 599"/>
          <p:cNvSpPr>
            <a:spLocks noChangeArrowheads="1"/>
          </p:cNvSpPr>
          <p:nvPr/>
        </p:nvSpPr>
        <p:spPr bwMode="auto">
          <a:xfrm rot="5400000">
            <a:off x="65166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1998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9" name="Rectangle 600"/>
          <p:cNvSpPr>
            <a:spLocks noChangeArrowheads="1"/>
          </p:cNvSpPr>
          <p:nvPr/>
        </p:nvSpPr>
        <p:spPr bwMode="auto">
          <a:xfrm rot="5400000">
            <a:off x="66690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2001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0" name="Rectangle 601"/>
          <p:cNvSpPr>
            <a:spLocks noChangeArrowheads="1"/>
          </p:cNvSpPr>
          <p:nvPr/>
        </p:nvSpPr>
        <p:spPr bwMode="auto">
          <a:xfrm rot="5400000">
            <a:off x="681825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2004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1" name="Rectangle 603"/>
          <p:cNvSpPr>
            <a:spLocks noChangeArrowheads="1"/>
          </p:cNvSpPr>
          <p:nvPr/>
        </p:nvSpPr>
        <p:spPr bwMode="auto">
          <a:xfrm>
            <a:off x="4654550" y="5991225"/>
            <a:ext cx="36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year</a:t>
            </a:r>
          </a:p>
        </p:txBody>
      </p:sp>
      <p:sp>
        <p:nvSpPr>
          <p:cNvPr id="599" name="TextBox 598"/>
          <p:cNvSpPr txBox="1"/>
          <p:nvPr/>
        </p:nvSpPr>
        <p:spPr>
          <a:xfrm>
            <a:off x="218363" y="95534"/>
            <a:ext cx="792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1900-2013 US Hurricane Damage in 2005 USD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1" name="TextBox 600"/>
          <p:cNvSpPr txBox="1"/>
          <p:nvPr/>
        </p:nvSpPr>
        <p:spPr>
          <a:xfrm>
            <a:off x="106877" y="6412676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From </a:t>
            </a:r>
            <a:r>
              <a:rPr lang="en-US" sz="1400" b="1" baseline="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Pielke</a:t>
            </a:r>
            <a:r>
              <a:rPr lang="en-US" sz="14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 et al., 2008</a:t>
            </a:r>
            <a:endParaRPr lang="en-US" sz="1400" b="1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602" name="Group 601"/>
          <p:cNvGrpSpPr/>
          <p:nvPr/>
        </p:nvGrpSpPr>
        <p:grpSpPr>
          <a:xfrm>
            <a:off x="2244153" y="1720850"/>
            <a:ext cx="79375" cy="3787775"/>
            <a:chOff x="2435225" y="1720850"/>
            <a:chExt cx="79375" cy="3787775"/>
          </a:xfrm>
        </p:grpSpPr>
        <p:sp>
          <p:nvSpPr>
            <p:cNvPr id="603" name="Freeform 519"/>
            <p:cNvSpPr>
              <a:spLocks/>
            </p:cNvSpPr>
            <p:nvPr/>
          </p:nvSpPr>
          <p:spPr bwMode="auto">
            <a:xfrm>
              <a:off x="2435225" y="55086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" name="Freeform 520"/>
            <p:cNvSpPr>
              <a:spLocks/>
            </p:cNvSpPr>
            <p:nvPr/>
          </p:nvSpPr>
          <p:spPr bwMode="auto">
            <a:xfrm>
              <a:off x="2435225" y="456247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" name="Freeform 521"/>
            <p:cNvSpPr>
              <a:spLocks/>
            </p:cNvSpPr>
            <p:nvPr/>
          </p:nvSpPr>
          <p:spPr bwMode="auto">
            <a:xfrm>
              <a:off x="2435225" y="36163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" name="Freeform 522"/>
            <p:cNvSpPr>
              <a:spLocks/>
            </p:cNvSpPr>
            <p:nvPr/>
          </p:nvSpPr>
          <p:spPr bwMode="auto">
            <a:xfrm>
              <a:off x="2435225" y="267017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Freeform 523"/>
            <p:cNvSpPr>
              <a:spLocks/>
            </p:cNvSpPr>
            <p:nvPr/>
          </p:nvSpPr>
          <p:spPr bwMode="auto">
            <a:xfrm>
              <a:off x="2435225" y="17240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" name="Freeform 524"/>
            <p:cNvSpPr>
              <a:spLocks/>
            </p:cNvSpPr>
            <p:nvPr/>
          </p:nvSpPr>
          <p:spPr bwMode="auto">
            <a:xfrm>
              <a:off x="2473325" y="53213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" name="Freeform 525"/>
            <p:cNvSpPr>
              <a:spLocks/>
            </p:cNvSpPr>
            <p:nvPr/>
          </p:nvSpPr>
          <p:spPr bwMode="auto">
            <a:xfrm>
              <a:off x="2473325" y="51308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" name="Freeform 526"/>
            <p:cNvSpPr>
              <a:spLocks/>
            </p:cNvSpPr>
            <p:nvPr/>
          </p:nvSpPr>
          <p:spPr bwMode="auto">
            <a:xfrm>
              <a:off x="2473325" y="49403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527"/>
            <p:cNvSpPr>
              <a:spLocks/>
            </p:cNvSpPr>
            <p:nvPr/>
          </p:nvSpPr>
          <p:spPr bwMode="auto">
            <a:xfrm>
              <a:off x="2473325" y="47529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528"/>
            <p:cNvSpPr>
              <a:spLocks/>
            </p:cNvSpPr>
            <p:nvPr/>
          </p:nvSpPr>
          <p:spPr bwMode="auto">
            <a:xfrm>
              <a:off x="2473325" y="4375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529"/>
            <p:cNvSpPr>
              <a:spLocks/>
            </p:cNvSpPr>
            <p:nvPr/>
          </p:nvSpPr>
          <p:spPr bwMode="auto">
            <a:xfrm>
              <a:off x="2473325" y="41846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530"/>
            <p:cNvSpPr>
              <a:spLocks/>
            </p:cNvSpPr>
            <p:nvPr/>
          </p:nvSpPr>
          <p:spPr bwMode="auto">
            <a:xfrm>
              <a:off x="2473325" y="3994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Freeform 531"/>
            <p:cNvSpPr>
              <a:spLocks/>
            </p:cNvSpPr>
            <p:nvPr/>
          </p:nvSpPr>
          <p:spPr bwMode="auto">
            <a:xfrm>
              <a:off x="2473325" y="38068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532"/>
            <p:cNvSpPr>
              <a:spLocks/>
            </p:cNvSpPr>
            <p:nvPr/>
          </p:nvSpPr>
          <p:spPr bwMode="auto">
            <a:xfrm>
              <a:off x="2473325" y="34290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533"/>
            <p:cNvSpPr>
              <a:spLocks/>
            </p:cNvSpPr>
            <p:nvPr/>
          </p:nvSpPr>
          <p:spPr bwMode="auto">
            <a:xfrm>
              <a:off x="2473325" y="32385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534"/>
            <p:cNvSpPr>
              <a:spLocks/>
            </p:cNvSpPr>
            <p:nvPr/>
          </p:nvSpPr>
          <p:spPr bwMode="auto">
            <a:xfrm>
              <a:off x="2473325" y="30480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Freeform 535"/>
            <p:cNvSpPr>
              <a:spLocks/>
            </p:cNvSpPr>
            <p:nvPr/>
          </p:nvSpPr>
          <p:spPr bwMode="auto">
            <a:xfrm>
              <a:off x="2473325" y="28606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536"/>
            <p:cNvSpPr>
              <a:spLocks/>
            </p:cNvSpPr>
            <p:nvPr/>
          </p:nvSpPr>
          <p:spPr bwMode="auto">
            <a:xfrm>
              <a:off x="2473325" y="2482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537"/>
            <p:cNvSpPr>
              <a:spLocks/>
            </p:cNvSpPr>
            <p:nvPr/>
          </p:nvSpPr>
          <p:spPr bwMode="auto">
            <a:xfrm>
              <a:off x="2473325" y="22923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538"/>
            <p:cNvSpPr>
              <a:spLocks/>
            </p:cNvSpPr>
            <p:nvPr/>
          </p:nvSpPr>
          <p:spPr bwMode="auto">
            <a:xfrm>
              <a:off x="2473325" y="2101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539"/>
            <p:cNvSpPr>
              <a:spLocks/>
            </p:cNvSpPr>
            <p:nvPr/>
          </p:nvSpPr>
          <p:spPr bwMode="auto">
            <a:xfrm>
              <a:off x="2473325" y="19145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561"/>
            <p:cNvSpPr>
              <a:spLocks/>
            </p:cNvSpPr>
            <p:nvPr/>
          </p:nvSpPr>
          <p:spPr bwMode="auto">
            <a:xfrm>
              <a:off x="2514600" y="1720850"/>
              <a:ext cx="0" cy="3787775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83" name="Group 1182"/>
          <p:cNvGrpSpPr/>
          <p:nvPr/>
        </p:nvGrpSpPr>
        <p:grpSpPr>
          <a:xfrm>
            <a:off x="2435226" y="3315507"/>
            <a:ext cx="4646612" cy="2197100"/>
            <a:chOff x="2435226" y="3315507"/>
            <a:chExt cx="4646612" cy="2197100"/>
          </a:xfrm>
        </p:grpSpPr>
        <p:sp>
          <p:nvSpPr>
            <p:cNvPr id="660" name="Freeform 6"/>
            <p:cNvSpPr>
              <a:spLocks/>
            </p:cNvSpPr>
            <p:nvPr/>
          </p:nvSpPr>
          <p:spPr bwMode="auto">
            <a:xfrm>
              <a:off x="25177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Freeform 7"/>
            <p:cNvSpPr>
              <a:spLocks/>
            </p:cNvSpPr>
            <p:nvPr/>
          </p:nvSpPr>
          <p:spPr bwMode="auto">
            <a:xfrm>
              <a:off x="25177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Freeform 8"/>
            <p:cNvSpPr>
              <a:spLocks/>
            </p:cNvSpPr>
            <p:nvPr/>
          </p:nvSpPr>
          <p:spPr bwMode="auto">
            <a:xfrm>
              <a:off x="25590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9"/>
            <p:cNvSpPr>
              <a:spLocks/>
            </p:cNvSpPr>
            <p:nvPr/>
          </p:nvSpPr>
          <p:spPr bwMode="auto">
            <a:xfrm>
              <a:off x="25146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10"/>
            <p:cNvSpPr>
              <a:spLocks/>
            </p:cNvSpPr>
            <p:nvPr/>
          </p:nvSpPr>
          <p:spPr bwMode="auto">
            <a:xfrm>
              <a:off x="25177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11"/>
            <p:cNvSpPr>
              <a:spLocks/>
            </p:cNvSpPr>
            <p:nvPr/>
          </p:nvSpPr>
          <p:spPr bwMode="auto">
            <a:xfrm>
              <a:off x="25146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12"/>
            <p:cNvSpPr>
              <a:spLocks/>
            </p:cNvSpPr>
            <p:nvPr/>
          </p:nvSpPr>
          <p:spPr bwMode="auto">
            <a:xfrm>
              <a:off x="25685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Freeform 13"/>
            <p:cNvSpPr>
              <a:spLocks/>
            </p:cNvSpPr>
            <p:nvPr/>
          </p:nvSpPr>
          <p:spPr bwMode="auto">
            <a:xfrm>
              <a:off x="25685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Freeform 14"/>
            <p:cNvSpPr>
              <a:spLocks/>
            </p:cNvSpPr>
            <p:nvPr/>
          </p:nvSpPr>
          <p:spPr bwMode="auto">
            <a:xfrm>
              <a:off x="26066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Freeform 15"/>
            <p:cNvSpPr>
              <a:spLocks/>
            </p:cNvSpPr>
            <p:nvPr/>
          </p:nvSpPr>
          <p:spPr bwMode="auto">
            <a:xfrm>
              <a:off x="25654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0" name="Freeform 16"/>
            <p:cNvSpPr>
              <a:spLocks/>
            </p:cNvSpPr>
            <p:nvPr/>
          </p:nvSpPr>
          <p:spPr bwMode="auto">
            <a:xfrm>
              <a:off x="25685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Freeform 17"/>
            <p:cNvSpPr>
              <a:spLocks/>
            </p:cNvSpPr>
            <p:nvPr/>
          </p:nvSpPr>
          <p:spPr bwMode="auto">
            <a:xfrm>
              <a:off x="25654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2" name="Freeform 18"/>
            <p:cNvSpPr>
              <a:spLocks/>
            </p:cNvSpPr>
            <p:nvPr/>
          </p:nvSpPr>
          <p:spPr bwMode="auto">
            <a:xfrm>
              <a:off x="26193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" name="Freeform 19"/>
            <p:cNvSpPr>
              <a:spLocks/>
            </p:cNvSpPr>
            <p:nvPr/>
          </p:nvSpPr>
          <p:spPr bwMode="auto">
            <a:xfrm>
              <a:off x="26193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Freeform 20"/>
            <p:cNvSpPr>
              <a:spLocks/>
            </p:cNvSpPr>
            <p:nvPr/>
          </p:nvSpPr>
          <p:spPr bwMode="auto">
            <a:xfrm>
              <a:off x="26574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" name="Freeform 21"/>
            <p:cNvSpPr>
              <a:spLocks/>
            </p:cNvSpPr>
            <p:nvPr/>
          </p:nvSpPr>
          <p:spPr bwMode="auto">
            <a:xfrm>
              <a:off x="26162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" name="Freeform 22"/>
            <p:cNvSpPr>
              <a:spLocks/>
            </p:cNvSpPr>
            <p:nvPr/>
          </p:nvSpPr>
          <p:spPr bwMode="auto">
            <a:xfrm>
              <a:off x="26193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Freeform 23"/>
            <p:cNvSpPr>
              <a:spLocks/>
            </p:cNvSpPr>
            <p:nvPr/>
          </p:nvSpPr>
          <p:spPr bwMode="auto">
            <a:xfrm>
              <a:off x="26162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Freeform 24"/>
            <p:cNvSpPr>
              <a:spLocks/>
            </p:cNvSpPr>
            <p:nvPr/>
          </p:nvSpPr>
          <p:spPr bwMode="auto">
            <a:xfrm>
              <a:off x="26670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Freeform 25"/>
            <p:cNvSpPr>
              <a:spLocks/>
            </p:cNvSpPr>
            <p:nvPr/>
          </p:nvSpPr>
          <p:spPr bwMode="auto">
            <a:xfrm>
              <a:off x="26670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Freeform 26"/>
            <p:cNvSpPr>
              <a:spLocks/>
            </p:cNvSpPr>
            <p:nvPr/>
          </p:nvSpPr>
          <p:spPr bwMode="auto">
            <a:xfrm>
              <a:off x="27082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Freeform 27"/>
            <p:cNvSpPr>
              <a:spLocks/>
            </p:cNvSpPr>
            <p:nvPr/>
          </p:nvSpPr>
          <p:spPr bwMode="auto">
            <a:xfrm>
              <a:off x="26638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Freeform 28"/>
            <p:cNvSpPr>
              <a:spLocks/>
            </p:cNvSpPr>
            <p:nvPr/>
          </p:nvSpPr>
          <p:spPr bwMode="auto">
            <a:xfrm>
              <a:off x="26670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Freeform 29"/>
            <p:cNvSpPr>
              <a:spLocks/>
            </p:cNvSpPr>
            <p:nvPr/>
          </p:nvSpPr>
          <p:spPr bwMode="auto">
            <a:xfrm>
              <a:off x="26638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Freeform 30"/>
            <p:cNvSpPr>
              <a:spLocks/>
            </p:cNvSpPr>
            <p:nvPr/>
          </p:nvSpPr>
          <p:spPr bwMode="auto">
            <a:xfrm>
              <a:off x="27178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Freeform 31"/>
            <p:cNvSpPr>
              <a:spLocks/>
            </p:cNvSpPr>
            <p:nvPr/>
          </p:nvSpPr>
          <p:spPr bwMode="auto">
            <a:xfrm>
              <a:off x="27178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Freeform 32"/>
            <p:cNvSpPr>
              <a:spLocks/>
            </p:cNvSpPr>
            <p:nvPr/>
          </p:nvSpPr>
          <p:spPr bwMode="auto">
            <a:xfrm>
              <a:off x="27559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Freeform 33"/>
            <p:cNvSpPr>
              <a:spLocks/>
            </p:cNvSpPr>
            <p:nvPr/>
          </p:nvSpPr>
          <p:spPr bwMode="auto">
            <a:xfrm>
              <a:off x="27146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Freeform 34"/>
            <p:cNvSpPr>
              <a:spLocks/>
            </p:cNvSpPr>
            <p:nvPr/>
          </p:nvSpPr>
          <p:spPr bwMode="auto">
            <a:xfrm>
              <a:off x="27178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35"/>
            <p:cNvSpPr>
              <a:spLocks/>
            </p:cNvSpPr>
            <p:nvPr/>
          </p:nvSpPr>
          <p:spPr bwMode="auto">
            <a:xfrm>
              <a:off x="27146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36"/>
            <p:cNvSpPr>
              <a:spLocks/>
            </p:cNvSpPr>
            <p:nvPr/>
          </p:nvSpPr>
          <p:spPr bwMode="auto">
            <a:xfrm>
              <a:off x="27686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37"/>
            <p:cNvSpPr>
              <a:spLocks/>
            </p:cNvSpPr>
            <p:nvPr/>
          </p:nvSpPr>
          <p:spPr bwMode="auto">
            <a:xfrm>
              <a:off x="27686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38"/>
            <p:cNvSpPr>
              <a:spLocks/>
            </p:cNvSpPr>
            <p:nvPr/>
          </p:nvSpPr>
          <p:spPr bwMode="auto">
            <a:xfrm>
              <a:off x="28067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39"/>
            <p:cNvSpPr>
              <a:spLocks/>
            </p:cNvSpPr>
            <p:nvPr/>
          </p:nvSpPr>
          <p:spPr bwMode="auto">
            <a:xfrm>
              <a:off x="27654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40"/>
            <p:cNvSpPr>
              <a:spLocks/>
            </p:cNvSpPr>
            <p:nvPr/>
          </p:nvSpPr>
          <p:spPr bwMode="auto">
            <a:xfrm>
              <a:off x="27686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41"/>
            <p:cNvSpPr>
              <a:spLocks/>
            </p:cNvSpPr>
            <p:nvPr/>
          </p:nvSpPr>
          <p:spPr bwMode="auto">
            <a:xfrm>
              <a:off x="27654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42"/>
            <p:cNvSpPr>
              <a:spLocks/>
            </p:cNvSpPr>
            <p:nvPr/>
          </p:nvSpPr>
          <p:spPr bwMode="auto">
            <a:xfrm>
              <a:off x="28162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Freeform 43"/>
            <p:cNvSpPr>
              <a:spLocks/>
            </p:cNvSpPr>
            <p:nvPr/>
          </p:nvSpPr>
          <p:spPr bwMode="auto">
            <a:xfrm>
              <a:off x="28162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44"/>
            <p:cNvSpPr>
              <a:spLocks/>
            </p:cNvSpPr>
            <p:nvPr/>
          </p:nvSpPr>
          <p:spPr bwMode="auto">
            <a:xfrm>
              <a:off x="28575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45"/>
            <p:cNvSpPr>
              <a:spLocks/>
            </p:cNvSpPr>
            <p:nvPr/>
          </p:nvSpPr>
          <p:spPr bwMode="auto">
            <a:xfrm>
              <a:off x="28130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46"/>
            <p:cNvSpPr>
              <a:spLocks/>
            </p:cNvSpPr>
            <p:nvPr/>
          </p:nvSpPr>
          <p:spPr bwMode="auto">
            <a:xfrm>
              <a:off x="28162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47"/>
            <p:cNvSpPr>
              <a:spLocks/>
            </p:cNvSpPr>
            <p:nvPr/>
          </p:nvSpPr>
          <p:spPr bwMode="auto">
            <a:xfrm>
              <a:off x="28130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Freeform 48"/>
            <p:cNvSpPr>
              <a:spLocks/>
            </p:cNvSpPr>
            <p:nvPr/>
          </p:nvSpPr>
          <p:spPr bwMode="auto">
            <a:xfrm>
              <a:off x="28670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Freeform 49"/>
            <p:cNvSpPr>
              <a:spLocks/>
            </p:cNvSpPr>
            <p:nvPr/>
          </p:nvSpPr>
          <p:spPr bwMode="auto">
            <a:xfrm>
              <a:off x="28670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Freeform 50"/>
            <p:cNvSpPr>
              <a:spLocks/>
            </p:cNvSpPr>
            <p:nvPr/>
          </p:nvSpPr>
          <p:spPr bwMode="auto">
            <a:xfrm>
              <a:off x="29051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51"/>
            <p:cNvSpPr>
              <a:spLocks/>
            </p:cNvSpPr>
            <p:nvPr/>
          </p:nvSpPr>
          <p:spPr bwMode="auto">
            <a:xfrm>
              <a:off x="28638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52"/>
            <p:cNvSpPr>
              <a:spLocks/>
            </p:cNvSpPr>
            <p:nvPr/>
          </p:nvSpPr>
          <p:spPr bwMode="auto">
            <a:xfrm>
              <a:off x="28670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53"/>
            <p:cNvSpPr>
              <a:spLocks/>
            </p:cNvSpPr>
            <p:nvPr/>
          </p:nvSpPr>
          <p:spPr bwMode="auto">
            <a:xfrm>
              <a:off x="28638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Freeform 54"/>
            <p:cNvSpPr>
              <a:spLocks/>
            </p:cNvSpPr>
            <p:nvPr/>
          </p:nvSpPr>
          <p:spPr bwMode="auto">
            <a:xfrm>
              <a:off x="29178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Freeform 55"/>
            <p:cNvSpPr>
              <a:spLocks/>
            </p:cNvSpPr>
            <p:nvPr/>
          </p:nvSpPr>
          <p:spPr bwMode="auto">
            <a:xfrm>
              <a:off x="29178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Freeform 56"/>
            <p:cNvSpPr>
              <a:spLocks/>
            </p:cNvSpPr>
            <p:nvPr/>
          </p:nvSpPr>
          <p:spPr bwMode="auto">
            <a:xfrm>
              <a:off x="29559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Freeform 57"/>
            <p:cNvSpPr>
              <a:spLocks/>
            </p:cNvSpPr>
            <p:nvPr/>
          </p:nvSpPr>
          <p:spPr bwMode="auto">
            <a:xfrm>
              <a:off x="29146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Freeform 58"/>
            <p:cNvSpPr>
              <a:spLocks/>
            </p:cNvSpPr>
            <p:nvPr/>
          </p:nvSpPr>
          <p:spPr bwMode="auto">
            <a:xfrm>
              <a:off x="29178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Freeform 59"/>
            <p:cNvSpPr>
              <a:spLocks/>
            </p:cNvSpPr>
            <p:nvPr/>
          </p:nvSpPr>
          <p:spPr bwMode="auto">
            <a:xfrm>
              <a:off x="29146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Freeform 60"/>
            <p:cNvSpPr>
              <a:spLocks/>
            </p:cNvSpPr>
            <p:nvPr/>
          </p:nvSpPr>
          <p:spPr bwMode="auto">
            <a:xfrm>
              <a:off x="29654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61"/>
            <p:cNvSpPr>
              <a:spLocks/>
            </p:cNvSpPr>
            <p:nvPr/>
          </p:nvSpPr>
          <p:spPr bwMode="auto">
            <a:xfrm>
              <a:off x="29654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" name="Freeform 62"/>
            <p:cNvSpPr>
              <a:spLocks/>
            </p:cNvSpPr>
            <p:nvPr/>
          </p:nvSpPr>
          <p:spPr bwMode="auto">
            <a:xfrm>
              <a:off x="30067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" name="Freeform 63"/>
            <p:cNvSpPr>
              <a:spLocks/>
            </p:cNvSpPr>
            <p:nvPr/>
          </p:nvSpPr>
          <p:spPr bwMode="auto">
            <a:xfrm>
              <a:off x="29622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" name="Freeform 64"/>
            <p:cNvSpPr>
              <a:spLocks/>
            </p:cNvSpPr>
            <p:nvPr/>
          </p:nvSpPr>
          <p:spPr bwMode="auto">
            <a:xfrm>
              <a:off x="29654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9" name="Freeform 65"/>
            <p:cNvSpPr>
              <a:spLocks/>
            </p:cNvSpPr>
            <p:nvPr/>
          </p:nvSpPr>
          <p:spPr bwMode="auto">
            <a:xfrm>
              <a:off x="29622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" name="Freeform 66"/>
            <p:cNvSpPr>
              <a:spLocks/>
            </p:cNvSpPr>
            <p:nvPr/>
          </p:nvSpPr>
          <p:spPr bwMode="auto">
            <a:xfrm>
              <a:off x="30162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" name="Freeform 67"/>
            <p:cNvSpPr>
              <a:spLocks/>
            </p:cNvSpPr>
            <p:nvPr/>
          </p:nvSpPr>
          <p:spPr bwMode="auto">
            <a:xfrm>
              <a:off x="301625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" name="Freeform 68"/>
            <p:cNvSpPr>
              <a:spLocks/>
            </p:cNvSpPr>
            <p:nvPr/>
          </p:nvSpPr>
          <p:spPr bwMode="auto">
            <a:xfrm>
              <a:off x="30543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3" name="Freeform 69"/>
            <p:cNvSpPr>
              <a:spLocks/>
            </p:cNvSpPr>
            <p:nvPr/>
          </p:nvSpPr>
          <p:spPr bwMode="auto">
            <a:xfrm>
              <a:off x="30130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4" name="Freeform 70"/>
            <p:cNvSpPr>
              <a:spLocks/>
            </p:cNvSpPr>
            <p:nvPr/>
          </p:nvSpPr>
          <p:spPr bwMode="auto">
            <a:xfrm>
              <a:off x="301625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5" name="Freeform 71"/>
            <p:cNvSpPr>
              <a:spLocks/>
            </p:cNvSpPr>
            <p:nvPr/>
          </p:nvSpPr>
          <p:spPr bwMode="auto">
            <a:xfrm>
              <a:off x="30130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6" name="Freeform 72"/>
            <p:cNvSpPr>
              <a:spLocks/>
            </p:cNvSpPr>
            <p:nvPr/>
          </p:nvSpPr>
          <p:spPr bwMode="auto">
            <a:xfrm>
              <a:off x="30638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" name="Freeform 73"/>
            <p:cNvSpPr>
              <a:spLocks/>
            </p:cNvSpPr>
            <p:nvPr/>
          </p:nvSpPr>
          <p:spPr bwMode="auto">
            <a:xfrm>
              <a:off x="30638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8" name="Freeform 74"/>
            <p:cNvSpPr>
              <a:spLocks/>
            </p:cNvSpPr>
            <p:nvPr/>
          </p:nvSpPr>
          <p:spPr bwMode="auto">
            <a:xfrm>
              <a:off x="31051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9" name="Freeform 75"/>
            <p:cNvSpPr>
              <a:spLocks/>
            </p:cNvSpPr>
            <p:nvPr/>
          </p:nvSpPr>
          <p:spPr bwMode="auto">
            <a:xfrm>
              <a:off x="30607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" name="Freeform 76"/>
            <p:cNvSpPr>
              <a:spLocks/>
            </p:cNvSpPr>
            <p:nvPr/>
          </p:nvSpPr>
          <p:spPr bwMode="auto">
            <a:xfrm>
              <a:off x="30638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" name="Freeform 77"/>
            <p:cNvSpPr>
              <a:spLocks/>
            </p:cNvSpPr>
            <p:nvPr/>
          </p:nvSpPr>
          <p:spPr bwMode="auto">
            <a:xfrm>
              <a:off x="30607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" name="Freeform 78"/>
            <p:cNvSpPr>
              <a:spLocks/>
            </p:cNvSpPr>
            <p:nvPr/>
          </p:nvSpPr>
          <p:spPr bwMode="auto">
            <a:xfrm>
              <a:off x="31146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" name="Freeform 79"/>
            <p:cNvSpPr>
              <a:spLocks/>
            </p:cNvSpPr>
            <p:nvPr/>
          </p:nvSpPr>
          <p:spPr bwMode="auto">
            <a:xfrm>
              <a:off x="31146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" name="Freeform 80"/>
            <p:cNvSpPr>
              <a:spLocks/>
            </p:cNvSpPr>
            <p:nvPr/>
          </p:nvSpPr>
          <p:spPr bwMode="auto">
            <a:xfrm>
              <a:off x="31527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" name="Freeform 81"/>
            <p:cNvSpPr>
              <a:spLocks/>
            </p:cNvSpPr>
            <p:nvPr/>
          </p:nvSpPr>
          <p:spPr bwMode="auto">
            <a:xfrm>
              <a:off x="31115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" name="Freeform 82"/>
            <p:cNvSpPr>
              <a:spLocks/>
            </p:cNvSpPr>
            <p:nvPr/>
          </p:nvSpPr>
          <p:spPr bwMode="auto">
            <a:xfrm>
              <a:off x="31146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" name="Freeform 83"/>
            <p:cNvSpPr>
              <a:spLocks/>
            </p:cNvSpPr>
            <p:nvPr/>
          </p:nvSpPr>
          <p:spPr bwMode="auto">
            <a:xfrm>
              <a:off x="31115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8" name="Freeform 84"/>
            <p:cNvSpPr>
              <a:spLocks/>
            </p:cNvSpPr>
            <p:nvPr/>
          </p:nvSpPr>
          <p:spPr bwMode="auto">
            <a:xfrm>
              <a:off x="31654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9" name="Freeform 85"/>
            <p:cNvSpPr>
              <a:spLocks/>
            </p:cNvSpPr>
            <p:nvPr/>
          </p:nvSpPr>
          <p:spPr bwMode="auto">
            <a:xfrm>
              <a:off x="31654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0" name="Freeform 86"/>
            <p:cNvSpPr>
              <a:spLocks/>
            </p:cNvSpPr>
            <p:nvPr/>
          </p:nvSpPr>
          <p:spPr bwMode="auto">
            <a:xfrm>
              <a:off x="32035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1" name="Freeform 87"/>
            <p:cNvSpPr>
              <a:spLocks/>
            </p:cNvSpPr>
            <p:nvPr/>
          </p:nvSpPr>
          <p:spPr bwMode="auto">
            <a:xfrm>
              <a:off x="31623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2" name="Freeform 88"/>
            <p:cNvSpPr>
              <a:spLocks/>
            </p:cNvSpPr>
            <p:nvPr/>
          </p:nvSpPr>
          <p:spPr bwMode="auto">
            <a:xfrm>
              <a:off x="31654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3" name="Freeform 89"/>
            <p:cNvSpPr>
              <a:spLocks/>
            </p:cNvSpPr>
            <p:nvPr/>
          </p:nvSpPr>
          <p:spPr bwMode="auto">
            <a:xfrm>
              <a:off x="31623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4" name="Freeform 90"/>
            <p:cNvSpPr>
              <a:spLocks/>
            </p:cNvSpPr>
            <p:nvPr/>
          </p:nvSpPr>
          <p:spPr bwMode="auto">
            <a:xfrm>
              <a:off x="32131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5" name="Freeform 91"/>
            <p:cNvSpPr>
              <a:spLocks/>
            </p:cNvSpPr>
            <p:nvPr/>
          </p:nvSpPr>
          <p:spPr bwMode="auto">
            <a:xfrm>
              <a:off x="32131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6" name="Freeform 92"/>
            <p:cNvSpPr>
              <a:spLocks/>
            </p:cNvSpPr>
            <p:nvPr/>
          </p:nvSpPr>
          <p:spPr bwMode="auto">
            <a:xfrm>
              <a:off x="32543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" name="Freeform 93"/>
            <p:cNvSpPr>
              <a:spLocks/>
            </p:cNvSpPr>
            <p:nvPr/>
          </p:nvSpPr>
          <p:spPr bwMode="auto">
            <a:xfrm>
              <a:off x="32099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8" name="Freeform 94"/>
            <p:cNvSpPr>
              <a:spLocks/>
            </p:cNvSpPr>
            <p:nvPr/>
          </p:nvSpPr>
          <p:spPr bwMode="auto">
            <a:xfrm>
              <a:off x="32131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9" name="Freeform 95"/>
            <p:cNvSpPr>
              <a:spLocks/>
            </p:cNvSpPr>
            <p:nvPr/>
          </p:nvSpPr>
          <p:spPr bwMode="auto">
            <a:xfrm>
              <a:off x="32099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0" name="Freeform 96"/>
            <p:cNvSpPr>
              <a:spLocks/>
            </p:cNvSpPr>
            <p:nvPr/>
          </p:nvSpPr>
          <p:spPr bwMode="auto">
            <a:xfrm>
              <a:off x="32639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1" name="Freeform 97"/>
            <p:cNvSpPr>
              <a:spLocks/>
            </p:cNvSpPr>
            <p:nvPr/>
          </p:nvSpPr>
          <p:spPr bwMode="auto">
            <a:xfrm>
              <a:off x="32639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2" name="Freeform 98"/>
            <p:cNvSpPr>
              <a:spLocks/>
            </p:cNvSpPr>
            <p:nvPr/>
          </p:nvSpPr>
          <p:spPr bwMode="auto">
            <a:xfrm>
              <a:off x="33020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3" name="Freeform 99"/>
            <p:cNvSpPr>
              <a:spLocks/>
            </p:cNvSpPr>
            <p:nvPr/>
          </p:nvSpPr>
          <p:spPr bwMode="auto">
            <a:xfrm>
              <a:off x="32607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4" name="Freeform 100"/>
            <p:cNvSpPr>
              <a:spLocks/>
            </p:cNvSpPr>
            <p:nvPr/>
          </p:nvSpPr>
          <p:spPr bwMode="auto">
            <a:xfrm>
              <a:off x="32639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5" name="Freeform 101"/>
            <p:cNvSpPr>
              <a:spLocks/>
            </p:cNvSpPr>
            <p:nvPr/>
          </p:nvSpPr>
          <p:spPr bwMode="auto">
            <a:xfrm>
              <a:off x="32607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6" name="Freeform 102"/>
            <p:cNvSpPr>
              <a:spLocks/>
            </p:cNvSpPr>
            <p:nvPr/>
          </p:nvSpPr>
          <p:spPr bwMode="auto">
            <a:xfrm>
              <a:off x="33147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" name="Freeform 103"/>
            <p:cNvSpPr>
              <a:spLocks/>
            </p:cNvSpPr>
            <p:nvPr/>
          </p:nvSpPr>
          <p:spPr bwMode="auto">
            <a:xfrm>
              <a:off x="33147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8" name="Freeform 104"/>
            <p:cNvSpPr>
              <a:spLocks/>
            </p:cNvSpPr>
            <p:nvPr/>
          </p:nvSpPr>
          <p:spPr bwMode="auto">
            <a:xfrm>
              <a:off x="33528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9" name="Freeform 105"/>
            <p:cNvSpPr>
              <a:spLocks/>
            </p:cNvSpPr>
            <p:nvPr/>
          </p:nvSpPr>
          <p:spPr bwMode="auto">
            <a:xfrm>
              <a:off x="33115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0" name="Freeform 106"/>
            <p:cNvSpPr>
              <a:spLocks/>
            </p:cNvSpPr>
            <p:nvPr/>
          </p:nvSpPr>
          <p:spPr bwMode="auto">
            <a:xfrm>
              <a:off x="33147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1" name="Freeform 107"/>
            <p:cNvSpPr>
              <a:spLocks/>
            </p:cNvSpPr>
            <p:nvPr/>
          </p:nvSpPr>
          <p:spPr bwMode="auto">
            <a:xfrm>
              <a:off x="33115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2" name="Freeform 108"/>
            <p:cNvSpPr>
              <a:spLocks/>
            </p:cNvSpPr>
            <p:nvPr/>
          </p:nvSpPr>
          <p:spPr bwMode="auto">
            <a:xfrm>
              <a:off x="33623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3" name="Freeform 109"/>
            <p:cNvSpPr>
              <a:spLocks/>
            </p:cNvSpPr>
            <p:nvPr/>
          </p:nvSpPr>
          <p:spPr bwMode="auto">
            <a:xfrm>
              <a:off x="33623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4" name="Freeform 110"/>
            <p:cNvSpPr>
              <a:spLocks/>
            </p:cNvSpPr>
            <p:nvPr/>
          </p:nvSpPr>
          <p:spPr bwMode="auto">
            <a:xfrm>
              <a:off x="34036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5" name="Freeform 111"/>
            <p:cNvSpPr>
              <a:spLocks/>
            </p:cNvSpPr>
            <p:nvPr/>
          </p:nvSpPr>
          <p:spPr bwMode="auto">
            <a:xfrm>
              <a:off x="33591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6" name="Freeform 112"/>
            <p:cNvSpPr>
              <a:spLocks/>
            </p:cNvSpPr>
            <p:nvPr/>
          </p:nvSpPr>
          <p:spPr bwMode="auto">
            <a:xfrm>
              <a:off x="33623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7" name="Freeform 113"/>
            <p:cNvSpPr>
              <a:spLocks/>
            </p:cNvSpPr>
            <p:nvPr/>
          </p:nvSpPr>
          <p:spPr bwMode="auto">
            <a:xfrm>
              <a:off x="33591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Freeform 114"/>
            <p:cNvSpPr>
              <a:spLocks/>
            </p:cNvSpPr>
            <p:nvPr/>
          </p:nvSpPr>
          <p:spPr bwMode="auto">
            <a:xfrm>
              <a:off x="34131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Freeform 115"/>
            <p:cNvSpPr>
              <a:spLocks/>
            </p:cNvSpPr>
            <p:nvPr/>
          </p:nvSpPr>
          <p:spPr bwMode="auto">
            <a:xfrm>
              <a:off x="34131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Freeform 116"/>
            <p:cNvSpPr>
              <a:spLocks/>
            </p:cNvSpPr>
            <p:nvPr/>
          </p:nvSpPr>
          <p:spPr bwMode="auto">
            <a:xfrm>
              <a:off x="34512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Freeform 117"/>
            <p:cNvSpPr>
              <a:spLocks/>
            </p:cNvSpPr>
            <p:nvPr/>
          </p:nvSpPr>
          <p:spPr bwMode="auto">
            <a:xfrm>
              <a:off x="34099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" name="Freeform 118"/>
            <p:cNvSpPr>
              <a:spLocks/>
            </p:cNvSpPr>
            <p:nvPr/>
          </p:nvSpPr>
          <p:spPr bwMode="auto">
            <a:xfrm>
              <a:off x="34131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" name="Freeform 119"/>
            <p:cNvSpPr>
              <a:spLocks/>
            </p:cNvSpPr>
            <p:nvPr/>
          </p:nvSpPr>
          <p:spPr bwMode="auto">
            <a:xfrm>
              <a:off x="34099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" name="Freeform 120"/>
            <p:cNvSpPr>
              <a:spLocks/>
            </p:cNvSpPr>
            <p:nvPr/>
          </p:nvSpPr>
          <p:spPr bwMode="auto">
            <a:xfrm>
              <a:off x="34639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" name="Freeform 121"/>
            <p:cNvSpPr>
              <a:spLocks/>
            </p:cNvSpPr>
            <p:nvPr/>
          </p:nvSpPr>
          <p:spPr bwMode="auto">
            <a:xfrm>
              <a:off x="34639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6" name="Freeform 122"/>
            <p:cNvSpPr>
              <a:spLocks/>
            </p:cNvSpPr>
            <p:nvPr/>
          </p:nvSpPr>
          <p:spPr bwMode="auto">
            <a:xfrm>
              <a:off x="35020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7" name="Freeform 123"/>
            <p:cNvSpPr>
              <a:spLocks/>
            </p:cNvSpPr>
            <p:nvPr/>
          </p:nvSpPr>
          <p:spPr bwMode="auto">
            <a:xfrm>
              <a:off x="34607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" name="Freeform 124"/>
            <p:cNvSpPr>
              <a:spLocks/>
            </p:cNvSpPr>
            <p:nvPr/>
          </p:nvSpPr>
          <p:spPr bwMode="auto">
            <a:xfrm>
              <a:off x="34639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9" name="Freeform 125"/>
            <p:cNvSpPr>
              <a:spLocks/>
            </p:cNvSpPr>
            <p:nvPr/>
          </p:nvSpPr>
          <p:spPr bwMode="auto">
            <a:xfrm>
              <a:off x="34607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0" name="Freeform 126"/>
            <p:cNvSpPr>
              <a:spLocks/>
            </p:cNvSpPr>
            <p:nvPr/>
          </p:nvSpPr>
          <p:spPr bwMode="auto">
            <a:xfrm>
              <a:off x="35115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1" name="Freeform 127"/>
            <p:cNvSpPr>
              <a:spLocks/>
            </p:cNvSpPr>
            <p:nvPr/>
          </p:nvSpPr>
          <p:spPr bwMode="auto">
            <a:xfrm>
              <a:off x="35115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2" name="Freeform 128"/>
            <p:cNvSpPr>
              <a:spLocks/>
            </p:cNvSpPr>
            <p:nvPr/>
          </p:nvSpPr>
          <p:spPr bwMode="auto">
            <a:xfrm>
              <a:off x="35528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3" name="Freeform 129"/>
            <p:cNvSpPr>
              <a:spLocks/>
            </p:cNvSpPr>
            <p:nvPr/>
          </p:nvSpPr>
          <p:spPr bwMode="auto">
            <a:xfrm>
              <a:off x="35083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4" name="Freeform 130"/>
            <p:cNvSpPr>
              <a:spLocks/>
            </p:cNvSpPr>
            <p:nvPr/>
          </p:nvSpPr>
          <p:spPr bwMode="auto">
            <a:xfrm>
              <a:off x="35115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5" name="Freeform 131"/>
            <p:cNvSpPr>
              <a:spLocks/>
            </p:cNvSpPr>
            <p:nvPr/>
          </p:nvSpPr>
          <p:spPr bwMode="auto">
            <a:xfrm>
              <a:off x="35083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6" name="Freeform 132"/>
            <p:cNvSpPr>
              <a:spLocks/>
            </p:cNvSpPr>
            <p:nvPr/>
          </p:nvSpPr>
          <p:spPr bwMode="auto">
            <a:xfrm>
              <a:off x="35623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7" name="Freeform 133"/>
            <p:cNvSpPr>
              <a:spLocks/>
            </p:cNvSpPr>
            <p:nvPr/>
          </p:nvSpPr>
          <p:spPr bwMode="auto">
            <a:xfrm>
              <a:off x="356235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" name="Freeform 134"/>
            <p:cNvSpPr>
              <a:spLocks/>
            </p:cNvSpPr>
            <p:nvPr/>
          </p:nvSpPr>
          <p:spPr bwMode="auto">
            <a:xfrm>
              <a:off x="36004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" name="Freeform 135"/>
            <p:cNvSpPr>
              <a:spLocks/>
            </p:cNvSpPr>
            <p:nvPr/>
          </p:nvSpPr>
          <p:spPr bwMode="auto">
            <a:xfrm>
              <a:off x="35591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0" name="Freeform 136"/>
            <p:cNvSpPr>
              <a:spLocks/>
            </p:cNvSpPr>
            <p:nvPr/>
          </p:nvSpPr>
          <p:spPr bwMode="auto">
            <a:xfrm>
              <a:off x="356235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1" name="Freeform 137"/>
            <p:cNvSpPr>
              <a:spLocks/>
            </p:cNvSpPr>
            <p:nvPr/>
          </p:nvSpPr>
          <p:spPr bwMode="auto">
            <a:xfrm>
              <a:off x="35591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2" name="Freeform 138"/>
            <p:cNvSpPr>
              <a:spLocks/>
            </p:cNvSpPr>
            <p:nvPr/>
          </p:nvSpPr>
          <p:spPr bwMode="auto">
            <a:xfrm>
              <a:off x="36099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3" name="Freeform 139"/>
            <p:cNvSpPr>
              <a:spLocks/>
            </p:cNvSpPr>
            <p:nvPr/>
          </p:nvSpPr>
          <p:spPr bwMode="auto">
            <a:xfrm>
              <a:off x="36099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4" name="Freeform 140"/>
            <p:cNvSpPr>
              <a:spLocks/>
            </p:cNvSpPr>
            <p:nvPr/>
          </p:nvSpPr>
          <p:spPr bwMode="auto">
            <a:xfrm>
              <a:off x="36512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5" name="Freeform 141"/>
            <p:cNvSpPr>
              <a:spLocks/>
            </p:cNvSpPr>
            <p:nvPr/>
          </p:nvSpPr>
          <p:spPr bwMode="auto">
            <a:xfrm>
              <a:off x="36068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6" name="Freeform 142"/>
            <p:cNvSpPr>
              <a:spLocks/>
            </p:cNvSpPr>
            <p:nvPr/>
          </p:nvSpPr>
          <p:spPr bwMode="auto">
            <a:xfrm>
              <a:off x="36099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7" name="Freeform 143"/>
            <p:cNvSpPr>
              <a:spLocks/>
            </p:cNvSpPr>
            <p:nvPr/>
          </p:nvSpPr>
          <p:spPr bwMode="auto">
            <a:xfrm>
              <a:off x="36068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" name="Rectangle 144"/>
            <p:cNvSpPr>
              <a:spLocks noChangeArrowheads="1"/>
            </p:cNvSpPr>
            <p:nvPr/>
          </p:nvSpPr>
          <p:spPr bwMode="auto">
            <a:xfrm>
              <a:off x="3660775" y="5503082"/>
              <a:ext cx="44450" cy="95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9" name="Freeform 145"/>
            <p:cNvSpPr>
              <a:spLocks/>
            </p:cNvSpPr>
            <p:nvPr/>
          </p:nvSpPr>
          <p:spPr bwMode="auto">
            <a:xfrm>
              <a:off x="3660775" y="5499907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0" name="Freeform 146"/>
            <p:cNvSpPr>
              <a:spLocks/>
            </p:cNvSpPr>
            <p:nvPr/>
          </p:nvSpPr>
          <p:spPr bwMode="auto">
            <a:xfrm>
              <a:off x="3660775" y="550308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1" name="Freeform 147"/>
            <p:cNvSpPr>
              <a:spLocks/>
            </p:cNvSpPr>
            <p:nvPr/>
          </p:nvSpPr>
          <p:spPr bwMode="auto">
            <a:xfrm>
              <a:off x="3702050" y="5503082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2" name="Freeform 148"/>
            <p:cNvSpPr>
              <a:spLocks/>
            </p:cNvSpPr>
            <p:nvPr/>
          </p:nvSpPr>
          <p:spPr bwMode="auto">
            <a:xfrm>
              <a:off x="36576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3" name="Freeform 149"/>
            <p:cNvSpPr>
              <a:spLocks/>
            </p:cNvSpPr>
            <p:nvPr/>
          </p:nvSpPr>
          <p:spPr bwMode="auto">
            <a:xfrm>
              <a:off x="37115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4" name="Freeform 150"/>
            <p:cNvSpPr>
              <a:spLocks/>
            </p:cNvSpPr>
            <p:nvPr/>
          </p:nvSpPr>
          <p:spPr bwMode="auto">
            <a:xfrm>
              <a:off x="37115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5" name="Freeform 151"/>
            <p:cNvSpPr>
              <a:spLocks/>
            </p:cNvSpPr>
            <p:nvPr/>
          </p:nvSpPr>
          <p:spPr bwMode="auto">
            <a:xfrm>
              <a:off x="37496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6" name="Freeform 152"/>
            <p:cNvSpPr>
              <a:spLocks/>
            </p:cNvSpPr>
            <p:nvPr/>
          </p:nvSpPr>
          <p:spPr bwMode="auto">
            <a:xfrm>
              <a:off x="37084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7" name="Freeform 153"/>
            <p:cNvSpPr>
              <a:spLocks/>
            </p:cNvSpPr>
            <p:nvPr/>
          </p:nvSpPr>
          <p:spPr bwMode="auto">
            <a:xfrm>
              <a:off x="37115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8" name="Freeform 154"/>
            <p:cNvSpPr>
              <a:spLocks/>
            </p:cNvSpPr>
            <p:nvPr/>
          </p:nvSpPr>
          <p:spPr bwMode="auto">
            <a:xfrm>
              <a:off x="37084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" name="Freeform 155"/>
            <p:cNvSpPr>
              <a:spLocks/>
            </p:cNvSpPr>
            <p:nvPr/>
          </p:nvSpPr>
          <p:spPr bwMode="auto">
            <a:xfrm>
              <a:off x="37623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" name="Freeform 156"/>
            <p:cNvSpPr>
              <a:spLocks/>
            </p:cNvSpPr>
            <p:nvPr/>
          </p:nvSpPr>
          <p:spPr bwMode="auto">
            <a:xfrm>
              <a:off x="37623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Freeform 157"/>
            <p:cNvSpPr>
              <a:spLocks/>
            </p:cNvSpPr>
            <p:nvPr/>
          </p:nvSpPr>
          <p:spPr bwMode="auto">
            <a:xfrm>
              <a:off x="38004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2" name="Freeform 158"/>
            <p:cNvSpPr>
              <a:spLocks/>
            </p:cNvSpPr>
            <p:nvPr/>
          </p:nvSpPr>
          <p:spPr bwMode="auto">
            <a:xfrm>
              <a:off x="37592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3" name="Freeform 159"/>
            <p:cNvSpPr>
              <a:spLocks/>
            </p:cNvSpPr>
            <p:nvPr/>
          </p:nvSpPr>
          <p:spPr bwMode="auto">
            <a:xfrm>
              <a:off x="37623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4" name="Freeform 160"/>
            <p:cNvSpPr>
              <a:spLocks/>
            </p:cNvSpPr>
            <p:nvPr/>
          </p:nvSpPr>
          <p:spPr bwMode="auto">
            <a:xfrm>
              <a:off x="37592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" name="Freeform 161"/>
            <p:cNvSpPr>
              <a:spLocks/>
            </p:cNvSpPr>
            <p:nvPr/>
          </p:nvSpPr>
          <p:spPr bwMode="auto">
            <a:xfrm>
              <a:off x="38100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" name="Freeform 162"/>
            <p:cNvSpPr>
              <a:spLocks/>
            </p:cNvSpPr>
            <p:nvPr/>
          </p:nvSpPr>
          <p:spPr bwMode="auto">
            <a:xfrm>
              <a:off x="38100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" name="Freeform 163"/>
            <p:cNvSpPr>
              <a:spLocks/>
            </p:cNvSpPr>
            <p:nvPr/>
          </p:nvSpPr>
          <p:spPr bwMode="auto">
            <a:xfrm>
              <a:off x="38512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" name="Freeform 164"/>
            <p:cNvSpPr>
              <a:spLocks/>
            </p:cNvSpPr>
            <p:nvPr/>
          </p:nvSpPr>
          <p:spPr bwMode="auto">
            <a:xfrm>
              <a:off x="38068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" name="Freeform 165"/>
            <p:cNvSpPr>
              <a:spLocks/>
            </p:cNvSpPr>
            <p:nvPr/>
          </p:nvSpPr>
          <p:spPr bwMode="auto">
            <a:xfrm>
              <a:off x="38100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" name="Freeform 166"/>
            <p:cNvSpPr>
              <a:spLocks/>
            </p:cNvSpPr>
            <p:nvPr/>
          </p:nvSpPr>
          <p:spPr bwMode="auto">
            <a:xfrm>
              <a:off x="38068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" name="Freeform 167"/>
            <p:cNvSpPr>
              <a:spLocks/>
            </p:cNvSpPr>
            <p:nvPr/>
          </p:nvSpPr>
          <p:spPr bwMode="auto">
            <a:xfrm>
              <a:off x="38608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" name="Freeform 168"/>
            <p:cNvSpPr>
              <a:spLocks/>
            </p:cNvSpPr>
            <p:nvPr/>
          </p:nvSpPr>
          <p:spPr bwMode="auto">
            <a:xfrm>
              <a:off x="38608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" name="Freeform 169"/>
            <p:cNvSpPr>
              <a:spLocks/>
            </p:cNvSpPr>
            <p:nvPr/>
          </p:nvSpPr>
          <p:spPr bwMode="auto">
            <a:xfrm>
              <a:off x="38989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4" name="Freeform 170"/>
            <p:cNvSpPr>
              <a:spLocks/>
            </p:cNvSpPr>
            <p:nvPr/>
          </p:nvSpPr>
          <p:spPr bwMode="auto">
            <a:xfrm>
              <a:off x="38576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" name="Freeform 171"/>
            <p:cNvSpPr>
              <a:spLocks/>
            </p:cNvSpPr>
            <p:nvPr/>
          </p:nvSpPr>
          <p:spPr bwMode="auto">
            <a:xfrm>
              <a:off x="38608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6" name="Freeform 172"/>
            <p:cNvSpPr>
              <a:spLocks/>
            </p:cNvSpPr>
            <p:nvPr/>
          </p:nvSpPr>
          <p:spPr bwMode="auto">
            <a:xfrm>
              <a:off x="38576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" name="Rectangle 173"/>
            <p:cNvSpPr>
              <a:spLocks noChangeArrowheads="1"/>
            </p:cNvSpPr>
            <p:nvPr/>
          </p:nvSpPr>
          <p:spPr bwMode="auto">
            <a:xfrm>
              <a:off x="3911600" y="5506257"/>
              <a:ext cx="41275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" name="Freeform 174"/>
            <p:cNvSpPr>
              <a:spLocks/>
            </p:cNvSpPr>
            <p:nvPr/>
          </p:nvSpPr>
          <p:spPr bwMode="auto">
            <a:xfrm>
              <a:off x="3911600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" name="Freeform 175"/>
            <p:cNvSpPr>
              <a:spLocks/>
            </p:cNvSpPr>
            <p:nvPr/>
          </p:nvSpPr>
          <p:spPr bwMode="auto">
            <a:xfrm>
              <a:off x="3911600" y="55062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" name="Freeform 176"/>
            <p:cNvSpPr>
              <a:spLocks/>
            </p:cNvSpPr>
            <p:nvPr/>
          </p:nvSpPr>
          <p:spPr bwMode="auto">
            <a:xfrm>
              <a:off x="3949700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" name="Freeform 177"/>
            <p:cNvSpPr>
              <a:spLocks/>
            </p:cNvSpPr>
            <p:nvPr/>
          </p:nvSpPr>
          <p:spPr bwMode="auto">
            <a:xfrm>
              <a:off x="39084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" name="Freeform 178"/>
            <p:cNvSpPr>
              <a:spLocks/>
            </p:cNvSpPr>
            <p:nvPr/>
          </p:nvSpPr>
          <p:spPr bwMode="auto">
            <a:xfrm>
              <a:off x="39592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" name="Freeform 179"/>
            <p:cNvSpPr>
              <a:spLocks/>
            </p:cNvSpPr>
            <p:nvPr/>
          </p:nvSpPr>
          <p:spPr bwMode="auto">
            <a:xfrm>
              <a:off x="39592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" name="Freeform 180"/>
            <p:cNvSpPr>
              <a:spLocks/>
            </p:cNvSpPr>
            <p:nvPr/>
          </p:nvSpPr>
          <p:spPr bwMode="auto">
            <a:xfrm>
              <a:off x="40005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" name="Freeform 181"/>
            <p:cNvSpPr>
              <a:spLocks/>
            </p:cNvSpPr>
            <p:nvPr/>
          </p:nvSpPr>
          <p:spPr bwMode="auto">
            <a:xfrm>
              <a:off x="39560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" name="Freeform 182"/>
            <p:cNvSpPr>
              <a:spLocks/>
            </p:cNvSpPr>
            <p:nvPr/>
          </p:nvSpPr>
          <p:spPr bwMode="auto">
            <a:xfrm>
              <a:off x="39592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" name="Freeform 183"/>
            <p:cNvSpPr>
              <a:spLocks/>
            </p:cNvSpPr>
            <p:nvPr/>
          </p:nvSpPr>
          <p:spPr bwMode="auto">
            <a:xfrm>
              <a:off x="39560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" name="Freeform 184"/>
            <p:cNvSpPr>
              <a:spLocks/>
            </p:cNvSpPr>
            <p:nvPr/>
          </p:nvSpPr>
          <p:spPr bwMode="auto">
            <a:xfrm>
              <a:off x="40100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" name="Freeform 185"/>
            <p:cNvSpPr>
              <a:spLocks/>
            </p:cNvSpPr>
            <p:nvPr/>
          </p:nvSpPr>
          <p:spPr bwMode="auto">
            <a:xfrm>
              <a:off x="40100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" name="Freeform 186"/>
            <p:cNvSpPr>
              <a:spLocks/>
            </p:cNvSpPr>
            <p:nvPr/>
          </p:nvSpPr>
          <p:spPr bwMode="auto">
            <a:xfrm>
              <a:off x="40481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1" name="Freeform 187"/>
            <p:cNvSpPr>
              <a:spLocks/>
            </p:cNvSpPr>
            <p:nvPr/>
          </p:nvSpPr>
          <p:spPr bwMode="auto">
            <a:xfrm>
              <a:off x="40068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2" name="Freeform 188"/>
            <p:cNvSpPr>
              <a:spLocks/>
            </p:cNvSpPr>
            <p:nvPr/>
          </p:nvSpPr>
          <p:spPr bwMode="auto">
            <a:xfrm>
              <a:off x="40100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3" name="Freeform 189"/>
            <p:cNvSpPr>
              <a:spLocks/>
            </p:cNvSpPr>
            <p:nvPr/>
          </p:nvSpPr>
          <p:spPr bwMode="auto">
            <a:xfrm>
              <a:off x="40068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4" name="Rectangle 190"/>
            <p:cNvSpPr>
              <a:spLocks noChangeArrowheads="1"/>
            </p:cNvSpPr>
            <p:nvPr/>
          </p:nvSpPr>
          <p:spPr bwMode="auto">
            <a:xfrm>
              <a:off x="4060825" y="5506257"/>
              <a:ext cx="41275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" name="Freeform 191"/>
            <p:cNvSpPr>
              <a:spLocks/>
            </p:cNvSpPr>
            <p:nvPr/>
          </p:nvSpPr>
          <p:spPr bwMode="auto">
            <a:xfrm>
              <a:off x="4060825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" name="Freeform 192"/>
            <p:cNvSpPr>
              <a:spLocks/>
            </p:cNvSpPr>
            <p:nvPr/>
          </p:nvSpPr>
          <p:spPr bwMode="auto">
            <a:xfrm>
              <a:off x="4060825" y="55062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" name="Freeform 193"/>
            <p:cNvSpPr>
              <a:spLocks/>
            </p:cNvSpPr>
            <p:nvPr/>
          </p:nvSpPr>
          <p:spPr bwMode="auto">
            <a:xfrm>
              <a:off x="4098925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" name="Freeform 194"/>
            <p:cNvSpPr>
              <a:spLocks/>
            </p:cNvSpPr>
            <p:nvPr/>
          </p:nvSpPr>
          <p:spPr bwMode="auto">
            <a:xfrm>
              <a:off x="40576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" name="Freeform 195"/>
            <p:cNvSpPr>
              <a:spLocks/>
            </p:cNvSpPr>
            <p:nvPr/>
          </p:nvSpPr>
          <p:spPr bwMode="auto">
            <a:xfrm>
              <a:off x="41084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" name="Freeform 196"/>
            <p:cNvSpPr>
              <a:spLocks/>
            </p:cNvSpPr>
            <p:nvPr/>
          </p:nvSpPr>
          <p:spPr bwMode="auto">
            <a:xfrm>
              <a:off x="41084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" name="Freeform 197"/>
            <p:cNvSpPr>
              <a:spLocks/>
            </p:cNvSpPr>
            <p:nvPr/>
          </p:nvSpPr>
          <p:spPr bwMode="auto">
            <a:xfrm>
              <a:off x="41497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" name="Freeform 198"/>
            <p:cNvSpPr>
              <a:spLocks/>
            </p:cNvSpPr>
            <p:nvPr/>
          </p:nvSpPr>
          <p:spPr bwMode="auto">
            <a:xfrm>
              <a:off x="41052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" name="Freeform 199"/>
            <p:cNvSpPr>
              <a:spLocks/>
            </p:cNvSpPr>
            <p:nvPr/>
          </p:nvSpPr>
          <p:spPr bwMode="auto">
            <a:xfrm>
              <a:off x="41084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" name="Freeform 200"/>
            <p:cNvSpPr>
              <a:spLocks/>
            </p:cNvSpPr>
            <p:nvPr/>
          </p:nvSpPr>
          <p:spPr bwMode="auto">
            <a:xfrm>
              <a:off x="41052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" name="Freeform 201"/>
            <p:cNvSpPr>
              <a:spLocks/>
            </p:cNvSpPr>
            <p:nvPr/>
          </p:nvSpPr>
          <p:spPr bwMode="auto">
            <a:xfrm>
              <a:off x="41592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" name="Freeform 202"/>
            <p:cNvSpPr>
              <a:spLocks/>
            </p:cNvSpPr>
            <p:nvPr/>
          </p:nvSpPr>
          <p:spPr bwMode="auto">
            <a:xfrm>
              <a:off x="415925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" name="Freeform 203"/>
            <p:cNvSpPr>
              <a:spLocks/>
            </p:cNvSpPr>
            <p:nvPr/>
          </p:nvSpPr>
          <p:spPr bwMode="auto">
            <a:xfrm>
              <a:off x="41973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8" name="Freeform 204"/>
            <p:cNvSpPr>
              <a:spLocks/>
            </p:cNvSpPr>
            <p:nvPr/>
          </p:nvSpPr>
          <p:spPr bwMode="auto">
            <a:xfrm>
              <a:off x="41560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9" name="Freeform 205"/>
            <p:cNvSpPr>
              <a:spLocks/>
            </p:cNvSpPr>
            <p:nvPr/>
          </p:nvSpPr>
          <p:spPr bwMode="auto">
            <a:xfrm>
              <a:off x="415925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" name="Freeform 207"/>
            <p:cNvSpPr>
              <a:spLocks/>
            </p:cNvSpPr>
            <p:nvPr/>
          </p:nvSpPr>
          <p:spPr bwMode="auto">
            <a:xfrm>
              <a:off x="41560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" name="Freeform 208"/>
            <p:cNvSpPr>
              <a:spLocks/>
            </p:cNvSpPr>
            <p:nvPr/>
          </p:nvSpPr>
          <p:spPr bwMode="auto">
            <a:xfrm>
              <a:off x="42068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2" name="Freeform 209"/>
            <p:cNvSpPr>
              <a:spLocks/>
            </p:cNvSpPr>
            <p:nvPr/>
          </p:nvSpPr>
          <p:spPr bwMode="auto">
            <a:xfrm>
              <a:off x="42068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3" name="Freeform 210"/>
            <p:cNvSpPr>
              <a:spLocks/>
            </p:cNvSpPr>
            <p:nvPr/>
          </p:nvSpPr>
          <p:spPr bwMode="auto">
            <a:xfrm>
              <a:off x="42481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4" name="Freeform 211"/>
            <p:cNvSpPr>
              <a:spLocks/>
            </p:cNvSpPr>
            <p:nvPr/>
          </p:nvSpPr>
          <p:spPr bwMode="auto">
            <a:xfrm>
              <a:off x="42037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5" name="Freeform 212"/>
            <p:cNvSpPr>
              <a:spLocks/>
            </p:cNvSpPr>
            <p:nvPr/>
          </p:nvSpPr>
          <p:spPr bwMode="auto">
            <a:xfrm>
              <a:off x="42068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6" name="Freeform 213"/>
            <p:cNvSpPr>
              <a:spLocks/>
            </p:cNvSpPr>
            <p:nvPr/>
          </p:nvSpPr>
          <p:spPr bwMode="auto">
            <a:xfrm>
              <a:off x="42037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7" name="Freeform 214"/>
            <p:cNvSpPr>
              <a:spLocks/>
            </p:cNvSpPr>
            <p:nvPr/>
          </p:nvSpPr>
          <p:spPr bwMode="auto">
            <a:xfrm>
              <a:off x="42576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8" name="Freeform 215"/>
            <p:cNvSpPr>
              <a:spLocks/>
            </p:cNvSpPr>
            <p:nvPr/>
          </p:nvSpPr>
          <p:spPr bwMode="auto">
            <a:xfrm>
              <a:off x="42576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9" name="Freeform 216"/>
            <p:cNvSpPr>
              <a:spLocks/>
            </p:cNvSpPr>
            <p:nvPr/>
          </p:nvSpPr>
          <p:spPr bwMode="auto">
            <a:xfrm>
              <a:off x="42957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" name="Freeform 217"/>
            <p:cNvSpPr>
              <a:spLocks/>
            </p:cNvSpPr>
            <p:nvPr/>
          </p:nvSpPr>
          <p:spPr bwMode="auto">
            <a:xfrm>
              <a:off x="42545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1" name="Freeform 218"/>
            <p:cNvSpPr>
              <a:spLocks/>
            </p:cNvSpPr>
            <p:nvPr/>
          </p:nvSpPr>
          <p:spPr bwMode="auto">
            <a:xfrm>
              <a:off x="42576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2" name="Freeform 219"/>
            <p:cNvSpPr>
              <a:spLocks/>
            </p:cNvSpPr>
            <p:nvPr/>
          </p:nvSpPr>
          <p:spPr bwMode="auto">
            <a:xfrm>
              <a:off x="42545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3" name="Freeform 220"/>
            <p:cNvSpPr>
              <a:spLocks/>
            </p:cNvSpPr>
            <p:nvPr/>
          </p:nvSpPr>
          <p:spPr bwMode="auto">
            <a:xfrm>
              <a:off x="43084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4" name="Freeform 221"/>
            <p:cNvSpPr>
              <a:spLocks/>
            </p:cNvSpPr>
            <p:nvPr/>
          </p:nvSpPr>
          <p:spPr bwMode="auto">
            <a:xfrm>
              <a:off x="43084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5" name="Freeform 222"/>
            <p:cNvSpPr>
              <a:spLocks/>
            </p:cNvSpPr>
            <p:nvPr/>
          </p:nvSpPr>
          <p:spPr bwMode="auto">
            <a:xfrm>
              <a:off x="43465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6" name="Freeform 223"/>
            <p:cNvSpPr>
              <a:spLocks/>
            </p:cNvSpPr>
            <p:nvPr/>
          </p:nvSpPr>
          <p:spPr bwMode="auto">
            <a:xfrm>
              <a:off x="43053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7" name="Freeform 224"/>
            <p:cNvSpPr>
              <a:spLocks/>
            </p:cNvSpPr>
            <p:nvPr/>
          </p:nvSpPr>
          <p:spPr bwMode="auto">
            <a:xfrm>
              <a:off x="43084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8" name="Freeform 225"/>
            <p:cNvSpPr>
              <a:spLocks/>
            </p:cNvSpPr>
            <p:nvPr/>
          </p:nvSpPr>
          <p:spPr bwMode="auto">
            <a:xfrm>
              <a:off x="43053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" name="Freeform 226"/>
            <p:cNvSpPr>
              <a:spLocks/>
            </p:cNvSpPr>
            <p:nvPr/>
          </p:nvSpPr>
          <p:spPr bwMode="auto">
            <a:xfrm>
              <a:off x="43561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" name="Freeform 227"/>
            <p:cNvSpPr>
              <a:spLocks/>
            </p:cNvSpPr>
            <p:nvPr/>
          </p:nvSpPr>
          <p:spPr bwMode="auto">
            <a:xfrm>
              <a:off x="43561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1" name="Freeform 228"/>
            <p:cNvSpPr>
              <a:spLocks/>
            </p:cNvSpPr>
            <p:nvPr/>
          </p:nvSpPr>
          <p:spPr bwMode="auto">
            <a:xfrm>
              <a:off x="43973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2" name="Freeform 229"/>
            <p:cNvSpPr>
              <a:spLocks/>
            </p:cNvSpPr>
            <p:nvPr/>
          </p:nvSpPr>
          <p:spPr bwMode="auto">
            <a:xfrm>
              <a:off x="43529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3" name="Freeform 230"/>
            <p:cNvSpPr>
              <a:spLocks/>
            </p:cNvSpPr>
            <p:nvPr/>
          </p:nvSpPr>
          <p:spPr bwMode="auto">
            <a:xfrm>
              <a:off x="43561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" name="Freeform 231"/>
            <p:cNvSpPr>
              <a:spLocks/>
            </p:cNvSpPr>
            <p:nvPr/>
          </p:nvSpPr>
          <p:spPr bwMode="auto">
            <a:xfrm>
              <a:off x="43529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5" name="Rectangle 232"/>
            <p:cNvSpPr>
              <a:spLocks noChangeArrowheads="1"/>
            </p:cNvSpPr>
            <p:nvPr/>
          </p:nvSpPr>
          <p:spPr bwMode="auto">
            <a:xfrm>
              <a:off x="4406900" y="5496732"/>
              <a:ext cx="41275" cy="1587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6" name="Freeform 233"/>
            <p:cNvSpPr>
              <a:spLocks/>
            </p:cNvSpPr>
            <p:nvPr/>
          </p:nvSpPr>
          <p:spPr bwMode="auto">
            <a:xfrm>
              <a:off x="4406900" y="5493557"/>
              <a:ext cx="0" cy="15875"/>
            </a:xfrm>
            <a:custGeom>
              <a:avLst/>
              <a:gdLst>
                <a:gd name="T0" fmla="*/ 5 h 5"/>
                <a:gd name="T1" fmla="*/ 1 h 5"/>
                <a:gd name="T2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7" name="Freeform 234"/>
            <p:cNvSpPr>
              <a:spLocks/>
            </p:cNvSpPr>
            <p:nvPr/>
          </p:nvSpPr>
          <p:spPr bwMode="auto">
            <a:xfrm>
              <a:off x="4406900" y="54967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8" name="Freeform 235"/>
            <p:cNvSpPr>
              <a:spLocks/>
            </p:cNvSpPr>
            <p:nvPr/>
          </p:nvSpPr>
          <p:spPr bwMode="auto">
            <a:xfrm>
              <a:off x="4445000" y="5496732"/>
              <a:ext cx="0" cy="15875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" name="Freeform 236"/>
            <p:cNvSpPr>
              <a:spLocks/>
            </p:cNvSpPr>
            <p:nvPr/>
          </p:nvSpPr>
          <p:spPr bwMode="auto">
            <a:xfrm>
              <a:off x="44037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" name="Rectangle 237"/>
            <p:cNvSpPr>
              <a:spLocks noChangeArrowheads="1"/>
            </p:cNvSpPr>
            <p:nvPr/>
          </p:nvSpPr>
          <p:spPr bwMode="auto">
            <a:xfrm>
              <a:off x="4457700" y="5493557"/>
              <a:ext cx="41275" cy="190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" name="Freeform 238"/>
            <p:cNvSpPr>
              <a:spLocks/>
            </p:cNvSpPr>
            <p:nvPr/>
          </p:nvSpPr>
          <p:spPr bwMode="auto">
            <a:xfrm>
              <a:off x="4457700" y="5490382"/>
              <a:ext cx="0" cy="19050"/>
            </a:xfrm>
            <a:custGeom>
              <a:avLst/>
              <a:gdLst>
                <a:gd name="T0" fmla="*/ 6 h 6"/>
                <a:gd name="T1" fmla="*/ 1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2" name="Freeform 239"/>
            <p:cNvSpPr>
              <a:spLocks/>
            </p:cNvSpPr>
            <p:nvPr/>
          </p:nvSpPr>
          <p:spPr bwMode="auto">
            <a:xfrm>
              <a:off x="4457700" y="54935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3" name="Freeform 240"/>
            <p:cNvSpPr>
              <a:spLocks/>
            </p:cNvSpPr>
            <p:nvPr/>
          </p:nvSpPr>
          <p:spPr bwMode="auto">
            <a:xfrm>
              <a:off x="4495800" y="5493557"/>
              <a:ext cx="0" cy="19050"/>
            </a:xfrm>
            <a:custGeom>
              <a:avLst/>
              <a:gdLst>
                <a:gd name="T0" fmla="*/ 0 h 6"/>
                <a:gd name="T1" fmla="*/ 5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4" name="Freeform 241"/>
            <p:cNvSpPr>
              <a:spLocks/>
            </p:cNvSpPr>
            <p:nvPr/>
          </p:nvSpPr>
          <p:spPr bwMode="auto">
            <a:xfrm>
              <a:off x="44545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5" name="Freeform 242"/>
            <p:cNvSpPr>
              <a:spLocks/>
            </p:cNvSpPr>
            <p:nvPr/>
          </p:nvSpPr>
          <p:spPr bwMode="auto">
            <a:xfrm>
              <a:off x="45053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" name="Freeform 243"/>
            <p:cNvSpPr>
              <a:spLocks/>
            </p:cNvSpPr>
            <p:nvPr/>
          </p:nvSpPr>
          <p:spPr bwMode="auto">
            <a:xfrm>
              <a:off x="45053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" name="Freeform 244"/>
            <p:cNvSpPr>
              <a:spLocks/>
            </p:cNvSpPr>
            <p:nvPr/>
          </p:nvSpPr>
          <p:spPr bwMode="auto">
            <a:xfrm>
              <a:off x="45466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" name="Freeform 245"/>
            <p:cNvSpPr>
              <a:spLocks/>
            </p:cNvSpPr>
            <p:nvPr/>
          </p:nvSpPr>
          <p:spPr bwMode="auto">
            <a:xfrm>
              <a:off x="45021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" name="Freeform 246"/>
            <p:cNvSpPr>
              <a:spLocks/>
            </p:cNvSpPr>
            <p:nvPr/>
          </p:nvSpPr>
          <p:spPr bwMode="auto">
            <a:xfrm>
              <a:off x="45053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0" name="Freeform 247"/>
            <p:cNvSpPr>
              <a:spLocks/>
            </p:cNvSpPr>
            <p:nvPr/>
          </p:nvSpPr>
          <p:spPr bwMode="auto">
            <a:xfrm>
              <a:off x="45021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" name="Rectangle 248"/>
            <p:cNvSpPr>
              <a:spLocks noChangeArrowheads="1"/>
            </p:cNvSpPr>
            <p:nvPr/>
          </p:nvSpPr>
          <p:spPr bwMode="auto">
            <a:xfrm>
              <a:off x="4556125" y="5506257"/>
              <a:ext cx="41275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" name="Freeform 249"/>
            <p:cNvSpPr>
              <a:spLocks/>
            </p:cNvSpPr>
            <p:nvPr/>
          </p:nvSpPr>
          <p:spPr bwMode="auto">
            <a:xfrm>
              <a:off x="4556125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" name="Freeform 250"/>
            <p:cNvSpPr>
              <a:spLocks/>
            </p:cNvSpPr>
            <p:nvPr/>
          </p:nvSpPr>
          <p:spPr bwMode="auto">
            <a:xfrm>
              <a:off x="4556125" y="55062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" name="Freeform 251"/>
            <p:cNvSpPr>
              <a:spLocks/>
            </p:cNvSpPr>
            <p:nvPr/>
          </p:nvSpPr>
          <p:spPr bwMode="auto">
            <a:xfrm>
              <a:off x="4594225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" name="Freeform 252"/>
            <p:cNvSpPr>
              <a:spLocks/>
            </p:cNvSpPr>
            <p:nvPr/>
          </p:nvSpPr>
          <p:spPr bwMode="auto">
            <a:xfrm>
              <a:off x="45529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" name="Freeform 253"/>
            <p:cNvSpPr>
              <a:spLocks/>
            </p:cNvSpPr>
            <p:nvPr/>
          </p:nvSpPr>
          <p:spPr bwMode="auto">
            <a:xfrm>
              <a:off x="46069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" name="Freeform 254"/>
            <p:cNvSpPr>
              <a:spLocks/>
            </p:cNvSpPr>
            <p:nvPr/>
          </p:nvSpPr>
          <p:spPr bwMode="auto">
            <a:xfrm>
              <a:off x="46069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" name="Freeform 255"/>
            <p:cNvSpPr>
              <a:spLocks/>
            </p:cNvSpPr>
            <p:nvPr/>
          </p:nvSpPr>
          <p:spPr bwMode="auto">
            <a:xfrm>
              <a:off x="46450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" name="Freeform 256"/>
            <p:cNvSpPr>
              <a:spLocks/>
            </p:cNvSpPr>
            <p:nvPr/>
          </p:nvSpPr>
          <p:spPr bwMode="auto">
            <a:xfrm>
              <a:off x="46037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" name="Freeform 257"/>
            <p:cNvSpPr>
              <a:spLocks/>
            </p:cNvSpPr>
            <p:nvPr/>
          </p:nvSpPr>
          <p:spPr bwMode="auto">
            <a:xfrm>
              <a:off x="46069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1" name="Freeform 258"/>
            <p:cNvSpPr>
              <a:spLocks/>
            </p:cNvSpPr>
            <p:nvPr/>
          </p:nvSpPr>
          <p:spPr bwMode="auto">
            <a:xfrm>
              <a:off x="46037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2" name="Freeform 259"/>
            <p:cNvSpPr>
              <a:spLocks/>
            </p:cNvSpPr>
            <p:nvPr/>
          </p:nvSpPr>
          <p:spPr bwMode="auto">
            <a:xfrm>
              <a:off x="46545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3" name="Freeform 260"/>
            <p:cNvSpPr>
              <a:spLocks/>
            </p:cNvSpPr>
            <p:nvPr/>
          </p:nvSpPr>
          <p:spPr bwMode="auto">
            <a:xfrm>
              <a:off x="46545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4" name="Freeform 261"/>
            <p:cNvSpPr>
              <a:spLocks/>
            </p:cNvSpPr>
            <p:nvPr/>
          </p:nvSpPr>
          <p:spPr bwMode="auto">
            <a:xfrm>
              <a:off x="46958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5" name="Freeform 262"/>
            <p:cNvSpPr>
              <a:spLocks/>
            </p:cNvSpPr>
            <p:nvPr/>
          </p:nvSpPr>
          <p:spPr bwMode="auto">
            <a:xfrm>
              <a:off x="46513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6" name="Freeform 263"/>
            <p:cNvSpPr>
              <a:spLocks/>
            </p:cNvSpPr>
            <p:nvPr/>
          </p:nvSpPr>
          <p:spPr bwMode="auto">
            <a:xfrm>
              <a:off x="46545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7" name="Freeform 264"/>
            <p:cNvSpPr>
              <a:spLocks/>
            </p:cNvSpPr>
            <p:nvPr/>
          </p:nvSpPr>
          <p:spPr bwMode="auto">
            <a:xfrm>
              <a:off x="46513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8" name="Rectangle 265"/>
            <p:cNvSpPr>
              <a:spLocks noChangeArrowheads="1"/>
            </p:cNvSpPr>
            <p:nvPr/>
          </p:nvSpPr>
          <p:spPr bwMode="auto">
            <a:xfrm>
              <a:off x="4705350" y="5503082"/>
              <a:ext cx="41275" cy="95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9" name="Freeform 266"/>
            <p:cNvSpPr>
              <a:spLocks/>
            </p:cNvSpPr>
            <p:nvPr/>
          </p:nvSpPr>
          <p:spPr bwMode="auto">
            <a:xfrm>
              <a:off x="4705350" y="5499907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0" name="Freeform 267"/>
            <p:cNvSpPr>
              <a:spLocks/>
            </p:cNvSpPr>
            <p:nvPr/>
          </p:nvSpPr>
          <p:spPr bwMode="auto">
            <a:xfrm>
              <a:off x="4705350" y="550308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1" name="Freeform 268"/>
            <p:cNvSpPr>
              <a:spLocks/>
            </p:cNvSpPr>
            <p:nvPr/>
          </p:nvSpPr>
          <p:spPr bwMode="auto">
            <a:xfrm>
              <a:off x="4743450" y="5503082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" name="Freeform 269"/>
            <p:cNvSpPr>
              <a:spLocks/>
            </p:cNvSpPr>
            <p:nvPr/>
          </p:nvSpPr>
          <p:spPr bwMode="auto">
            <a:xfrm>
              <a:off x="47021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" name="Rectangle 270"/>
            <p:cNvSpPr>
              <a:spLocks noChangeArrowheads="1"/>
            </p:cNvSpPr>
            <p:nvPr/>
          </p:nvSpPr>
          <p:spPr bwMode="auto">
            <a:xfrm>
              <a:off x="4752975" y="5503082"/>
              <a:ext cx="44450" cy="95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" name="Freeform 271"/>
            <p:cNvSpPr>
              <a:spLocks/>
            </p:cNvSpPr>
            <p:nvPr/>
          </p:nvSpPr>
          <p:spPr bwMode="auto">
            <a:xfrm>
              <a:off x="4752975" y="5499907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" name="Freeform 272"/>
            <p:cNvSpPr>
              <a:spLocks/>
            </p:cNvSpPr>
            <p:nvPr/>
          </p:nvSpPr>
          <p:spPr bwMode="auto">
            <a:xfrm>
              <a:off x="4752975" y="550308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" name="Freeform 273"/>
            <p:cNvSpPr>
              <a:spLocks/>
            </p:cNvSpPr>
            <p:nvPr/>
          </p:nvSpPr>
          <p:spPr bwMode="auto">
            <a:xfrm>
              <a:off x="4794250" y="5503082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" name="Freeform 274"/>
            <p:cNvSpPr>
              <a:spLocks/>
            </p:cNvSpPr>
            <p:nvPr/>
          </p:nvSpPr>
          <p:spPr bwMode="auto">
            <a:xfrm>
              <a:off x="47498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" name="Freeform 275"/>
            <p:cNvSpPr>
              <a:spLocks/>
            </p:cNvSpPr>
            <p:nvPr/>
          </p:nvSpPr>
          <p:spPr bwMode="auto">
            <a:xfrm>
              <a:off x="48037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" name="Freeform 276"/>
            <p:cNvSpPr>
              <a:spLocks/>
            </p:cNvSpPr>
            <p:nvPr/>
          </p:nvSpPr>
          <p:spPr bwMode="auto">
            <a:xfrm>
              <a:off x="48037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" name="Freeform 277"/>
            <p:cNvSpPr>
              <a:spLocks/>
            </p:cNvSpPr>
            <p:nvPr/>
          </p:nvSpPr>
          <p:spPr bwMode="auto">
            <a:xfrm>
              <a:off x="48450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" name="Freeform 278"/>
            <p:cNvSpPr>
              <a:spLocks/>
            </p:cNvSpPr>
            <p:nvPr/>
          </p:nvSpPr>
          <p:spPr bwMode="auto">
            <a:xfrm>
              <a:off x="48006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" name="Freeform 279"/>
            <p:cNvSpPr>
              <a:spLocks/>
            </p:cNvSpPr>
            <p:nvPr/>
          </p:nvSpPr>
          <p:spPr bwMode="auto">
            <a:xfrm>
              <a:off x="48037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3" name="Freeform 280"/>
            <p:cNvSpPr>
              <a:spLocks/>
            </p:cNvSpPr>
            <p:nvPr/>
          </p:nvSpPr>
          <p:spPr bwMode="auto">
            <a:xfrm>
              <a:off x="48006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4" name="Freeform 281"/>
            <p:cNvSpPr>
              <a:spLocks/>
            </p:cNvSpPr>
            <p:nvPr/>
          </p:nvSpPr>
          <p:spPr bwMode="auto">
            <a:xfrm>
              <a:off x="48545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5" name="Freeform 282"/>
            <p:cNvSpPr>
              <a:spLocks/>
            </p:cNvSpPr>
            <p:nvPr/>
          </p:nvSpPr>
          <p:spPr bwMode="auto">
            <a:xfrm>
              <a:off x="48545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" name="Freeform 283"/>
            <p:cNvSpPr>
              <a:spLocks/>
            </p:cNvSpPr>
            <p:nvPr/>
          </p:nvSpPr>
          <p:spPr bwMode="auto">
            <a:xfrm>
              <a:off x="48926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" name="Freeform 284"/>
            <p:cNvSpPr>
              <a:spLocks/>
            </p:cNvSpPr>
            <p:nvPr/>
          </p:nvSpPr>
          <p:spPr bwMode="auto">
            <a:xfrm>
              <a:off x="48514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" name="Freeform 285"/>
            <p:cNvSpPr>
              <a:spLocks/>
            </p:cNvSpPr>
            <p:nvPr/>
          </p:nvSpPr>
          <p:spPr bwMode="auto">
            <a:xfrm>
              <a:off x="48545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" name="Freeform 286"/>
            <p:cNvSpPr>
              <a:spLocks/>
            </p:cNvSpPr>
            <p:nvPr/>
          </p:nvSpPr>
          <p:spPr bwMode="auto">
            <a:xfrm>
              <a:off x="48514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" name="Rectangle 287"/>
            <p:cNvSpPr>
              <a:spLocks noChangeArrowheads="1"/>
            </p:cNvSpPr>
            <p:nvPr/>
          </p:nvSpPr>
          <p:spPr bwMode="auto">
            <a:xfrm>
              <a:off x="4905375" y="5499907"/>
              <a:ext cx="41275" cy="1270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" name="Freeform 288"/>
            <p:cNvSpPr>
              <a:spLocks/>
            </p:cNvSpPr>
            <p:nvPr/>
          </p:nvSpPr>
          <p:spPr bwMode="auto">
            <a:xfrm>
              <a:off x="4905375" y="5496732"/>
              <a:ext cx="0" cy="12700"/>
            </a:xfrm>
            <a:custGeom>
              <a:avLst/>
              <a:gdLst>
                <a:gd name="T0" fmla="*/ 4 h 4"/>
                <a:gd name="T1" fmla="*/ 1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" name="Freeform 289"/>
            <p:cNvSpPr>
              <a:spLocks/>
            </p:cNvSpPr>
            <p:nvPr/>
          </p:nvSpPr>
          <p:spPr bwMode="auto">
            <a:xfrm>
              <a:off x="4905375" y="549990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" name="Freeform 290"/>
            <p:cNvSpPr>
              <a:spLocks/>
            </p:cNvSpPr>
            <p:nvPr/>
          </p:nvSpPr>
          <p:spPr bwMode="auto">
            <a:xfrm>
              <a:off x="4943475" y="5499907"/>
              <a:ext cx="0" cy="12700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" name="Freeform 291"/>
            <p:cNvSpPr>
              <a:spLocks/>
            </p:cNvSpPr>
            <p:nvPr/>
          </p:nvSpPr>
          <p:spPr bwMode="auto">
            <a:xfrm>
              <a:off x="49022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5" name="Rectangle 292"/>
            <p:cNvSpPr>
              <a:spLocks noChangeArrowheads="1"/>
            </p:cNvSpPr>
            <p:nvPr/>
          </p:nvSpPr>
          <p:spPr bwMode="auto">
            <a:xfrm>
              <a:off x="4953000" y="5484032"/>
              <a:ext cx="44450" cy="2857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6" name="Freeform 293"/>
            <p:cNvSpPr>
              <a:spLocks/>
            </p:cNvSpPr>
            <p:nvPr/>
          </p:nvSpPr>
          <p:spPr bwMode="auto">
            <a:xfrm>
              <a:off x="4953000" y="5480857"/>
              <a:ext cx="0" cy="28575"/>
            </a:xfrm>
            <a:custGeom>
              <a:avLst/>
              <a:gdLst>
                <a:gd name="T0" fmla="*/ 9 h 9"/>
                <a:gd name="T1" fmla="*/ 1 h 9"/>
                <a:gd name="T2" fmla="*/ 0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">
                  <a:moveTo>
                    <a:pt x="0" y="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7" name="Freeform 294"/>
            <p:cNvSpPr>
              <a:spLocks/>
            </p:cNvSpPr>
            <p:nvPr/>
          </p:nvSpPr>
          <p:spPr bwMode="auto">
            <a:xfrm>
              <a:off x="4953000" y="54840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8" name="Freeform 295"/>
            <p:cNvSpPr>
              <a:spLocks/>
            </p:cNvSpPr>
            <p:nvPr/>
          </p:nvSpPr>
          <p:spPr bwMode="auto">
            <a:xfrm>
              <a:off x="4994275" y="5484032"/>
              <a:ext cx="0" cy="28575"/>
            </a:xfrm>
            <a:custGeom>
              <a:avLst/>
              <a:gdLst>
                <a:gd name="T0" fmla="*/ 0 h 9"/>
                <a:gd name="T1" fmla="*/ 8 h 9"/>
                <a:gd name="T2" fmla="*/ 9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">
                  <a:moveTo>
                    <a:pt x="0" y="0"/>
                  </a:moveTo>
                  <a:lnTo>
                    <a:pt x="0" y="8"/>
                  </a:lnTo>
                  <a:lnTo>
                    <a:pt x="0" y="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9" name="Freeform 296"/>
            <p:cNvSpPr>
              <a:spLocks/>
            </p:cNvSpPr>
            <p:nvPr/>
          </p:nvSpPr>
          <p:spPr bwMode="auto">
            <a:xfrm>
              <a:off x="49498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0" name="Freeform 297"/>
            <p:cNvSpPr>
              <a:spLocks/>
            </p:cNvSpPr>
            <p:nvPr/>
          </p:nvSpPr>
          <p:spPr bwMode="auto">
            <a:xfrm>
              <a:off x="50038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1" name="Freeform 298"/>
            <p:cNvSpPr>
              <a:spLocks/>
            </p:cNvSpPr>
            <p:nvPr/>
          </p:nvSpPr>
          <p:spPr bwMode="auto">
            <a:xfrm>
              <a:off x="50038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" name="Freeform 299"/>
            <p:cNvSpPr>
              <a:spLocks/>
            </p:cNvSpPr>
            <p:nvPr/>
          </p:nvSpPr>
          <p:spPr bwMode="auto">
            <a:xfrm>
              <a:off x="50419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" name="Freeform 300"/>
            <p:cNvSpPr>
              <a:spLocks/>
            </p:cNvSpPr>
            <p:nvPr/>
          </p:nvSpPr>
          <p:spPr bwMode="auto">
            <a:xfrm>
              <a:off x="50006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4" name="Freeform 301"/>
            <p:cNvSpPr>
              <a:spLocks/>
            </p:cNvSpPr>
            <p:nvPr/>
          </p:nvSpPr>
          <p:spPr bwMode="auto">
            <a:xfrm>
              <a:off x="50038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5" name="Freeform 302"/>
            <p:cNvSpPr>
              <a:spLocks/>
            </p:cNvSpPr>
            <p:nvPr/>
          </p:nvSpPr>
          <p:spPr bwMode="auto">
            <a:xfrm>
              <a:off x="50006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6" name="Rectangle 303"/>
            <p:cNvSpPr>
              <a:spLocks noChangeArrowheads="1"/>
            </p:cNvSpPr>
            <p:nvPr/>
          </p:nvSpPr>
          <p:spPr bwMode="auto">
            <a:xfrm>
              <a:off x="5054600" y="5506257"/>
              <a:ext cx="41275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7" name="Freeform 304"/>
            <p:cNvSpPr>
              <a:spLocks/>
            </p:cNvSpPr>
            <p:nvPr/>
          </p:nvSpPr>
          <p:spPr bwMode="auto">
            <a:xfrm>
              <a:off x="5054600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8" name="Freeform 305"/>
            <p:cNvSpPr>
              <a:spLocks/>
            </p:cNvSpPr>
            <p:nvPr/>
          </p:nvSpPr>
          <p:spPr bwMode="auto">
            <a:xfrm>
              <a:off x="5054600" y="55062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9" name="Freeform 306"/>
            <p:cNvSpPr>
              <a:spLocks/>
            </p:cNvSpPr>
            <p:nvPr/>
          </p:nvSpPr>
          <p:spPr bwMode="auto">
            <a:xfrm>
              <a:off x="5092700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0" name="Freeform 307"/>
            <p:cNvSpPr>
              <a:spLocks/>
            </p:cNvSpPr>
            <p:nvPr/>
          </p:nvSpPr>
          <p:spPr bwMode="auto">
            <a:xfrm>
              <a:off x="50514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1" name="Freeform 308"/>
            <p:cNvSpPr>
              <a:spLocks/>
            </p:cNvSpPr>
            <p:nvPr/>
          </p:nvSpPr>
          <p:spPr bwMode="auto">
            <a:xfrm>
              <a:off x="51022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" name="Freeform 309"/>
            <p:cNvSpPr>
              <a:spLocks/>
            </p:cNvSpPr>
            <p:nvPr/>
          </p:nvSpPr>
          <p:spPr bwMode="auto">
            <a:xfrm>
              <a:off x="51022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" name="Freeform 310"/>
            <p:cNvSpPr>
              <a:spLocks/>
            </p:cNvSpPr>
            <p:nvPr/>
          </p:nvSpPr>
          <p:spPr bwMode="auto">
            <a:xfrm>
              <a:off x="51435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4" name="Freeform 311"/>
            <p:cNvSpPr>
              <a:spLocks/>
            </p:cNvSpPr>
            <p:nvPr/>
          </p:nvSpPr>
          <p:spPr bwMode="auto">
            <a:xfrm>
              <a:off x="50990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" name="Freeform 312"/>
            <p:cNvSpPr>
              <a:spLocks/>
            </p:cNvSpPr>
            <p:nvPr/>
          </p:nvSpPr>
          <p:spPr bwMode="auto">
            <a:xfrm>
              <a:off x="51022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6" name="Freeform 313"/>
            <p:cNvSpPr>
              <a:spLocks/>
            </p:cNvSpPr>
            <p:nvPr/>
          </p:nvSpPr>
          <p:spPr bwMode="auto">
            <a:xfrm>
              <a:off x="50990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7" name="Rectangle 314"/>
            <p:cNvSpPr>
              <a:spLocks noChangeArrowheads="1"/>
            </p:cNvSpPr>
            <p:nvPr/>
          </p:nvSpPr>
          <p:spPr bwMode="auto">
            <a:xfrm>
              <a:off x="5153025" y="5484032"/>
              <a:ext cx="41275" cy="2857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8" name="Freeform 315"/>
            <p:cNvSpPr>
              <a:spLocks/>
            </p:cNvSpPr>
            <p:nvPr/>
          </p:nvSpPr>
          <p:spPr bwMode="auto">
            <a:xfrm>
              <a:off x="5153025" y="5480857"/>
              <a:ext cx="0" cy="28575"/>
            </a:xfrm>
            <a:custGeom>
              <a:avLst/>
              <a:gdLst>
                <a:gd name="T0" fmla="*/ 9 h 9"/>
                <a:gd name="T1" fmla="*/ 1 h 9"/>
                <a:gd name="T2" fmla="*/ 0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">
                  <a:moveTo>
                    <a:pt x="0" y="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9" name="Freeform 316"/>
            <p:cNvSpPr>
              <a:spLocks/>
            </p:cNvSpPr>
            <p:nvPr/>
          </p:nvSpPr>
          <p:spPr bwMode="auto">
            <a:xfrm>
              <a:off x="5153025" y="54840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0" name="Freeform 317"/>
            <p:cNvSpPr>
              <a:spLocks/>
            </p:cNvSpPr>
            <p:nvPr/>
          </p:nvSpPr>
          <p:spPr bwMode="auto">
            <a:xfrm>
              <a:off x="5191125" y="5484032"/>
              <a:ext cx="0" cy="28575"/>
            </a:xfrm>
            <a:custGeom>
              <a:avLst/>
              <a:gdLst>
                <a:gd name="T0" fmla="*/ 0 h 9"/>
                <a:gd name="T1" fmla="*/ 8 h 9"/>
                <a:gd name="T2" fmla="*/ 9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">
                  <a:moveTo>
                    <a:pt x="0" y="0"/>
                  </a:moveTo>
                  <a:lnTo>
                    <a:pt x="0" y="8"/>
                  </a:lnTo>
                  <a:lnTo>
                    <a:pt x="0" y="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1" name="Freeform 318"/>
            <p:cNvSpPr>
              <a:spLocks/>
            </p:cNvSpPr>
            <p:nvPr/>
          </p:nvSpPr>
          <p:spPr bwMode="auto">
            <a:xfrm>
              <a:off x="51498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" name="Rectangle 319"/>
            <p:cNvSpPr>
              <a:spLocks noChangeArrowheads="1"/>
            </p:cNvSpPr>
            <p:nvPr/>
          </p:nvSpPr>
          <p:spPr bwMode="auto">
            <a:xfrm>
              <a:off x="5203825" y="5499907"/>
              <a:ext cx="41275" cy="1270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" name="Freeform 320"/>
            <p:cNvSpPr>
              <a:spLocks/>
            </p:cNvSpPr>
            <p:nvPr/>
          </p:nvSpPr>
          <p:spPr bwMode="auto">
            <a:xfrm>
              <a:off x="5203825" y="5496732"/>
              <a:ext cx="0" cy="12700"/>
            </a:xfrm>
            <a:custGeom>
              <a:avLst/>
              <a:gdLst>
                <a:gd name="T0" fmla="*/ 4 h 4"/>
                <a:gd name="T1" fmla="*/ 1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4" name="Freeform 321"/>
            <p:cNvSpPr>
              <a:spLocks/>
            </p:cNvSpPr>
            <p:nvPr/>
          </p:nvSpPr>
          <p:spPr bwMode="auto">
            <a:xfrm>
              <a:off x="5203825" y="549990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5" name="Freeform 322"/>
            <p:cNvSpPr>
              <a:spLocks/>
            </p:cNvSpPr>
            <p:nvPr/>
          </p:nvSpPr>
          <p:spPr bwMode="auto">
            <a:xfrm>
              <a:off x="5241925" y="5499907"/>
              <a:ext cx="0" cy="12700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6" name="Freeform 323"/>
            <p:cNvSpPr>
              <a:spLocks/>
            </p:cNvSpPr>
            <p:nvPr/>
          </p:nvSpPr>
          <p:spPr bwMode="auto">
            <a:xfrm>
              <a:off x="52006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7" name="Rectangle 324"/>
            <p:cNvSpPr>
              <a:spLocks noChangeArrowheads="1"/>
            </p:cNvSpPr>
            <p:nvPr/>
          </p:nvSpPr>
          <p:spPr bwMode="auto">
            <a:xfrm>
              <a:off x="5251450" y="5506257"/>
              <a:ext cx="42863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8" name="Freeform 325"/>
            <p:cNvSpPr>
              <a:spLocks/>
            </p:cNvSpPr>
            <p:nvPr/>
          </p:nvSpPr>
          <p:spPr bwMode="auto">
            <a:xfrm>
              <a:off x="5251450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9" name="Freeform 326"/>
            <p:cNvSpPr>
              <a:spLocks/>
            </p:cNvSpPr>
            <p:nvPr/>
          </p:nvSpPr>
          <p:spPr bwMode="auto">
            <a:xfrm>
              <a:off x="5251450" y="5506257"/>
              <a:ext cx="42863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0" name="Freeform 327"/>
            <p:cNvSpPr>
              <a:spLocks/>
            </p:cNvSpPr>
            <p:nvPr/>
          </p:nvSpPr>
          <p:spPr bwMode="auto">
            <a:xfrm>
              <a:off x="5291138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1" name="Freeform 328"/>
            <p:cNvSpPr>
              <a:spLocks/>
            </p:cNvSpPr>
            <p:nvPr/>
          </p:nvSpPr>
          <p:spPr bwMode="auto">
            <a:xfrm>
              <a:off x="5248275" y="5509432"/>
              <a:ext cx="42863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2" name="Rectangle 329"/>
            <p:cNvSpPr>
              <a:spLocks noChangeArrowheads="1"/>
            </p:cNvSpPr>
            <p:nvPr/>
          </p:nvSpPr>
          <p:spPr bwMode="auto">
            <a:xfrm>
              <a:off x="5300663" y="5471332"/>
              <a:ext cx="41275" cy="4127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" name="Freeform 330"/>
            <p:cNvSpPr>
              <a:spLocks/>
            </p:cNvSpPr>
            <p:nvPr/>
          </p:nvSpPr>
          <p:spPr bwMode="auto">
            <a:xfrm>
              <a:off x="5300663" y="5468157"/>
              <a:ext cx="0" cy="41275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4" name="Freeform 331"/>
            <p:cNvSpPr>
              <a:spLocks/>
            </p:cNvSpPr>
            <p:nvPr/>
          </p:nvSpPr>
          <p:spPr bwMode="auto">
            <a:xfrm>
              <a:off x="5300663" y="54713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5" name="Freeform 332"/>
            <p:cNvSpPr>
              <a:spLocks/>
            </p:cNvSpPr>
            <p:nvPr/>
          </p:nvSpPr>
          <p:spPr bwMode="auto">
            <a:xfrm>
              <a:off x="5338763" y="5471332"/>
              <a:ext cx="0" cy="41275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6" name="Freeform 333"/>
            <p:cNvSpPr>
              <a:spLocks/>
            </p:cNvSpPr>
            <p:nvPr/>
          </p:nvSpPr>
          <p:spPr bwMode="auto">
            <a:xfrm>
              <a:off x="529748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7" name="Freeform 334"/>
            <p:cNvSpPr>
              <a:spLocks/>
            </p:cNvSpPr>
            <p:nvPr/>
          </p:nvSpPr>
          <p:spPr bwMode="auto">
            <a:xfrm>
              <a:off x="53482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8" name="Freeform 335"/>
            <p:cNvSpPr>
              <a:spLocks/>
            </p:cNvSpPr>
            <p:nvPr/>
          </p:nvSpPr>
          <p:spPr bwMode="auto">
            <a:xfrm>
              <a:off x="5348288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9" name="Freeform 336"/>
            <p:cNvSpPr>
              <a:spLocks/>
            </p:cNvSpPr>
            <p:nvPr/>
          </p:nvSpPr>
          <p:spPr bwMode="auto">
            <a:xfrm>
              <a:off x="538956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0" name="Freeform 337"/>
            <p:cNvSpPr>
              <a:spLocks/>
            </p:cNvSpPr>
            <p:nvPr/>
          </p:nvSpPr>
          <p:spPr bwMode="auto">
            <a:xfrm>
              <a:off x="53451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1" name="Freeform 338"/>
            <p:cNvSpPr>
              <a:spLocks/>
            </p:cNvSpPr>
            <p:nvPr/>
          </p:nvSpPr>
          <p:spPr bwMode="auto">
            <a:xfrm>
              <a:off x="5348288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2" name="Freeform 339"/>
            <p:cNvSpPr>
              <a:spLocks/>
            </p:cNvSpPr>
            <p:nvPr/>
          </p:nvSpPr>
          <p:spPr bwMode="auto">
            <a:xfrm>
              <a:off x="53451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" name="Rectangle 340"/>
            <p:cNvSpPr>
              <a:spLocks noChangeArrowheads="1"/>
            </p:cNvSpPr>
            <p:nvPr/>
          </p:nvSpPr>
          <p:spPr bwMode="auto">
            <a:xfrm>
              <a:off x="5399088" y="5506257"/>
              <a:ext cx="41275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" name="Freeform 341"/>
            <p:cNvSpPr>
              <a:spLocks/>
            </p:cNvSpPr>
            <p:nvPr/>
          </p:nvSpPr>
          <p:spPr bwMode="auto">
            <a:xfrm>
              <a:off x="5399088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5" name="Freeform 342"/>
            <p:cNvSpPr>
              <a:spLocks/>
            </p:cNvSpPr>
            <p:nvPr/>
          </p:nvSpPr>
          <p:spPr bwMode="auto">
            <a:xfrm>
              <a:off x="5399088" y="55062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6" name="Freeform 343"/>
            <p:cNvSpPr>
              <a:spLocks/>
            </p:cNvSpPr>
            <p:nvPr/>
          </p:nvSpPr>
          <p:spPr bwMode="auto">
            <a:xfrm>
              <a:off x="5437188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7" name="Freeform 344"/>
            <p:cNvSpPr>
              <a:spLocks/>
            </p:cNvSpPr>
            <p:nvPr/>
          </p:nvSpPr>
          <p:spPr bwMode="auto">
            <a:xfrm>
              <a:off x="53959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8" name="Rectangle 345"/>
            <p:cNvSpPr>
              <a:spLocks noChangeArrowheads="1"/>
            </p:cNvSpPr>
            <p:nvPr/>
          </p:nvSpPr>
          <p:spPr bwMode="auto">
            <a:xfrm>
              <a:off x="5449888" y="5499907"/>
              <a:ext cx="41275" cy="1270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9" name="Freeform 346"/>
            <p:cNvSpPr>
              <a:spLocks/>
            </p:cNvSpPr>
            <p:nvPr/>
          </p:nvSpPr>
          <p:spPr bwMode="auto">
            <a:xfrm>
              <a:off x="5449888" y="5496732"/>
              <a:ext cx="0" cy="12700"/>
            </a:xfrm>
            <a:custGeom>
              <a:avLst/>
              <a:gdLst>
                <a:gd name="T0" fmla="*/ 4 h 4"/>
                <a:gd name="T1" fmla="*/ 1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0" name="Freeform 347"/>
            <p:cNvSpPr>
              <a:spLocks/>
            </p:cNvSpPr>
            <p:nvPr/>
          </p:nvSpPr>
          <p:spPr bwMode="auto">
            <a:xfrm>
              <a:off x="5449888" y="549990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1" name="Freeform 348"/>
            <p:cNvSpPr>
              <a:spLocks/>
            </p:cNvSpPr>
            <p:nvPr/>
          </p:nvSpPr>
          <p:spPr bwMode="auto">
            <a:xfrm>
              <a:off x="5487988" y="5499907"/>
              <a:ext cx="0" cy="12700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2" name="Freeform 349"/>
            <p:cNvSpPr>
              <a:spLocks/>
            </p:cNvSpPr>
            <p:nvPr/>
          </p:nvSpPr>
          <p:spPr bwMode="auto">
            <a:xfrm>
              <a:off x="54467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3" name="Freeform 350"/>
            <p:cNvSpPr>
              <a:spLocks/>
            </p:cNvSpPr>
            <p:nvPr/>
          </p:nvSpPr>
          <p:spPr bwMode="auto">
            <a:xfrm>
              <a:off x="54975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" name="Freeform 351"/>
            <p:cNvSpPr>
              <a:spLocks/>
            </p:cNvSpPr>
            <p:nvPr/>
          </p:nvSpPr>
          <p:spPr bwMode="auto">
            <a:xfrm>
              <a:off x="5497513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5" name="Freeform 352"/>
            <p:cNvSpPr>
              <a:spLocks/>
            </p:cNvSpPr>
            <p:nvPr/>
          </p:nvSpPr>
          <p:spPr bwMode="auto">
            <a:xfrm>
              <a:off x="55387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6" name="Freeform 353"/>
            <p:cNvSpPr>
              <a:spLocks/>
            </p:cNvSpPr>
            <p:nvPr/>
          </p:nvSpPr>
          <p:spPr bwMode="auto">
            <a:xfrm>
              <a:off x="549433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7" name="Freeform 354"/>
            <p:cNvSpPr>
              <a:spLocks/>
            </p:cNvSpPr>
            <p:nvPr/>
          </p:nvSpPr>
          <p:spPr bwMode="auto">
            <a:xfrm>
              <a:off x="5497513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8" name="Freeform 355"/>
            <p:cNvSpPr>
              <a:spLocks/>
            </p:cNvSpPr>
            <p:nvPr/>
          </p:nvSpPr>
          <p:spPr bwMode="auto">
            <a:xfrm>
              <a:off x="549433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9" name="Freeform 356"/>
            <p:cNvSpPr>
              <a:spLocks/>
            </p:cNvSpPr>
            <p:nvPr/>
          </p:nvSpPr>
          <p:spPr bwMode="auto">
            <a:xfrm>
              <a:off x="55483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0" name="Freeform 357"/>
            <p:cNvSpPr>
              <a:spLocks/>
            </p:cNvSpPr>
            <p:nvPr/>
          </p:nvSpPr>
          <p:spPr bwMode="auto">
            <a:xfrm>
              <a:off x="55483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1" name="Freeform 358"/>
            <p:cNvSpPr>
              <a:spLocks/>
            </p:cNvSpPr>
            <p:nvPr/>
          </p:nvSpPr>
          <p:spPr bwMode="auto">
            <a:xfrm>
              <a:off x="55864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2" name="Freeform 359"/>
            <p:cNvSpPr>
              <a:spLocks/>
            </p:cNvSpPr>
            <p:nvPr/>
          </p:nvSpPr>
          <p:spPr bwMode="auto">
            <a:xfrm>
              <a:off x="55451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3" name="Freeform 360"/>
            <p:cNvSpPr>
              <a:spLocks/>
            </p:cNvSpPr>
            <p:nvPr/>
          </p:nvSpPr>
          <p:spPr bwMode="auto">
            <a:xfrm>
              <a:off x="55483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" name="Freeform 361"/>
            <p:cNvSpPr>
              <a:spLocks/>
            </p:cNvSpPr>
            <p:nvPr/>
          </p:nvSpPr>
          <p:spPr bwMode="auto">
            <a:xfrm>
              <a:off x="55451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5" name="Freeform 362"/>
            <p:cNvSpPr>
              <a:spLocks/>
            </p:cNvSpPr>
            <p:nvPr/>
          </p:nvSpPr>
          <p:spPr bwMode="auto">
            <a:xfrm>
              <a:off x="55991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6" name="Freeform 363"/>
            <p:cNvSpPr>
              <a:spLocks/>
            </p:cNvSpPr>
            <p:nvPr/>
          </p:nvSpPr>
          <p:spPr bwMode="auto">
            <a:xfrm>
              <a:off x="55991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7" name="Freeform 364"/>
            <p:cNvSpPr>
              <a:spLocks/>
            </p:cNvSpPr>
            <p:nvPr/>
          </p:nvSpPr>
          <p:spPr bwMode="auto">
            <a:xfrm>
              <a:off x="56372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8" name="Freeform 365"/>
            <p:cNvSpPr>
              <a:spLocks/>
            </p:cNvSpPr>
            <p:nvPr/>
          </p:nvSpPr>
          <p:spPr bwMode="auto">
            <a:xfrm>
              <a:off x="55959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9" name="Freeform 366"/>
            <p:cNvSpPr>
              <a:spLocks/>
            </p:cNvSpPr>
            <p:nvPr/>
          </p:nvSpPr>
          <p:spPr bwMode="auto">
            <a:xfrm>
              <a:off x="55991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0" name="Freeform 367"/>
            <p:cNvSpPr>
              <a:spLocks/>
            </p:cNvSpPr>
            <p:nvPr/>
          </p:nvSpPr>
          <p:spPr bwMode="auto">
            <a:xfrm>
              <a:off x="55959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1" name="Rectangle 368"/>
            <p:cNvSpPr>
              <a:spLocks noChangeArrowheads="1"/>
            </p:cNvSpPr>
            <p:nvPr/>
          </p:nvSpPr>
          <p:spPr bwMode="auto">
            <a:xfrm>
              <a:off x="5646738" y="5452282"/>
              <a:ext cx="44450" cy="603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2" name="Freeform 369"/>
            <p:cNvSpPr>
              <a:spLocks/>
            </p:cNvSpPr>
            <p:nvPr/>
          </p:nvSpPr>
          <p:spPr bwMode="auto">
            <a:xfrm>
              <a:off x="5646738" y="5449107"/>
              <a:ext cx="0" cy="60325"/>
            </a:xfrm>
            <a:custGeom>
              <a:avLst/>
              <a:gdLst>
                <a:gd name="T0" fmla="*/ 19 h 19"/>
                <a:gd name="T1" fmla="*/ 1 h 19"/>
                <a:gd name="T2" fmla="*/ 0 h 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">
                  <a:moveTo>
                    <a:pt x="0" y="1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3" name="Freeform 370"/>
            <p:cNvSpPr>
              <a:spLocks/>
            </p:cNvSpPr>
            <p:nvPr/>
          </p:nvSpPr>
          <p:spPr bwMode="auto">
            <a:xfrm>
              <a:off x="5646738" y="545228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" name="Freeform 371"/>
            <p:cNvSpPr>
              <a:spLocks/>
            </p:cNvSpPr>
            <p:nvPr/>
          </p:nvSpPr>
          <p:spPr bwMode="auto">
            <a:xfrm>
              <a:off x="5688013" y="5452282"/>
              <a:ext cx="0" cy="60325"/>
            </a:xfrm>
            <a:custGeom>
              <a:avLst/>
              <a:gdLst>
                <a:gd name="T0" fmla="*/ 0 h 19"/>
                <a:gd name="T1" fmla="*/ 18 h 19"/>
                <a:gd name="T2" fmla="*/ 19 h 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">
                  <a:moveTo>
                    <a:pt x="0" y="0"/>
                  </a:moveTo>
                  <a:lnTo>
                    <a:pt x="0" y="18"/>
                  </a:lnTo>
                  <a:lnTo>
                    <a:pt x="0" y="1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" name="Freeform 372"/>
            <p:cNvSpPr>
              <a:spLocks/>
            </p:cNvSpPr>
            <p:nvPr/>
          </p:nvSpPr>
          <p:spPr bwMode="auto">
            <a:xfrm>
              <a:off x="564356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6" name="Rectangle 373"/>
            <p:cNvSpPr>
              <a:spLocks noChangeArrowheads="1"/>
            </p:cNvSpPr>
            <p:nvPr/>
          </p:nvSpPr>
          <p:spPr bwMode="auto">
            <a:xfrm>
              <a:off x="5697538" y="5506257"/>
              <a:ext cx="41275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7" name="Freeform 374"/>
            <p:cNvSpPr>
              <a:spLocks/>
            </p:cNvSpPr>
            <p:nvPr/>
          </p:nvSpPr>
          <p:spPr bwMode="auto">
            <a:xfrm>
              <a:off x="5697538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8" name="Freeform 375"/>
            <p:cNvSpPr>
              <a:spLocks/>
            </p:cNvSpPr>
            <p:nvPr/>
          </p:nvSpPr>
          <p:spPr bwMode="auto">
            <a:xfrm>
              <a:off x="5697538" y="55062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Freeform 376"/>
            <p:cNvSpPr>
              <a:spLocks/>
            </p:cNvSpPr>
            <p:nvPr/>
          </p:nvSpPr>
          <p:spPr bwMode="auto">
            <a:xfrm>
              <a:off x="5735638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Freeform 377"/>
            <p:cNvSpPr>
              <a:spLocks/>
            </p:cNvSpPr>
            <p:nvPr/>
          </p:nvSpPr>
          <p:spPr bwMode="auto">
            <a:xfrm>
              <a:off x="56943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378"/>
            <p:cNvSpPr>
              <a:spLocks/>
            </p:cNvSpPr>
            <p:nvPr/>
          </p:nvSpPr>
          <p:spPr bwMode="auto">
            <a:xfrm>
              <a:off x="574833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379"/>
            <p:cNvSpPr>
              <a:spLocks/>
            </p:cNvSpPr>
            <p:nvPr/>
          </p:nvSpPr>
          <p:spPr bwMode="auto">
            <a:xfrm>
              <a:off x="574833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380"/>
            <p:cNvSpPr>
              <a:spLocks/>
            </p:cNvSpPr>
            <p:nvPr/>
          </p:nvSpPr>
          <p:spPr bwMode="auto">
            <a:xfrm>
              <a:off x="578643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381"/>
            <p:cNvSpPr>
              <a:spLocks/>
            </p:cNvSpPr>
            <p:nvPr/>
          </p:nvSpPr>
          <p:spPr bwMode="auto">
            <a:xfrm>
              <a:off x="57451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382"/>
            <p:cNvSpPr>
              <a:spLocks/>
            </p:cNvSpPr>
            <p:nvPr/>
          </p:nvSpPr>
          <p:spPr bwMode="auto">
            <a:xfrm>
              <a:off x="574833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383"/>
            <p:cNvSpPr>
              <a:spLocks/>
            </p:cNvSpPr>
            <p:nvPr/>
          </p:nvSpPr>
          <p:spPr bwMode="auto">
            <a:xfrm>
              <a:off x="57451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Freeform 384"/>
            <p:cNvSpPr>
              <a:spLocks/>
            </p:cNvSpPr>
            <p:nvPr/>
          </p:nvSpPr>
          <p:spPr bwMode="auto">
            <a:xfrm>
              <a:off x="579596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385"/>
            <p:cNvSpPr>
              <a:spLocks/>
            </p:cNvSpPr>
            <p:nvPr/>
          </p:nvSpPr>
          <p:spPr bwMode="auto">
            <a:xfrm>
              <a:off x="5795963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386"/>
            <p:cNvSpPr>
              <a:spLocks/>
            </p:cNvSpPr>
            <p:nvPr/>
          </p:nvSpPr>
          <p:spPr bwMode="auto">
            <a:xfrm>
              <a:off x="583723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387"/>
            <p:cNvSpPr>
              <a:spLocks/>
            </p:cNvSpPr>
            <p:nvPr/>
          </p:nvSpPr>
          <p:spPr bwMode="auto">
            <a:xfrm>
              <a:off x="579278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388"/>
            <p:cNvSpPr>
              <a:spLocks/>
            </p:cNvSpPr>
            <p:nvPr/>
          </p:nvSpPr>
          <p:spPr bwMode="auto">
            <a:xfrm>
              <a:off x="5795963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Freeform 389"/>
            <p:cNvSpPr>
              <a:spLocks/>
            </p:cNvSpPr>
            <p:nvPr/>
          </p:nvSpPr>
          <p:spPr bwMode="auto">
            <a:xfrm>
              <a:off x="579278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Rectangle 390"/>
            <p:cNvSpPr>
              <a:spLocks noChangeArrowheads="1"/>
            </p:cNvSpPr>
            <p:nvPr/>
          </p:nvSpPr>
          <p:spPr bwMode="auto">
            <a:xfrm>
              <a:off x="5846763" y="5471332"/>
              <a:ext cx="41275" cy="4127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391"/>
            <p:cNvSpPr>
              <a:spLocks/>
            </p:cNvSpPr>
            <p:nvPr/>
          </p:nvSpPr>
          <p:spPr bwMode="auto">
            <a:xfrm>
              <a:off x="5846763" y="5468157"/>
              <a:ext cx="0" cy="41275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392"/>
            <p:cNvSpPr>
              <a:spLocks/>
            </p:cNvSpPr>
            <p:nvPr/>
          </p:nvSpPr>
          <p:spPr bwMode="auto">
            <a:xfrm>
              <a:off x="5846763" y="54713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393"/>
            <p:cNvSpPr>
              <a:spLocks/>
            </p:cNvSpPr>
            <p:nvPr/>
          </p:nvSpPr>
          <p:spPr bwMode="auto">
            <a:xfrm>
              <a:off x="5884863" y="5471332"/>
              <a:ext cx="0" cy="41275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394"/>
            <p:cNvSpPr>
              <a:spLocks/>
            </p:cNvSpPr>
            <p:nvPr/>
          </p:nvSpPr>
          <p:spPr bwMode="auto">
            <a:xfrm>
              <a:off x="584358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395"/>
            <p:cNvSpPr>
              <a:spLocks/>
            </p:cNvSpPr>
            <p:nvPr/>
          </p:nvSpPr>
          <p:spPr bwMode="auto">
            <a:xfrm>
              <a:off x="58943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396"/>
            <p:cNvSpPr>
              <a:spLocks/>
            </p:cNvSpPr>
            <p:nvPr/>
          </p:nvSpPr>
          <p:spPr bwMode="auto">
            <a:xfrm>
              <a:off x="5894388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397"/>
            <p:cNvSpPr>
              <a:spLocks/>
            </p:cNvSpPr>
            <p:nvPr/>
          </p:nvSpPr>
          <p:spPr bwMode="auto">
            <a:xfrm>
              <a:off x="593566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398"/>
            <p:cNvSpPr>
              <a:spLocks/>
            </p:cNvSpPr>
            <p:nvPr/>
          </p:nvSpPr>
          <p:spPr bwMode="auto">
            <a:xfrm>
              <a:off x="58912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399"/>
            <p:cNvSpPr>
              <a:spLocks/>
            </p:cNvSpPr>
            <p:nvPr/>
          </p:nvSpPr>
          <p:spPr bwMode="auto">
            <a:xfrm>
              <a:off x="5894388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400"/>
            <p:cNvSpPr>
              <a:spLocks/>
            </p:cNvSpPr>
            <p:nvPr/>
          </p:nvSpPr>
          <p:spPr bwMode="auto">
            <a:xfrm>
              <a:off x="58912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Rectangle 401"/>
            <p:cNvSpPr>
              <a:spLocks noChangeArrowheads="1"/>
            </p:cNvSpPr>
            <p:nvPr/>
          </p:nvSpPr>
          <p:spPr bwMode="auto">
            <a:xfrm>
              <a:off x="5945188" y="5433232"/>
              <a:ext cx="44450" cy="7937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402"/>
            <p:cNvSpPr>
              <a:spLocks/>
            </p:cNvSpPr>
            <p:nvPr/>
          </p:nvSpPr>
          <p:spPr bwMode="auto">
            <a:xfrm>
              <a:off x="5945188" y="5430057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403"/>
            <p:cNvSpPr>
              <a:spLocks/>
            </p:cNvSpPr>
            <p:nvPr/>
          </p:nvSpPr>
          <p:spPr bwMode="auto">
            <a:xfrm>
              <a:off x="5945188" y="54332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7" name="Freeform 404"/>
            <p:cNvSpPr>
              <a:spLocks/>
            </p:cNvSpPr>
            <p:nvPr/>
          </p:nvSpPr>
          <p:spPr bwMode="auto">
            <a:xfrm>
              <a:off x="5986463" y="5433232"/>
              <a:ext cx="0" cy="79375"/>
            </a:xfrm>
            <a:custGeom>
              <a:avLst/>
              <a:gdLst>
                <a:gd name="T0" fmla="*/ 0 h 25"/>
                <a:gd name="T1" fmla="*/ 24 h 25"/>
                <a:gd name="T2" fmla="*/ 25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0"/>
                  </a:move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8" name="Freeform 405"/>
            <p:cNvSpPr>
              <a:spLocks/>
            </p:cNvSpPr>
            <p:nvPr/>
          </p:nvSpPr>
          <p:spPr bwMode="auto">
            <a:xfrm>
              <a:off x="59420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9" name="Freeform 406"/>
            <p:cNvSpPr>
              <a:spLocks/>
            </p:cNvSpPr>
            <p:nvPr/>
          </p:nvSpPr>
          <p:spPr bwMode="auto">
            <a:xfrm>
              <a:off x="59959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408"/>
            <p:cNvSpPr>
              <a:spLocks/>
            </p:cNvSpPr>
            <p:nvPr/>
          </p:nvSpPr>
          <p:spPr bwMode="auto">
            <a:xfrm>
              <a:off x="599598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409"/>
            <p:cNvSpPr>
              <a:spLocks/>
            </p:cNvSpPr>
            <p:nvPr/>
          </p:nvSpPr>
          <p:spPr bwMode="auto">
            <a:xfrm>
              <a:off x="60340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2" name="Freeform 410"/>
            <p:cNvSpPr>
              <a:spLocks/>
            </p:cNvSpPr>
            <p:nvPr/>
          </p:nvSpPr>
          <p:spPr bwMode="auto">
            <a:xfrm>
              <a:off x="59928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3" name="Freeform 411"/>
            <p:cNvSpPr>
              <a:spLocks/>
            </p:cNvSpPr>
            <p:nvPr/>
          </p:nvSpPr>
          <p:spPr bwMode="auto">
            <a:xfrm>
              <a:off x="599598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412"/>
            <p:cNvSpPr>
              <a:spLocks/>
            </p:cNvSpPr>
            <p:nvPr/>
          </p:nvSpPr>
          <p:spPr bwMode="auto">
            <a:xfrm>
              <a:off x="59928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413"/>
            <p:cNvSpPr>
              <a:spLocks/>
            </p:cNvSpPr>
            <p:nvPr/>
          </p:nvSpPr>
          <p:spPr bwMode="auto">
            <a:xfrm>
              <a:off x="60467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414"/>
            <p:cNvSpPr>
              <a:spLocks/>
            </p:cNvSpPr>
            <p:nvPr/>
          </p:nvSpPr>
          <p:spPr bwMode="auto">
            <a:xfrm>
              <a:off x="604678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415"/>
            <p:cNvSpPr>
              <a:spLocks/>
            </p:cNvSpPr>
            <p:nvPr/>
          </p:nvSpPr>
          <p:spPr bwMode="auto">
            <a:xfrm>
              <a:off x="60848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416"/>
            <p:cNvSpPr>
              <a:spLocks/>
            </p:cNvSpPr>
            <p:nvPr/>
          </p:nvSpPr>
          <p:spPr bwMode="auto">
            <a:xfrm>
              <a:off x="60436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Freeform 417"/>
            <p:cNvSpPr>
              <a:spLocks/>
            </p:cNvSpPr>
            <p:nvPr/>
          </p:nvSpPr>
          <p:spPr bwMode="auto">
            <a:xfrm>
              <a:off x="604678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Freeform 418"/>
            <p:cNvSpPr>
              <a:spLocks/>
            </p:cNvSpPr>
            <p:nvPr/>
          </p:nvSpPr>
          <p:spPr bwMode="auto">
            <a:xfrm>
              <a:off x="60436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419"/>
            <p:cNvSpPr>
              <a:spLocks/>
            </p:cNvSpPr>
            <p:nvPr/>
          </p:nvSpPr>
          <p:spPr bwMode="auto">
            <a:xfrm>
              <a:off x="60944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420"/>
            <p:cNvSpPr>
              <a:spLocks/>
            </p:cNvSpPr>
            <p:nvPr/>
          </p:nvSpPr>
          <p:spPr bwMode="auto">
            <a:xfrm>
              <a:off x="6094413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421"/>
            <p:cNvSpPr>
              <a:spLocks/>
            </p:cNvSpPr>
            <p:nvPr/>
          </p:nvSpPr>
          <p:spPr bwMode="auto">
            <a:xfrm>
              <a:off x="61356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422"/>
            <p:cNvSpPr>
              <a:spLocks/>
            </p:cNvSpPr>
            <p:nvPr/>
          </p:nvSpPr>
          <p:spPr bwMode="auto">
            <a:xfrm>
              <a:off x="609123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423"/>
            <p:cNvSpPr>
              <a:spLocks/>
            </p:cNvSpPr>
            <p:nvPr/>
          </p:nvSpPr>
          <p:spPr bwMode="auto">
            <a:xfrm>
              <a:off x="6094413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424"/>
            <p:cNvSpPr>
              <a:spLocks/>
            </p:cNvSpPr>
            <p:nvPr/>
          </p:nvSpPr>
          <p:spPr bwMode="auto">
            <a:xfrm>
              <a:off x="609123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Rectangle 425"/>
            <p:cNvSpPr>
              <a:spLocks noChangeArrowheads="1"/>
            </p:cNvSpPr>
            <p:nvPr/>
          </p:nvSpPr>
          <p:spPr bwMode="auto">
            <a:xfrm>
              <a:off x="6145213" y="5366557"/>
              <a:ext cx="41275" cy="1460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426"/>
            <p:cNvSpPr>
              <a:spLocks/>
            </p:cNvSpPr>
            <p:nvPr/>
          </p:nvSpPr>
          <p:spPr bwMode="auto">
            <a:xfrm>
              <a:off x="6145213" y="5363382"/>
              <a:ext cx="0" cy="146050"/>
            </a:xfrm>
            <a:custGeom>
              <a:avLst/>
              <a:gdLst>
                <a:gd name="T0" fmla="*/ 46 h 46"/>
                <a:gd name="T1" fmla="*/ 1 h 46"/>
                <a:gd name="T2" fmla="*/ 0 h 4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6">
                  <a:moveTo>
                    <a:pt x="0" y="4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427"/>
            <p:cNvSpPr>
              <a:spLocks/>
            </p:cNvSpPr>
            <p:nvPr/>
          </p:nvSpPr>
          <p:spPr bwMode="auto">
            <a:xfrm>
              <a:off x="6145213" y="53665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428"/>
            <p:cNvSpPr>
              <a:spLocks/>
            </p:cNvSpPr>
            <p:nvPr/>
          </p:nvSpPr>
          <p:spPr bwMode="auto">
            <a:xfrm>
              <a:off x="6183313" y="5366557"/>
              <a:ext cx="0" cy="146050"/>
            </a:xfrm>
            <a:custGeom>
              <a:avLst/>
              <a:gdLst>
                <a:gd name="T0" fmla="*/ 0 h 46"/>
                <a:gd name="T1" fmla="*/ 45 h 46"/>
                <a:gd name="T2" fmla="*/ 46 h 4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6">
                  <a:moveTo>
                    <a:pt x="0" y="0"/>
                  </a:moveTo>
                  <a:lnTo>
                    <a:pt x="0" y="45"/>
                  </a:lnTo>
                  <a:lnTo>
                    <a:pt x="0" y="4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429"/>
            <p:cNvSpPr>
              <a:spLocks/>
            </p:cNvSpPr>
            <p:nvPr/>
          </p:nvSpPr>
          <p:spPr bwMode="auto">
            <a:xfrm>
              <a:off x="61420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Freeform 430"/>
            <p:cNvSpPr>
              <a:spLocks/>
            </p:cNvSpPr>
            <p:nvPr/>
          </p:nvSpPr>
          <p:spPr bwMode="auto">
            <a:xfrm>
              <a:off x="61960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Freeform 431"/>
            <p:cNvSpPr>
              <a:spLocks/>
            </p:cNvSpPr>
            <p:nvPr/>
          </p:nvSpPr>
          <p:spPr bwMode="auto">
            <a:xfrm>
              <a:off x="61960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4" name="Freeform 432"/>
            <p:cNvSpPr>
              <a:spLocks/>
            </p:cNvSpPr>
            <p:nvPr/>
          </p:nvSpPr>
          <p:spPr bwMode="auto">
            <a:xfrm>
              <a:off x="62341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Freeform 433"/>
            <p:cNvSpPr>
              <a:spLocks/>
            </p:cNvSpPr>
            <p:nvPr/>
          </p:nvSpPr>
          <p:spPr bwMode="auto">
            <a:xfrm>
              <a:off x="61928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" name="Freeform 434"/>
            <p:cNvSpPr>
              <a:spLocks/>
            </p:cNvSpPr>
            <p:nvPr/>
          </p:nvSpPr>
          <p:spPr bwMode="auto">
            <a:xfrm>
              <a:off x="61960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Freeform 435"/>
            <p:cNvSpPr>
              <a:spLocks/>
            </p:cNvSpPr>
            <p:nvPr/>
          </p:nvSpPr>
          <p:spPr bwMode="auto">
            <a:xfrm>
              <a:off x="61928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" name="Rectangle 436"/>
            <p:cNvSpPr>
              <a:spLocks noChangeArrowheads="1"/>
            </p:cNvSpPr>
            <p:nvPr/>
          </p:nvSpPr>
          <p:spPr bwMode="auto">
            <a:xfrm>
              <a:off x="6243638" y="5480857"/>
              <a:ext cx="44450" cy="317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9" name="Freeform 437"/>
            <p:cNvSpPr>
              <a:spLocks/>
            </p:cNvSpPr>
            <p:nvPr/>
          </p:nvSpPr>
          <p:spPr bwMode="auto">
            <a:xfrm>
              <a:off x="6243638" y="5477682"/>
              <a:ext cx="0" cy="31750"/>
            </a:xfrm>
            <a:custGeom>
              <a:avLst/>
              <a:gdLst>
                <a:gd name="T0" fmla="*/ 10 h 10"/>
                <a:gd name="T1" fmla="*/ 1 h 10"/>
                <a:gd name="T2" fmla="*/ 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Freeform 438"/>
            <p:cNvSpPr>
              <a:spLocks/>
            </p:cNvSpPr>
            <p:nvPr/>
          </p:nvSpPr>
          <p:spPr bwMode="auto">
            <a:xfrm>
              <a:off x="6243638" y="5480857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Freeform 439"/>
            <p:cNvSpPr>
              <a:spLocks/>
            </p:cNvSpPr>
            <p:nvPr/>
          </p:nvSpPr>
          <p:spPr bwMode="auto">
            <a:xfrm>
              <a:off x="6284913" y="5480857"/>
              <a:ext cx="0" cy="31750"/>
            </a:xfrm>
            <a:custGeom>
              <a:avLst/>
              <a:gdLst>
                <a:gd name="T0" fmla="*/ 0 h 10"/>
                <a:gd name="T1" fmla="*/ 9 h 10"/>
                <a:gd name="T2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Freeform 440"/>
            <p:cNvSpPr>
              <a:spLocks/>
            </p:cNvSpPr>
            <p:nvPr/>
          </p:nvSpPr>
          <p:spPr bwMode="auto">
            <a:xfrm>
              <a:off x="624046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Rectangle 441"/>
            <p:cNvSpPr>
              <a:spLocks noChangeArrowheads="1"/>
            </p:cNvSpPr>
            <p:nvPr/>
          </p:nvSpPr>
          <p:spPr bwMode="auto">
            <a:xfrm>
              <a:off x="6294438" y="5007782"/>
              <a:ext cx="41275" cy="5048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Freeform 442"/>
            <p:cNvSpPr>
              <a:spLocks/>
            </p:cNvSpPr>
            <p:nvPr/>
          </p:nvSpPr>
          <p:spPr bwMode="auto">
            <a:xfrm>
              <a:off x="6294438" y="5004607"/>
              <a:ext cx="0" cy="504825"/>
            </a:xfrm>
            <a:custGeom>
              <a:avLst/>
              <a:gdLst>
                <a:gd name="T0" fmla="*/ 159 h 159"/>
                <a:gd name="T1" fmla="*/ 1 h 159"/>
                <a:gd name="T2" fmla="*/ 0 h 15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9">
                  <a:moveTo>
                    <a:pt x="0" y="15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Freeform 443"/>
            <p:cNvSpPr>
              <a:spLocks/>
            </p:cNvSpPr>
            <p:nvPr/>
          </p:nvSpPr>
          <p:spPr bwMode="auto">
            <a:xfrm>
              <a:off x="6294438" y="500778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Freeform 444"/>
            <p:cNvSpPr>
              <a:spLocks/>
            </p:cNvSpPr>
            <p:nvPr/>
          </p:nvSpPr>
          <p:spPr bwMode="auto">
            <a:xfrm>
              <a:off x="6332538" y="5007782"/>
              <a:ext cx="0" cy="504825"/>
            </a:xfrm>
            <a:custGeom>
              <a:avLst/>
              <a:gdLst>
                <a:gd name="T0" fmla="*/ 0 h 159"/>
                <a:gd name="T1" fmla="*/ 158 h 159"/>
                <a:gd name="T2" fmla="*/ 159 h 15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9">
                  <a:moveTo>
                    <a:pt x="0" y="0"/>
                  </a:moveTo>
                  <a:lnTo>
                    <a:pt x="0" y="158"/>
                  </a:lnTo>
                  <a:lnTo>
                    <a:pt x="0" y="15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Freeform 445"/>
            <p:cNvSpPr>
              <a:spLocks/>
            </p:cNvSpPr>
            <p:nvPr/>
          </p:nvSpPr>
          <p:spPr bwMode="auto">
            <a:xfrm>
              <a:off x="62912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Freeform 446"/>
            <p:cNvSpPr>
              <a:spLocks/>
            </p:cNvSpPr>
            <p:nvPr/>
          </p:nvSpPr>
          <p:spPr bwMode="auto">
            <a:xfrm>
              <a:off x="634523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Freeform 447"/>
            <p:cNvSpPr>
              <a:spLocks/>
            </p:cNvSpPr>
            <p:nvPr/>
          </p:nvSpPr>
          <p:spPr bwMode="auto">
            <a:xfrm>
              <a:off x="634523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Freeform 448"/>
            <p:cNvSpPr>
              <a:spLocks/>
            </p:cNvSpPr>
            <p:nvPr/>
          </p:nvSpPr>
          <p:spPr bwMode="auto">
            <a:xfrm>
              <a:off x="638333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Freeform 449"/>
            <p:cNvSpPr>
              <a:spLocks/>
            </p:cNvSpPr>
            <p:nvPr/>
          </p:nvSpPr>
          <p:spPr bwMode="auto">
            <a:xfrm>
              <a:off x="63420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Freeform 450"/>
            <p:cNvSpPr>
              <a:spLocks/>
            </p:cNvSpPr>
            <p:nvPr/>
          </p:nvSpPr>
          <p:spPr bwMode="auto">
            <a:xfrm>
              <a:off x="634523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Freeform 451"/>
            <p:cNvSpPr>
              <a:spLocks/>
            </p:cNvSpPr>
            <p:nvPr/>
          </p:nvSpPr>
          <p:spPr bwMode="auto">
            <a:xfrm>
              <a:off x="63420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Rectangle 452"/>
            <p:cNvSpPr>
              <a:spLocks noChangeArrowheads="1"/>
            </p:cNvSpPr>
            <p:nvPr/>
          </p:nvSpPr>
          <p:spPr bwMode="auto">
            <a:xfrm>
              <a:off x="6392863" y="5493557"/>
              <a:ext cx="44450" cy="190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Freeform 453"/>
            <p:cNvSpPr>
              <a:spLocks/>
            </p:cNvSpPr>
            <p:nvPr/>
          </p:nvSpPr>
          <p:spPr bwMode="auto">
            <a:xfrm>
              <a:off x="6392863" y="5490382"/>
              <a:ext cx="0" cy="19050"/>
            </a:xfrm>
            <a:custGeom>
              <a:avLst/>
              <a:gdLst>
                <a:gd name="T0" fmla="*/ 6 h 6"/>
                <a:gd name="T1" fmla="*/ 1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Freeform 454"/>
            <p:cNvSpPr>
              <a:spLocks/>
            </p:cNvSpPr>
            <p:nvPr/>
          </p:nvSpPr>
          <p:spPr bwMode="auto">
            <a:xfrm>
              <a:off x="6392863" y="5493557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Freeform 455"/>
            <p:cNvSpPr>
              <a:spLocks/>
            </p:cNvSpPr>
            <p:nvPr/>
          </p:nvSpPr>
          <p:spPr bwMode="auto">
            <a:xfrm>
              <a:off x="6434138" y="5493557"/>
              <a:ext cx="0" cy="19050"/>
            </a:xfrm>
            <a:custGeom>
              <a:avLst/>
              <a:gdLst>
                <a:gd name="T0" fmla="*/ 0 h 6"/>
                <a:gd name="T1" fmla="*/ 5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Freeform 456"/>
            <p:cNvSpPr>
              <a:spLocks/>
            </p:cNvSpPr>
            <p:nvPr/>
          </p:nvSpPr>
          <p:spPr bwMode="auto">
            <a:xfrm>
              <a:off x="638968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Rectangle 457"/>
            <p:cNvSpPr>
              <a:spLocks noChangeArrowheads="1"/>
            </p:cNvSpPr>
            <p:nvPr/>
          </p:nvSpPr>
          <p:spPr bwMode="auto">
            <a:xfrm>
              <a:off x="6443663" y="5439582"/>
              <a:ext cx="41275" cy="730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Freeform 458"/>
            <p:cNvSpPr>
              <a:spLocks/>
            </p:cNvSpPr>
            <p:nvPr/>
          </p:nvSpPr>
          <p:spPr bwMode="auto">
            <a:xfrm>
              <a:off x="6443663" y="5436407"/>
              <a:ext cx="0" cy="73025"/>
            </a:xfrm>
            <a:custGeom>
              <a:avLst/>
              <a:gdLst>
                <a:gd name="T0" fmla="*/ 23 h 23"/>
                <a:gd name="T1" fmla="*/ 1 h 23"/>
                <a:gd name="T2" fmla="*/ 0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Freeform 459"/>
            <p:cNvSpPr>
              <a:spLocks/>
            </p:cNvSpPr>
            <p:nvPr/>
          </p:nvSpPr>
          <p:spPr bwMode="auto">
            <a:xfrm>
              <a:off x="6443663" y="543958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Freeform 460"/>
            <p:cNvSpPr>
              <a:spLocks/>
            </p:cNvSpPr>
            <p:nvPr/>
          </p:nvSpPr>
          <p:spPr bwMode="auto">
            <a:xfrm>
              <a:off x="6481763" y="5439582"/>
              <a:ext cx="0" cy="73025"/>
            </a:xfrm>
            <a:custGeom>
              <a:avLst/>
              <a:gdLst>
                <a:gd name="T0" fmla="*/ 0 h 23"/>
                <a:gd name="T1" fmla="*/ 22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0"/>
                  </a:moveTo>
                  <a:lnTo>
                    <a:pt x="0" y="22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3" name="Freeform 461"/>
            <p:cNvSpPr>
              <a:spLocks/>
            </p:cNvSpPr>
            <p:nvPr/>
          </p:nvSpPr>
          <p:spPr bwMode="auto">
            <a:xfrm>
              <a:off x="644048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4" name="Rectangle 462"/>
            <p:cNvSpPr>
              <a:spLocks noChangeArrowheads="1"/>
            </p:cNvSpPr>
            <p:nvPr/>
          </p:nvSpPr>
          <p:spPr bwMode="auto">
            <a:xfrm>
              <a:off x="6491288" y="5442757"/>
              <a:ext cx="44450" cy="698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5" name="Freeform 463"/>
            <p:cNvSpPr>
              <a:spLocks/>
            </p:cNvSpPr>
            <p:nvPr/>
          </p:nvSpPr>
          <p:spPr bwMode="auto">
            <a:xfrm>
              <a:off x="6491288" y="5439582"/>
              <a:ext cx="0" cy="69850"/>
            </a:xfrm>
            <a:custGeom>
              <a:avLst/>
              <a:gdLst>
                <a:gd name="T0" fmla="*/ 22 h 22"/>
                <a:gd name="T1" fmla="*/ 1 h 22"/>
                <a:gd name="T2" fmla="*/ 0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">
                  <a:moveTo>
                    <a:pt x="0" y="2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" name="Freeform 464"/>
            <p:cNvSpPr>
              <a:spLocks/>
            </p:cNvSpPr>
            <p:nvPr/>
          </p:nvSpPr>
          <p:spPr bwMode="auto">
            <a:xfrm>
              <a:off x="6491288" y="5442757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" name="Freeform 465"/>
            <p:cNvSpPr>
              <a:spLocks/>
            </p:cNvSpPr>
            <p:nvPr/>
          </p:nvSpPr>
          <p:spPr bwMode="auto">
            <a:xfrm>
              <a:off x="6532563" y="5442757"/>
              <a:ext cx="0" cy="69850"/>
            </a:xfrm>
            <a:custGeom>
              <a:avLst/>
              <a:gdLst>
                <a:gd name="T0" fmla="*/ 0 h 22"/>
                <a:gd name="T1" fmla="*/ 21 h 22"/>
                <a:gd name="T2" fmla="*/ 22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">
                  <a:moveTo>
                    <a:pt x="0" y="0"/>
                  </a:moveTo>
                  <a:lnTo>
                    <a:pt x="0" y="21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8" name="Freeform 466"/>
            <p:cNvSpPr>
              <a:spLocks/>
            </p:cNvSpPr>
            <p:nvPr/>
          </p:nvSpPr>
          <p:spPr bwMode="auto">
            <a:xfrm>
              <a:off x="64881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" name="Freeform 467"/>
            <p:cNvSpPr>
              <a:spLocks/>
            </p:cNvSpPr>
            <p:nvPr/>
          </p:nvSpPr>
          <p:spPr bwMode="auto">
            <a:xfrm>
              <a:off x="65420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0" name="Freeform 468"/>
            <p:cNvSpPr>
              <a:spLocks/>
            </p:cNvSpPr>
            <p:nvPr/>
          </p:nvSpPr>
          <p:spPr bwMode="auto">
            <a:xfrm>
              <a:off x="654208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1" name="Freeform 469"/>
            <p:cNvSpPr>
              <a:spLocks/>
            </p:cNvSpPr>
            <p:nvPr/>
          </p:nvSpPr>
          <p:spPr bwMode="auto">
            <a:xfrm>
              <a:off x="65801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2" name="Freeform 470"/>
            <p:cNvSpPr>
              <a:spLocks/>
            </p:cNvSpPr>
            <p:nvPr/>
          </p:nvSpPr>
          <p:spPr bwMode="auto">
            <a:xfrm>
              <a:off x="65389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3" name="Freeform 471"/>
            <p:cNvSpPr>
              <a:spLocks/>
            </p:cNvSpPr>
            <p:nvPr/>
          </p:nvSpPr>
          <p:spPr bwMode="auto">
            <a:xfrm>
              <a:off x="654208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4" name="Freeform 472"/>
            <p:cNvSpPr>
              <a:spLocks/>
            </p:cNvSpPr>
            <p:nvPr/>
          </p:nvSpPr>
          <p:spPr bwMode="auto">
            <a:xfrm>
              <a:off x="65389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5" name="Rectangle 473"/>
            <p:cNvSpPr>
              <a:spLocks noChangeArrowheads="1"/>
            </p:cNvSpPr>
            <p:nvPr/>
          </p:nvSpPr>
          <p:spPr bwMode="auto">
            <a:xfrm>
              <a:off x="6592888" y="5439582"/>
              <a:ext cx="41275" cy="730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" name="Freeform 474"/>
            <p:cNvSpPr>
              <a:spLocks/>
            </p:cNvSpPr>
            <p:nvPr/>
          </p:nvSpPr>
          <p:spPr bwMode="auto">
            <a:xfrm>
              <a:off x="6592888" y="5436407"/>
              <a:ext cx="0" cy="73025"/>
            </a:xfrm>
            <a:custGeom>
              <a:avLst/>
              <a:gdLst>
                <a:gd name="T0" fmla="*/ 23 h 23"/>
                <a:gd name="T1" fmla="*/ 1 h 23"/>
                <a:gd name="T2" fmla="*/ 0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" name="Freeform 475"/>
            <p:cNvSpPr>
              <a:spLocks/>
            </p:cNvSpPr>
            <p:nvPr/>
          </p:nvSpPr>
          <p:spPr bwMode="auto">
            <a:xfrm>
              <a:off x="6592888" y="543958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" name="Freeform 476"/>
            <p:cNvSpPr>
              <a:spLocks/>
            </p:cNvSpPr>
            <p:nvPr/>
          </p:nvSpPr>
          <p:spPr bwMode="auto">
            <a:xfrm>
              <a:off x="6630988" y="5439582"/>
              <a:ext cx="0" cy="73025"/>
            </a:xfrm>
            <a:custGeom>
              <a:avLst/>
              <a:gdLst>
                <a:gd name="T0" fmla="*/ 0 h 23"/>
                <a:gd name="T1" fmla="*/ 22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0"/>
                  </a:moveTo>
                  <a:lnTo>
                    <a:pt x="0" y="22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" name="Freeform 477"/>
            <p:cNvSpPr>
              <a:spLocks/>
            </p:cNvSpPr>
            <p:nvPr/>
          </p:nvSpPr>
          <p:spPr bwMode="auto">
            <a:xfrm>
              <a:off x="65897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" name="Rectangle 478"/>
            <p:cNvSpPr>
              <a:spLocks noChangeArrowheads="1"/>
            </p:cNvSpPr>
            <p:nvPr/>
          </p:nvSpPr>
          <p:spPr bwMode="auto">
            <a:xfrm>
              <a:off x="6640513" y="5404657"/>
              <a:ext cx="44450" cy="1079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" name="Freeform 479"/>
            <p:cNvSpPr>
              <a:spLocks/>
            </p:cNvSpPr>
            <p:nvPr/>
          </p:nvSpPr>
          <p:spPr bwMode="auto">
            <a:xfrm>
              <a:off x="6640513" y="5401482"/>
              <a:ext cx="0" cy="107950"/>
            </a:xfrm>
            <a:custGeom>
              <a:avLst/>
              <a:gdLst>
                <a:gd name="T0" fmla="*/ 34 h 34"/>
                <a:gd name="T1" fmla="*/ 1 h 34"/>
                <a:gd name="T2" fmla="*/ 0 h 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">
                  <a:moveTo>
                    <a:pt x="0" y="3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" name="Freeform 480"/>
            <p:cNvSpPr>
              <a:spLocks/>
            </p:cNvSpPr>
            <p:nvPr/>
          </p:nvSpPr>
          <p:spPr bwMode="auto">
            <a:xfrm>
              <a:off x="6640513" y="5404657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" name="Freeform 481"/>
            <p:cNvSpPr>
              <a:spLocks/>
            </p:cNvSpPr>
            <p:nvPr/>
          </p:nvSpPr>
          <p:spPr bwMode="auto">
            <a:xfrm>
              <a:off x="6681788" y="5404657"/>
              <a:ext cx="0" cy="107950"/>
            </a:xfrm>
            <a:custGeom>
              <a:avLst/>
              <a:gdLst>
                <a:gd name="T0" fmla="*/ 0 h 34"/>
                <a:gd name="T1" fmla="*/ 33 h 34"/>
                <a:gd name="T2" fmla="*/ 34 h 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">
                  <a:moveTo>
                    <a:pt x="0" y="0"/>
                  </a:moveTo>
                  <a:lnTo>
                    <a:pt x="0" y="33"/>
                  </a:lnTo>
                  <a:lnTo>
                    <a:pt x="0" y="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" name="Freeform 482"/>
            <p:cNvSpPr>
              <a:spLocks/>
            </p:cNvSpPr>
            <p:nvPr/>
          </p:nvSpPr>
          <p:spPr bwMode="auto">
            <a:xfrm>
              <a:off x="663733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" name="Freeform 483"/>
            <p:cNvSpPr>
              <a:spLocks/>
            </p:cNvSpPr>
            <p:nvPr/>
          </p:nvSpPr>
          <p:spPr bwMode="auto">
            <a:xfrm>
              <a:off x="66913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" name="Freeform 484"/>
            <p:cNvSpPr>
              <a:spLocks/>
            </p:cNvSpPr>
            <p:nvPr/>
          </p:nvSpPr>
          <p:spPr bwMode="auto">
            <a:xfrm>
              <a:off x="66913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" name="Freeform 485"/>
            <p:cNvSpPr>
              <a:spLocks/>
            </p:cNvSpPr>
            <p:nvPr/>
          </p:nvSpPr>
          <p:spPr bwMode="auto">
            <a:xfrm>
              <a:off x="67294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8" name="Freeform 486"/>
            <p:cNvSpPr>
              <a:spLocks/>
            </p:cNvSpPr>
            <p:nvPr/>
          </p:nvSpPr>
          <p:spPr bwMode="auto">
            <a:xfrm>
              <a:off x="66881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9" name="Freeform 487"/>
            <p:cNvSpPr>
              <a:spLocks/>
            </p:cNvSpPr>
            <p:nvPr/>
          </p:nvSpPr>
          <p:spPr bwMode="auto">
            <a:xfrm>
              <a:off x="66913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0" name="Freeform 488"/>
            <p:cNvSpPr>
              <a:spLocks/>
            </p:cNvSpPr>
            <p:nvPr/>
          </p:nvSpPr>
          <p:spPr bwMode="auto">
            <a:xfrm>
              <a:off x="66881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1" name="Rectangle 489"/>
            <p:cNvSpPr>
              <a:spLocks noChangeArrowheads="1"/>
            </p:cNvSpPr>
            <p:nvPr/>
          </p:nvSpPr>
          <p:spPr bwMode="auto">
            <a:xfrm>
              <a:off x="6742113" y="5411007"/>
              <a:ext cx="41275" cy="10160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2" name="Freeform 490"/>
            <p:cNvSpPr>
              <a:spLocks/>
            </p:cNvSpPr>
            <p:nvPr/>
          </p:nvSpPr>
          <p:spPr bwMode="auto">
            <a:xfrm>
              <a:off x="6742113" y="5407832"/>
              <a:ext cx="0" cy="101600"/>
            </a:xfrm>
            <a:custGeom>
              <a:avLst/>
              <a:gdLst>
                <a:gd name="T0" fmla="*/ 32 h 32"/>
                <a:gd name="T1" fmla="*/ 1 h 32"/>
                <a:gd name="T2" fmla="*/ 0 h 3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2">
                  <a:moveTo>
                    <a:pt x="0" y="3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3" name="Freeform 491"/>
            <p:cNvSpPr>
              <a:spLocks/>
            </p:cNvSpPr>
            <p:nvPr/>
          </p:nvSpPr>
          <p:spPr bwMode="auto">
            <a:xfrm>
              <a:off x="6742113" y="541100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4" name="Freeform 492"/>
            <p:cNvSpPr>
              <a:spLocks/>
            </p:cNvSpPr>
            <p:nvPr/>
          </p:nvSpPr>
          <p:spPr bwMode="auto">
            <a:xfrm>
              <a:off x="6780213" y="5411007"/>
              <a:ext cx="0" cy="101600"/>
            </a:xfrm>
            <a:custGeom>
              <a:avLst/>
              <a:gdLst>
                <a:gd name="T0" fmla="*/ 0 h 32"/>
                <a:gd name="T1" fmla="*/ 31 h 32"/>
                <a:gd name="T2" fmla="*/ 32 h 3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2">
                  <a:moveTo>
                    <a:pt x="0" y="0"/>
                  </a:moveTo>
                  <a:lnTo>
                    <a:pt x="0" y="31"/>
                  </a:lnTo>
                  <a:lnTo>
                    <a:pt x="0" y="3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5" name="Freeform 493"/>
            <p:cNvSpPr>
              <a:spLocks/>
            </p:cNvSpPr>
            <p:nvPr/>
          </p:nvSpPr>
          <p:spPr bwMode="auto">
            <a:xfrm>
              <a:off x="67389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6" name="Rectangle 494"/>
            <p:cNvSpPr>
              <a:spLocks noChangeArrowheads="1"/>
            </p:cNvSpPr>
            <p:nvPr/>
          </p:nvSpPr>
          <p:spPr bwMode="auto">
            <a:xfrm>
              <a:off x="6789738" y="5487207"/>
              <a:ext cx="44450" cy="2540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" name="Freeform 495"/>
            <p:cNvSpPr>
              <a:spLocks/>
            </p:cNvSpPr>
            <p:nvPr/>
          </p:nvSpPr>
          <p:spPr bwMode="auto">
            <a:xfrm>
              <a:off x="6789738" y="5484032"/>
              <a:ext cx="0" cy="25400"/>
            </a:xfrm>
            <a:custGeom>
              <a:avLst/>
              <a:gdLst>
                <a:gd name="T0" fmla="*/ 8 h 8"/>
                <a:gd name="T1" fmla="*/ 1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8" name="Freeform 496"/>
            <p:cNvSpPr>
              <a:spLocks/>
            </p:cNvSpPr>
            <p:nvPr/>
          </p:nvSpPr>
          <p:spPr bwMode="auto">
            <a:xfrm>
              <a:off x="6789738" y="5487207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9" name="Freeform 497"/>
            <p:cNvSpPr>
              <a:spLocks/>
            </p:cNvSpPr>
            <p:nvPr/>
          </p:nvSpPr>
          <p:spPr bwMode="auto">
            <a:xfrm>
              <a:off x="6831013" y="5487207"/>
              <a:ext cx="0" cy="25400"/>
            </a:xfrm>
            <a:custGeom>
              <a:avLst/>
              <a:gdLst>
                <a:gd name="T0" fmla="*/ 0 h 8"/>
                <a:gd name="T1" fmla="*/ 7 h 8"/>
                <a:gd name="T2" fmla="*/ 8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lnTo>
                    <a:pt x="0" y="7"/>
                  </a:lnTo>
                  <a:lnTo>
                    <a:pt x="0" y="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0" name="Freeform 498"/>
            <p:cNvSpPr>
              <a:spLocks/>
            </p:cNvSpPr>
            <p:nvPr/>
          </p:nvSpPr>
          <p:spPr bwMode="auto">
            <a:xfrm>
              <a:off x="678656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1" name="Rectangle 499"/>
            <p:cNvSpPr>
              <a:spLocks noChangeArrowheads="1"/>
            </p:cNvSpPr>
            <p:nvPr/>
          </p:nvSpPr>
          <p:spPr bwMode="auto">
            <a:xfrm>
              <a:off x="6840538" y="5442757"/>
              <a:ext cx="41275" cy="698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2" name="Freeform 500"/>
            <p:cNvSpPr>
              <a:spLocks/>
            </p:cNvSpPr>
            <p:nvPr/>
          </p:nvSpPr>
          <p:spPr bwMode="auto">
            <a:xfrm>
              <a:off x="6840538" y="5439582"/>
              <a:ext cx="0" cy="69850"/>
            </a:xfrm>
            <a:custGeom>
              <a:avLst/>
              <a:gdLst>
                <a:gd name="T0" fmla="*/ 22 h 22"/>
                <a:gd name="T1" fmla="*/ 1 h 22"/>
                <a:gd name="T2" fmla="*/ 0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">
                  <a:moveTo>
                    <a:pt x="0" y="2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3" name="Freeform 501"/>
            <p:cNvSpPr>
              <a:spLocks/>
            </p:cNvSpPr>
            <p:nvPr/>
          </p:nvSpPr>
          <p:spPr bwMode="auto">
            <a:xfrm>
              <a:off x="6840538" y="54427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4" name="Freeform 502"/>
            <p:cNvSpPr>
              <a:spLocks/>
            </p:cNvSpPr>
            <p:nvPr/>
          </p:nvSpPr>
          <p:spPr bwMode="auto">
            <a:xfrm>
              <a:off x="6878638" y="5442757"/>
              <a:ext cx="0" cy="69850"/>
            </a:xfrm>
            <a:custGeom>
              <a:avLst/>
              <a:gdLst>
                <a:gd name="T0" fmla="*/ 0 h 22"/>
                <a:gd name="T1" fmla="*/ 21 h 22"/>
                <a:gd name="T2" fmla="*/ 22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">
                  <a:moveTo>
                    <a:pt x="0" y="0"/>
                  </a:moveTo>
                  <a:lnTo>
                    <a:pt x="0" y="21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5" name="Freeform 503"/>
            <p:cNvSpPr>
              <a:spLocks/>
            </p:cNvSpPr>
            <p:nvPr/>
          </p:nvSpPr>
          <p:spPr bwMode="auto">
            <a:xfrm>
              <a:off x="68373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6" name="Rectangle 504"/>
            <p:cNvSpPr>
              <a:spLocks noChangeArrowheads="1"/>
            </p:cNvSpPr>
            <p:nvPr/>
          </p:nvSpPr>
          <p:spPr bwMode="auto">
            <a:xfrm>
              <a:off x="6891338" y="4655357"/>
              <a:ext cx="41275" cy="8572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" name="Freeform 505"/>
            <p:cNvSpPr>
              <a:spLocks/>
            </p:cNvSpPr>
            <p:nvPr/>
          </p:nvSpPr>
          <p:spPr bwMode="auto">
            <a:xfrm>
              <a:off x="6891338" y="4652182"/>
              <a:ext cx="0" cy="857250"/>
            </a:xfrm>
            <a:custGeom>
              <a:avLst/>
              <a:gdLst>
                <a:gd name="T0" fmla="*/ 270 h 270"/>
                <a:gd name="T1" fmla="*/ 1 h 270"/>
                <a:gd name="T2" fmla="*/ 0 h 2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70">
                  <a:moveTo>
                    <a:pt x="0" y="27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8" name="Freeform 506"/>
            <p:cNvSpPr>
              <a:spLocks/>
            </p:cNvSpPr>
            <p:nvPr/>
          </p:nvSpPr>
          <p:spPr bwMode="auto">
            <a:xfrm>
              <a:off x="6891338" y="46553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9" name="Freeform 507"/>
            <p:cNvSpPr>
              <a:spLocks/>
            </p:cNvSpPr>
            <p:nvPr/>
          </p:nvSpPr>
          <p:spPr bwMode="auto">
            <a:xfrm>
              <a:off x="6929438" y="4655357"/>
              <a:ext cx="0" cy="857250"/>
            </a:xfrm>
            <a:custGeom>
              <a:avLst/>
              <a:gdLst>
                <a:gd name="T0" fmla="*/ 0 h 270"/>
                <a:gd name="T1" fmla="*/ 269 h 270"/>
                <a:gd name="T2" fmla="*/ 270 h 2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70">
                  <a:moveTo>
                    <a:pt x="0" y="0"/>
                  </a:moveTo>
                  <a:lnTo>
                    <a:pt x="0" y="269"/>
                  </a:lnTo>
                  <a:lnTo>
                    <a:pt x="0" y="27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0" name="Freeform 508"/>
            <p:cNvSpPr>
              <a:spLocks/>
            </p:cNvSpPr>
            <p:nvPr/>
          </p:nvSpPr>
          <p:spPr bwMode="auto">
            <a:xfrm>
              <a:off x="68881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1" name="Rectangle 509"/>
            <p:cNvSpPr>
              <a:spLocks noChangeArrowheads="1"/>
            </p:cNvSpPr>
            <p:nvPr/>
          </p:nvSpPr>
          <p:spPr bwMode="auto">
            <a:xfrm>
              <a:off x="6938963" y="3318682"/>
              <a:ext cx="44450" cy="21939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2" name="Freeform 510"/>
            <p:cNvSpPr>
              <a:spLocks/>
            </p:cNvSpPr>
            <p:nvPr/>
          </p:nvSpPr>
          <p:spPr bwMode="auto">
            <a:xfrm>
              <a:off x="6938963" y="3315507"/>
              <a:ext cx="0" cy="2193925"/>
            </a:xfrm>
            <a:custGeom>
              <a:avLst/>
              <a:gdLst>
                <a:gd name="T0" fmla="*/ 691 h 691"/>
                <a:gd name="T1" fmla="*/ 1 h 691"/>
                <a:gd name="T2" fmla="*/ 0 h 69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91">
                  <a:moveTo>
                    <a:pt x="0" y="69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3" name="Freeform 511"/>
            <p:cNvSpPr>
              <a:spLocks/>
            </p:cNvSpPr>
            <p:nvPr/>
          </p:nvSpPr>
          <p:spPr bwMode="auto">
            <a:xfrm>
              <a:off x="6938963" y="331868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4" name="Freeform 512"/>
            <p:cNvSpPr>
              <a:spLocks/>
            </p:cNvSpPr>
            <p:nvPr/>
          </p:nvSpPr>
          <p:spPr bwMode="auto">
            <a:xfrm>
              <a:off x="6980238" y="3318682"/>
              <a:ext cx="0" cy="2193925"/>
            </a:xfrm>
            <a:custGeom>
              <a:avLst/>
              <a:gdLst>
                <a:gd name="T0" fmla="*/ 0 h 691"/>
                <a:gd name="T1" fmla="*/ 690 h 691"/>
                <a:gd name="T2" fmla="*/ 691 h 69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91">
                  <a:moveTo>
                    <a:pt x="0" y="0"/>
                  </a:moveTo>
                  <a:lnTo>
                    <a:pt x="0" y="690"/>
                  </a:lnTo>
                  <a:lnTo>
                    <a:pt x="0" y="69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5" name="Freeform 513"/>
            <p:cNvSpPr>
              <a:spLocks/>
            </p:cNvSpPr>
            <p:nvPr/>
          </p:nvSpPr>
          <p:spPr bwMode="auto">
            <a:xfrm>
              <a:off x="693578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6" name="Rectangle 514"/>
            <p:cNvSpPr>
              <a:spLocks noChangeArrowheads="1"/>
            </p:cNvSpPr>
            <p:nvPr/>
          </p:nvSpPr>
          <p:spPr bwMode="auto">
            <a:xfrm>
              <a:off x="6989763" y="5214157"/>
              <a:ext cx="41275" cy="2984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" name="Freeform 515"/>
            <p:cNvSpPr>
              <a:spLocks/>
            </p:cNvSpPr>
            <p:nvPr/>
          </p:nvSpPr>
          <p:spPr bwMode="auto">
            <a:xfrm>
              <a:off x="6989763" y="5210982"/>
              <a:ext cx="0" cy="298450"/>
            </a:xfrm>
            <a:custGeom>
              <a:avLst/>
              <a:gdLst>
                <a:gd name="T0" fmla="*/ 94 h 94"/>
                <a:gd name="T1" fmla="*/ 1 h 94"/>
                <a:gd name="T2" fmla="*/ 0 h 9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4">
                  <a:moveTo>
                    <a:pt x="0" y="9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" name="Freeform 516"/>
            <p:cNvSpPr>
              <a:spLocks/>
            </p:cNvSpPr>
            <p:nvPr/>
          </p:nvSpPr>
          <p:spPr bwMode="auto">
            <a:xfrm>
              <a:off x="6989763" y="52141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9" name="Freeform 517"/>
            <p:cNvSpPr>
              <a:spLocks/>
            </p:cNvSpPr>
            <p:nvPr/>
          </p:nvSpPr>
          <p:spPr bwMode="auto">
            <a:xfrm>
              <a:off x="7027863" y="5214157"/>
              <a:ext cx="0" cy="298450"/>
            </a:xfrm>
            <a:custGeom>
              <a:avLst/>
              <a:gdLst>
                <a:gd name="T0" fmla="*/ 0 h 94"/>
                <a:gd name="T1" fmla="*/ 93 h 94"/>
                <a:gd name="T2" fmla="*/ 94 h 9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4">
                  <a:moveTo>
                    <a:pt x="0" y="0"/>
                  </a:moveTo>
                  <a:lnTo>
                    <a:pt x="0" y="93"/>
                  </a:lnTo>
                  <a:lnTo>
                    <a:pt x="0" y="9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0" name="Freeform 518"/>
            <p:cNvSpPr>
              <a:spLocks/>
            </p:cNvSpPr>
            <p:nvPr/>
          </p:nvSpPr>
          <p:spPr bwMode="auto">
            <a:xfrm>
              <a:off x="698658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1" name="Rectangle 519"/>
            <p:cNvSpPr>
              <a:spLocks noChangeArrowheads="1"/>
            </p:cNvSpPr>
            <p:nvPr/>
          </p:nvSpPr>
          <p:spPr bwMode="auto">
            <a:xfrm>
              <a:off x="7037388" y="4375957"/>
              <a:ext cx="44450" cy="11366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2" name="Freeform 520"/>
            <p:cNvSpPr>
              <a:spLocks/>
            </p:cNvSpPr>
            <p:nvPr/>
          </p:nvSpPr>
          <p:spPr bwMode="auto">
            <a:xfrm>
              <a:off x="7037388" y="4372782"/>
              <a:ext cx="0" cy="1136650"/>
            </a:xfrm>
            <a:custGeom>
              <a:avLst/>
              <a:gdLst>
                <a:gd name="T0" fmla="*/ 358 h 358"/>
                <a:gd name="T1" fmla="*/ 1 h 358"/>
                <a:gd name="T2" fmla="*/ 0 h 3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58">
                  <a:moveTo>
                    <a:pt x="0" y="358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3" name="Freeform 521"/>
            <p:cNvSpPr>
              <a:spLocks/>
            </p:cNvSpPr>
            <p:nvPr/>
          </p:nvSpPr>
          <p:spPr bwMode="auto">
            <a:xfrm>
              <a:off x="7037388" y="4375957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4" name="Freeform 522"/>
            <p:cNvSpPr>
              <a:spLocks/>
            </p:cNvSpPr>
            <p:nvPr/>
          </p:nvSpPr>
          <p:spPr bwMode="auto">
            <a:xfrm>
              <a:off x="7078663" y="4375957"/>
              <a:ext cx="0" cy="1136650"/>
            </a:xfrm>
            <a:custGeom>
              <a:avLst/>
              <a:gdLst>
                <a:gd name="T0" fmla="*/ 0 h 358"/>
                <a:gd name="T1" fmla="*/ 357 h 358"/>
                <a:gd name="T2" fmla="*/ 358 h 3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58">
                  <a:moveTo>
                    <a:pt x="0" y="0"/>
                  </a:moveTo>
                  <a:lnTo>
                    <a:pt x="0" y="357"/>
                  </a:lnTo>
                  <a:lnTo>
                    <a:pt x="0" y="35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5" name="Freeform 523"/>
            <p:cNvSpPr>
              <a:spLocks/>
            </p:cNvSpPr>
            <p:nvPr/>
          </p:nvSpPr>
          <p:spPr bwMode="auto">
            <a:xfrm>
              <a:off x="70342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6" name="Freeform 524"/>
            <p:cNvSpPr>
              <a:spLocks/>
            </p:cNvSpPr>
            <p:nvPr/>
          </p:nvSpPr>
          <p:spPr bwMode="auto">
            <a:xfrm>
              <a:off x="2435226" y="5509432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84" name="Group 1183"/>
          <p:cNvGrpSpPr/>
          <p:nvPr/>
        </p:nvGrpSpPr>
        <p:grpSpPr>
          <a:xfrm>
            <a:off x="7303381" y="1720850"/>
            <a:ext cx="79375" cy="3790688"/>
            <a:chOff x="7303381" y="1720850"/>
            <a:chExt cx="79375" cy="3790688"/>
          </a:xfrm>
        </p:grpSpPr>
        <p:sp>
          <p:nvSpPr>
            <p:cNvPr id="1185" name="Freeform 540"/>
            <p:cNvSpPr>
              <a:spLocks/>
            </p:cNvSpPr>
            <p:nvPr/>
          </p:nvSpPr>
          <p:spPr bwMode="auto">
            <a:xfrm>
              <a:off x="7303381" y="550862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6" name="Freeform 541"/>
            <p:cNvSpPr>
              <a:spLocks/>
            </p:cNvSpPr>
            <p:nvPr/>
          </p:nvSpPr>
          <p:spPr bwMode="auto">
            <a:xfrm>
              <a:off x="7303381" y="456247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7" name="Freeform 542"/>
            <p:cNvSpPr>
              <a:spLocks/>
            </p:cNvSpPr>
            <p:nvPr/>
          </p:nvSpPr>
          <p:spPr bwMode="auto">
            <a:xfrm>
              <a:off x="7303381" y="361632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" name="Freeform 543"/>
            <p:cNvSpPr>
              <a:spLocks/>
            </p:cNvSpPr>
            <p:nvPr/>
          </p:nvSpPr>
          <p:spPr bwMode="auto">
            <a:xfrm>
              <a:off x="7303381" y="267017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9" name="Freeform 544"/>
            <p:cNvSpPr>
              <a:spLocks/>
            </p:cNvSpPr>
            <p:nvPr/>
          </p:nvSpPr>
          <p:spPr bwMode="auto">
            <a:xfrm>
              <a:off x="7303381" y="172402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0" name="Freeform 545"/>
            <p:cNvSpPr>
              <a:spLocks/>
            </p:cNvSpPr>
            <p:nvPr/>
          </p:nvSpPr>
          <p:spPr bwMode="auto">
            <a:xfrm>
              <a:off x="7303381" y="53213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1" name="Freeform 546"/>
            <p:cNvSpPr>
              <a:spLocks/>
            </p:cNvSpPr>
            <p:nvPr/>
          </p:nvSpPr>
          <p:spPr bwMode="auto">
            <a:xfrm>
              <a:off x="7303381" y="51308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2" name="Freeform 547"/>
            <p:cNvSpPr>
              <a:spLocks/>
            </p:cNvSpPr>
            <p:nvPr/>
          </p:nvSpPr>
          <p:spPr bwMode="auto">
            <a:xfrm>
              <a:off x="7303381" y="49403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3" name="Freeform 548"/>
            <p:cNvSpPr>
              <a:spLocks/>
            </p:cNvSpPr>
            <p:nvPr/>
          </p:nvSpPr>
          <p:spPr bwMode="auto">
            <a:xfrm>
              <a:off x="7303381" y="475297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4" name="Freeform 549"/>
            <p:cNvSpPr>
              <a:spLocks/>
            </p:cNvSpPr>
            <p:nvPr/>
          </p:nvSpPr>
          <p:spPr bwMode="auto">
            <a:xfrm>
              <a:off x="7303381" y="43751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5" name="Freeform 550"/>
            <p:cNvSpPr>
              <a:spLocks/>
            </p:cNvSpPr>
            <p:nvPr/>
          </p:nvSpPr>
          <p:spPr bwMode="auto">
            <a:xfrm>
              <a:off x="7303381" y="41846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6" name="Freeform 551"/>
            <p:cNvSpPr>
              <a:spLocks/>
            </p:cNvSpPr>
            <p:nvPr/>
          </p:nvSpPr>
          <p:spPr bwMode="auto">
            <a:xfrm>
              <a:off x="7303381" y="39941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7" name="Freeform 552"/>
            <p:cNvSpPr>
              <a:spLocks/>
            </p:cNvSpPr>
            <p:nvPr/>
          </p:nvSpPr>
          <p:spPr bwMode="auto">
            <a:xfrm>
              <a:off x="7303381" y="380682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" name="Freeform 553"/>
            <p:cNvSpPr>
              <a:spLocks/>
            </p:cNvSpPr>
            <p:nvPr/>
          </p:nvSpPr>
          <p:spPr bwMode="auto">
            <a:xfrm>
              <a:off x="7303381" y="34290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9" name="Freeform 554"/>
            <p:cNvSpPr>
              <a:spLocks/>
            </p:cNvSpPr>
            <p:nvPr/>
          </p:nvSpPr>
          <p:spPr bwMode="auto">
            <a:xfrm>
              <a:off x="7303381" y="32385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0" name="Freeform 555"/>
            <p:cNvSpPr>
              <a:spLocks/>
            </p:cNvSpPr>
            <p:nvPr/>
          </p:nvSpPr>
          <p:spPr bwMode="auto">
            <a:xfrm>
              <a:off x="7303381" y="30480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1" name="Freeform 556"/>
            <p:cNvSpPr>
              <a:spLocks/>
            </p:cNvSpPr>
            <p:nvPr/>
          </p:nvSpPr>
          <p:spPr bwMode="auto">
            <a:xfrm>
              <a:off x="7303381" y="286067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2" name="Freeform 557"/>
            <p:cNvSpPr>
              <a:spLocks/>
            </p:cNvSpPr>
            <p:nvPr/>
          </p:nvSpPr>
          <p:spPr bwMode="auto">
            <a:xfrm>
              <a:off x="7303381" y="24828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3" name="Freeform 558"/>
            <p:cNvSpPr>
              <a:spLocks/>
            </p:cNvSpPr>
            <p:nvPr/>
          </p:nvSpPr>
          <p:spPr bwMode="auto">
            <a:xfrm>
              <a:off x="7303381" y="22923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4" name="Freeform 559"/>
            <p:cNvSpPr>
              <a:spLocks/>
            </p:cNvSpPr>
            <p:nvPr/>
          </p:nvSpPr>
          <p:spPr bwMode="auto">
            <a:xfrm>
              <a:off x="7303381" y="21018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5" name="Freeform 560"/>
            <p:cNvSpPr>
              <a:spLocks/>
            </p:cNvSpPr>
            <p:nvPr/>
          </p:nvSpPr>
          <p:spPr bwMode="auto">
            <a:xfrm>
              <a:off x="7303381" y="191452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6" name="Freeform 562"/>
            <p:cNvSpPr>
              <a:spLocks/>
            </p:cNvSpPr>
            <p:nvPr/>
          </p:nvSpPr>
          <p:spPr bwMode="auto">
            <a:xfrm>
              <a:off x="7303381" y="1720850"/>
              <a:ext cx="0" cy="3787775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" name="Freeform 492"/>
            <p:cNvSpPr>
              <a:spLocks/>
            </p:cNvSpPr>
            <p:nvPr/>
          </p:nvSpPr>
          <p:spPr bwMode="auto">
            <a:xfrm>
              <a:off x="7303381" y="5511538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" name="Freeform 496"/>
            <p:cNvSpPr>
              <a:spLocks/>
            </p:cNvSpPr>
            <p:nvPr/>
          </p:nvSpPr>
          <p:spPr bwMode="auto">
            <a:xfrm>
              <a:off x="7303381" y="1726938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09" name="Group 1208"/>
          <p:cNvGrpSpPr/>
          <p:nvPr/>
        </p:nvGrpSpPr>
        <p:grpSpPr>
          <a:xfrm flipH="1">
            <a:off x="7454491" y="1647726"/>
            <a:ext cx="554192" cy="3969266"/>
            <a:chOff x="1811223" y="1637826"/>
            <a:chExt cx="554192" cy="3969266"/>
          </a:xfrm>
        </p:grpSpPr>
        <p:sp>
          <p:nvSpPr>
            <p:cNvPr id="1210" name="Rectangle 563"/>
            <p:cNvSpPr>
              <a:spLocks noChangeArrowheads="1"/>
            </p:cNvSpPr>
            <p:nvPr/>
          </p:nvSpPr>
          <p:spPr bwMode="auto">
            <a:xfrm>
              <a:off x="2280455" y="542242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211" name="Rectangle 564"/>
            <p:cNvSpPr>
              <a:spLocks noChangeArrowheads="1"/>
            </p:cNvSpPr>
            <p:nvPr/>
          </p:nvSpPr>
          <p:spPr bwMode="auto">
            <a:xfrm>
              <a:off x="2185446" y="4476276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2" name="Rectangle 566"/>
            <p:cNvSpPr>
              <a:spLocks noChangeArrowheads="1"/>
            </p:cNvSpPr>
            <p:nvPr/>
          </p:nvSpPr>
          <p:spPr bwMode="auto">
            <a:xfrm>
              <a:off x="2103558" y="3530126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100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3" name="Rectangle 568"/>
            <p:cNvSpPr>
              <a:spLocks noChangeArrowheads="1"/>
            </p:cNvSpPr>
            <p:nvPr/>
          </p:nvSpPr>
          <p:spPr bwMode="auto">
            <a:xfrm>
              <a:off x="2106214" y="2577152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150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4" name="Rectangle 570"/>
            <p:cNvSpPr>
              <a:spLocks noChangeArrowheads="1"/>
            </p:cNvSpPr>
            <p:nvPr/>
          </p:nvSpPr>
          <p:spPr bwMode="auto">
            <a:xfrm>
              <a:off x="2103558" y="1637826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200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15" name="Rectangle 602"/>
            <p:cNvSpPr>
              <a:spLocks noChangeArrowheads="1"/>
            </p:cNvSpPr>
            <p:nvPr/>
          </p:nvSpPr>
          <p:spPr bwMode="auto">
            <a:xfrm rot="16200000">
              <a:off x="626123" y="3483203"/>
              <a:ext cx="25856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Damage (billions of 2005 USD)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13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eanmeskill.com/saffir-simpson_sc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08" y="1119353"/>
            <a:ext cx="7341834" cy="44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4864" y="120212"/>
            <a:ext cx="15231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aseline="0" dirty="0" smtClean="0">
                <a:solidFill>
                  <a:srgbClr val="FFFFFF"/>
                </a:solidFill>
                <a:latin typeface="Helvetica" pitchFamily="34" charset="0"/>
              </a:rPr>
              <a:t>Intensity</a:t>
            </a:r>
            <a:endParaRPr lang="en-US" altLang="en-US" sz="2800" baseline="0" dirty="0">
              <a:solidFill>
                <a:srgbClr val="FFFFFF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6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7" name="Rectangle 572"/>
          <p:cNvSpPr>
            <a:spLocks noChangeArrowheads="1"/>
          </p:cNvSpPr>
          <p:nvPr/>
        </p:nvSpPr>
        <p:spPr bwMode="auto">
          <a:xfrm rot="5400000">
            <a:off x="24510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1901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08" name="Rectangle 573"/>
          <p:cNvSpPr>
            <a:spLocks noChangeArrowheads="1"/>
          </p:cNvSpPr>
          <p:nvPr/>
        </p:nvSpPr>
        <p:spPr bwMode="auto">
          <a:xfrm rot="5400000">
            <a:off x="26002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1906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09" name="Rectangle 574"/>
          <p:cNvSpPr>
            <a:spLocks noChangeArrowheads="1"/>
          </p:cNvSpPr>
          <p:nvPr/>
        </p:nvSpPr>
        <p:spPr bwMode="auto">
          <a:xfrm rot="5400000">
            <a:off x="2758376" y="5649654"/>
            <a:ext cx="3284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1911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10" name="Rectangle 575"/>
          <p:cNvSpPr>
            <a:spLocks noChangeArrowheads="1"/>
          </p:cNvSpPr>
          <p:nvPr/>
        </p:nvSpPr>
        <p:spPr bwMode="auto">
          <a:xfrm rot="5400000">
            <a:off x="29018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1916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11" name="Rectangle 576"/>
          <p:cNvSpPr>
            <a:spLocks noChangeArrowheads="1"/>
          </p:cNvSpPr>
          <p:nvPr/>
        </p:nvSpPr>
        <p:spPr bwMode="auto">
          <a:xfrm rot="5400000">
            <a:off x="30511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1920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12" name="Rectangle 577"/>
          <p:cNvSpPr>
            <a:spLocks noChangeArrowheads="1"/>
          </p:cNvSpPr>
          <p:nvPr/>
        </p:nvSpPr>
        <p:spPr bwMode="auto">
          <a:xfrm rot="5400000">
            <a:off x="32035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1928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13" name="Rectangle 578"/>
          <p:cNvSpPr>
            <a:spLocks noChangeArrowheads="1"/>
          </p:cNvSpPr>
          <p:nvPr/>
        </p:nvSpPr>
        <p:spPr bwMode="auto">
          <a:xfrm rot="5400000">
            <a:off x="33527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1933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14" name="Rectangle 579"/>
          <p:cNvSpPr>
            <a:spLocks noChangeArrowheads="1"/>
          </p:cNvSpPr>
          <p:nvPr/>
        </p:nvSpPr>
        <p:spPr bwMode="auto">
          <a:xfrm rot="5400000">
            <a:off x="35051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1936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15" name="Rectangle 580"/>
          <p:cNvSpPr>
            <a:spLocks noChangeArrowheads="1"/>
          </p:cNvSpPr>
          <p:nvPr/>
        </p:nvSpPr>
        <p:spPr bwMode="auto">
          <a:xfrm rot="5400000">
            <a:off x="36543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1941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16" name="Rectangle 581"/>
          <p:cNvSpPr>
            <a:spLocks noChangeArrowheads="1"/>
          </p:cNvSpPr>
          <p:nvPr/>
        </p:nvSpPr>
        <p:spPr bwMode="auto">
          <a:xfrm rot="5400000">
            <a:off x="38067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1944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17" name="Rectangle 582"/>
          <p:cNvSpPr>
            <a:spLocks noChangeArrowheads="1"/>
          </p:cNvSpPr>
          <p:nvPr/>
        </p:nvSpPr>
        <p:spPr bwMode="auto">
          <a:xfrm rot="5400000">
            <a:off x="39559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1947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18" name="Rectangle 583"/>
          <p:cNvSpPr>
            <a:spLocks noChangeArrowheads="1"/>
          </p:cNvSpPr>
          <p:nvPr/>
        </p:nvSpPr>
        <p:spPr bwMode="auto">
          <a:xfrm rot="5400000">
            <a:off x="41083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1950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19" name="Rectangle 584"/>
          <p:cNvSpPr>
            <a:spLocks noChangeArrowheads="1"/>
          </p:cNvSpPr>
          <p:nvPr/>
        </p:nvSpPr>
        <p:spPr bwMode="auto">
          <a:xfrm rot="5400000">
            <a:off x="42576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1953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20" name="Rectangle 585"/>
          <p:cNvSpPr>
            <a:spLocks noChangeArrowheads="1"/>
          </p:cNvSpPr>
          <p:nvPr/>
        </p:nvSpPr>
        <p:spPr bwMode="auto">
          <a:xfrm rot="5400000">
            <a:off x="44100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21" name="Rectangle 586"/>
          <p:cNvSpPr>
            <a:spLocks noChangeArrowheads="1"/>
          </p:cNvSpPr>
          <p:nvPr/>
        </p:nvSpPr>
        <p:spPr bwMode="auto">
          <a:xfrm rot="5400000">
            <a:off x="45592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1959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22" name="Rectangle 587"/>
          <p:cNvSpPr>
            <a:spLocks noChangeArrowheads="1"/>
          </p:cNvSpPr>
          <p:nvPr/>
        </p:nvSpPr>
        <p:spPr bwMode="auto">
          <a:xfrm rot="5400000">
            <a:off x="47116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1962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23" name="Rectangle 588"/>
          <p:cNvSpPr>
            <a:spLocks noChangeArrowheads="1"/>
          </p:cNvSpPr>
          <p:nvPr/>
        </p:nvSpPr>
        <p:spPr bwMode="auto">
          <a:xfrm rot="5400000">
            <a:off x="48608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1965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24" name="Rectangle 589"/>
          <p:cNvSpPr>
            <a:spLocks noChangeArrowheads="1"/>
          </p:cNvSpPr>
          <p:nvPr/>
        </p:nvSpPr>
        <p:spPr bwMode="auto">
          <a:xfrm rot="5400000">
            <a:off x="50132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1968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25" name="Rectangle 590"/>
          <p:cNvSpPr>
            <a:spLocks noChangeArrowheads="1"/>
          </p:cNvSpPr>
          <p:nvPr/>
        </p:nvSpPr>
        <p:spPr bwMode="auto">
          <a:xfrm rot="5400000">
            <a:off x="51624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1971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26" name="Rectangle 591"/>
          <p:cNvSpPr>
            <a:spLocks noChangeArrowheads="1"/>
          </p:cNvSpPr>
          <p:nvPr/>
        </p:nvSpPr>
        <p:spPr bwMode="auto">
          <a:xfrm rot="5400000">
            <a:off x="53101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1974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27" name="Rectangle 592"/>
          <p:cNvSpPr>
            <a:spLocks noChangeArrowheads="1"/>
          </p:cNvSpPr>
          <p:nvPr/>
        </p:nvSpPr>
        <p:spPr bwMode="auto">
          <a:xfrm rot="5400000">
            <a:off x="54625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1977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28" name="Rectangle 593"/>
          <p:cNvSpPr>
            <a:spLocks noChangeArrowheads="1"/>
          </p:cNvSpPr>
          <p:nvPr/>
        </p:nvSpPr>
        <p:spPr bwMode="auto">
          <a:xfrm rot="5400000">
            <a:off x="561175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1980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29" name="Rectangle 594"/>
          <p:cNvSpPr>
            <a:spLocks noChangeArrowheads="1"/>
          </p:cNvSpPr>
          <p:nvPr/>
        </p:nvSpPr>
        <p:spPr bwMode="auto">
          <a:xfrm rot="5400000">
            <a:off x="576415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1983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30" name="Rectangle 595"/>
          <p:cNvSpPr>
            <a:spLocks noChangeArrowheads="1"/>
          </p:cNvSpPr>
          <p:nvPr/>
        </p:nvSpPr>
        <p:spPr bwMode="auto">
          <a:xfrm rot="5400000">
            <a:off x="591338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31" name="Rectangle 596"/>
          <p:cNvSpPr>
            <a:spLocks noChangeArrowheads="1"/>
          </p:cNvSpPr>
          <p:nvPr/>
        </p:nvSpPr>
        <p:spPr bwMode="auto">
          <a:xfrm rot="5400000">
            <a:off x="606578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1989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32" name="Rectangle 597"/>
          <p:cNvSpPr>
            <a:spLocks noChangeArrowheads="1"/>
          </p:cNvSpPr>
          <p:nvPr/>
        </p:nvSpPr>
        <p:spPr bwMode="auto">
          <a:xfrm rot="5400000">
            <a:off x="621818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1992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33" name="Rectangle 598"/>
          <p:cNvSpPr>
            <a:spLocks noChangeArrowheads="1"/>
          </p:cNvSpPr>
          <p:nvPr/>
        </p:nvSpPr>
        <p:spPr bwMode="auto">
          <a:xfrm rot="5400000">
            <a:off x="636740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1995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34" name="Rectangle 599"/>
          <p:cNvSpPr>
            <a:spLocks noChangeArrowheads="1"/>
          </p:cNvSpPr>
          <p:nvPr/>
        </p:nvSpPr>
        <p:spPr bwMode="auto">
          <a:xfrm rot="5400000">
            <a:off x="65166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1998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35" name="Rectangle 600"/>
          <p:cNvSpPr>
            <a:spLocks noChangeArrowheads="1"/>
          </p:cNvSpPr>
          <p:nvPr/>
        </p:nvSpPr>
        <p:spPr bwMode="auto">
          <a:xfrm rot="5400000">
            <a:off x="66690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2001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36" name="Rectangle 601"/>
          <p:cNvSpPr>
            <a:spLocks noChangeArrowheads="1"/>
          </p:cNvSpPr>
          <p:nvPr/>
        </p:nvSpPr>
        <p:spPr bwMode="auto">
          <a:xfrm rot="5400000">
            <a:off x="681825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2004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38" name="Rectangle 603"/>
          <p:cNvSpPr>
            <a:spLocks noChangeArrowheads="1"/>
          </p:cNvSpPr>
          <p:nvPr/>
        </p:nvSpPr>
        <p:spPr bwMode="auto">
          <a:xfrm>
            <a:off x="4654550" y="5991225"/>
            <a:ext cx="36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year</a:t>
            </a:r>
          </a:p>
        </p:txBody>
      </p:sp>
      <p:sp>
        <p:nvSpPr>
          <p:cNvPr id="615" name="TextBox 614"/>
          <p:cNvSpPr txBox="1"/>
          <p:nvPr/>
        </p:nvSpPr>
        <p:spPr>
          <a:xfrm>
            <a:off x="218363" y="95534"/>
            <a:ext cx="792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1900-2013 US Hurricane Damage in 2005 USD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6" name="TextBox 615"/>
          <p:cNvSpPr txBox="1"/>
          <p:nvPr/>
        </p:nvSpPr>
        <p:spPr>
          <a:xfrm>
            <a:off x="1412470" y="827957"/>
            <a:ext cx="6393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But what if these storms were to strike today?</a:t>
            </a:r>
            <a:endParaRPr lang="en-US" sz="2000" baseline="0" dirty="0" smtClea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17" name="TextBox 616"/>
          <p:cNvSpPr txBox="1"/>
          <p:nvPr/>
        </p:nvSpPr>
        <p:spPr>
          <a:xfrm>
            <a:off x="106877" y="6412676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From </a:t>
            </a:r>
            <a:r>
              <a:rPr lang="en-US" sz="1400" b="1" baseline="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Pielke</a:t>
            </a:r>
            <a:r>
              <a:rPr lang="en-US" sz="14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 et al., 2008</a:t>
            </a:r>
            <a:endParaRPr lang="en-US" sz="1400" b="1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618" name="Group 617"/>
          <p:cNvGrpSpPr/>
          <p:nvPr/>
        </p:nvGrpSpPr>
        <p:grpSpPr>
          <a:xfrm>
            <a:off x="2244153" y="1720850"/>
            <a:ext cx="79375" cy="3787775"/>
            <a:chOff x="2435225" y="1720850"/>
            <a:chExt cx="79375" cy="3787775"/>
          </a:xfrm>
        </p:grpSpPr>
        <p:sp>
          <p:nvSpPr>
            <p:cNvPr id="619" name="Freeform 519"/>
            <p:cNvSpPr>
              <a:spLocks/>
            </p:cNvSpPr>
            <p:nvPr/>
          </p:nvSpPr>
          <p:spPr bwMode="auto">
            <a:xfrm>
              <a:off x="2435225" y="55086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520"/>
            <p:cNvSpPr>
              <a:spLocks/>
            </p:cNvSpPr>
            <p:nvPr/>
          </p:nvSpPr>
          <p:spPr bwMode="auto">
            <a:xfrm>
              <a:off x="2435225" y="456247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521"/>
            <p:cNvSpPr>
              <a:spLocks/>
            </p:cNvSpPr>
            <p:nvPr/>
          </p:nvSpPr>
          <p:spPr bwMode="auto">
            <a:xfrm>
              <a:off x="2435225" y="36163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522"/>
            <p:cNvSpPr>
              <a:spLocks/>
            </p:cNvSpPr>
            <p:nvPr/>
          </p:nvSpPr>
          <p:spPr bwMode="auto">
            <a:xfrm>
              <a:off x="2435225" y="267017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523"/>
            <p:cNvSpPr>
              <a:spLocks/>
            </p:cNvSpPr>
            <p:nvPr/>
          </p:nvSpPr>
          <p:spPr bwMode="auto">
            <a:xfrm>
              <a:off x="2435225" y="17240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524"/>
            <p:cNvSpPr>
              <a:spLocks/>
            </p:cNvSpPr>
            <p:nvPr/>
          </p:nvSpPr>
          <p:spPr bwMode="auto">
            <a:xfrm>
              <a:off x="2473325" y="53213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525"/>
            <p:cNvSpPr>
              <a:spLocks/>
            </p:cNvSpPr>
            <p:nvPr/>
          </p:nvSpPr>
          <p:spPr bwMode="auto">
            <a:xfrm>
              <a:off x="2473325" y="51308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526"/>
            <p:cNvSpPr>
              <a:spLocks/>
            </p:cNvSpPr>
            <p:nvPr/>
          </p:nvSpPr>
          <p:spPr bwMode="auto">
            <a:xfrm>
              <a:off x="2473325" y="49403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527"/>
            <p:cNvSpPr>
              <a:spLocks/>
            </p:cNvSpPr>
            <p:nvPr/>
          </p:nvSpPr>
          <p:spPr bwMode="auto">
            <a:xfrm>
              <a:off x="2473325" y="47529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528"/>
            <p:cNvSpPr>
              <a:spLocks/>
            </p:cNvSpPr>
            <p:nvPr/>
          </p:nvSpPr>
          <p:spPr bwMode="auto">
            <a:xfrm>
              <a:off x="2473325" y="4375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529"/>
            <p:cNvSpPr>
              <a:spLocks/>
            </p:cNvSpPr>
            <p:nvPr/>
          </p:nvSpPr>
          <p:spPr bwMode="auto">
            <a:xfrm>
              <a:off x="2473325" y="41846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530"/>
            <p:cNvSpPr>
              <a:spLocks/>
            </p:cNvSpPr>
            <p:nvPr/>
          </p:nvSpPr>
          <p:spPr bwMode="auto">
            <a:xfrm>
              <a:off x="2473325" y="3994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531"/>
            <p:cNvSpPr>
              <a:spLocks/>
            </p:cNvSpPr>
            <p:nvPr/>
          </p:nvSpPr>
          <p:spPr bwMode="auto">
            <a:xfrm>
              <a:off x="2473325" y="38068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532"/>
            <p:cNvSpPr>
              <a:spLocks/>
            </p:cNvSpPr>
            <p:nvPr/>
          </p:nvSpPr>
          <p:spPr bwMode="auto">
            <a:xfrm>
              <a:off x="2473325" y="34290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533"/>
            <p:cNvSpPr>
              <a:spLocks/>
            </p:cNvSpPr>
            <p:nvPr/>
          </p:nvSpPr>
          <p:spPr bwMode="auto">
            <a:xfrm>
              <a:off x="2473325" y="32385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534"/>
            <p:cNvSpPr>
              <a:spLocks/>
            </p:cNvSpPr>
            <p:nvPr/>
          </p:nvSpPr>
          <p:spPr bwMode="auto">
            <a:xfrm>
              <a:off x="2473325" y="30480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535"/>
            <p:cNvSpPr>
              <a:spLocks/>
            </p:cNvSpPr>
            <p:nvPr/>
          </p:nvSpPr>
          <p:spPr bwMode="auto">
            <a:xfrm>
              <a:off x="2473325" y="28606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536"/>
            <p:cNvSpPr>
              <a:spLocks/>
            </p:cNvSpPr>
            <p:nvPr/>
          </p:nvSpPr>
          <p:spPr bwMode="auto">
            <a:xfrm>
              <a:off x="2473325" y="2482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537"/>
            <p:cNvSpPr>
              <a:spLocks/>
            </p:cNvSpPr>
            <p:nvPr/>
          </p:nvSpPr>
          <p:spPr bwMode="auto">
            <a:xfrm>
              <a:off x="2473325" y="22923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538"/>
            <p:cNvSpPr>
              <a:spLocks/>
            </p:cNvSpPr>
            <p:nvPr/>
          </p:nvSpPr>
          <p:spPr bwMode="auto">
            <a:xfrm>
              <a:off x="2473325" y="2101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539"/>
            <p:cNvSpPr>
              <a:spLocks/>
            </p:cNvSpPr>
            <p:nvPr/>
          </p:nvSpPr>
          <p:spPr bwMode="auto">
            <a:xfrm>
              <a:off x="2473325" y="19145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561"/>
            <p:cNvSpPr>
              <a:spLocks/>
            </p:cNvSpPr>
            <p:nvPr/>
          </p:nvSpPr>
          <p:spPr bwMode="auto">
            <a:xfrm>
              <a:off x="2514600" y="1720850"/>
              <a:ext cx="0" cy="3787775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93" name="Group 1192"/>
          <p:cNvGrpSpPr/>
          <p:nvPr/>
        </p:nvGrpSpPr>
        <p:grpSpPr>
          <a:xfrm>
            <a:off x="7303381" y="1720850"/>
            <a:ext cx="79375" cy="3790688"/>
            <a:chOff x="7303381" y="1720850"/>
            <a:chExt cx="79375" cy="3790688"/>
          </a:xfrm>
        </p:grpSpPr>
        <p:sp>
          <p:nvSpPr>
            <p:cNvPr id="653" name="Freeform 540"/>
            <p:cNvSpPr>
              <a:spLocks/>
            </p:cNvSpPr>
            <p:nvPr/>
          </p:nvSpPr>
          <p:spPr bwMode="auto">
            <a:xfrm>
              <a:off x="7303381" y="550862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541"/>
            <p:cNvSpPr>
              <a:spLocks/>
            </p:cNvSpPr>
            <p:nvPr/>
          </p:nvSpPr>
          <p:spPr bwMode="auto">
            <a:xfrm>
              <a:off x="7303381" y="456247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Freeform 542"/>
            <p:cNvSpPr>
              <a:spLocks/>
            </p:cNvSpPr>
            <p:nvPr/>
          </p:nvSpPr>
          <p:spPr bwMode="auto">
            <a:xfrm>
              <a:off x="7303381" y="361632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Freeform 543"/>
            <p:cNvSpPr>
              <a:spLocks/>
            </p:cNvSpPr>
            <p:nvPr/>
          </p:nvSpPr>
          <p:spPr bwMode="auto">
            <a:xfrm>
              <a:off x="7303381" y="267017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Freeform 544"/>
            <p:cNvSpPr>
              <a:spLocks/>
            </p:cNvSpPr>
            <p:nvPr/>
          </p:nvSpPr>
          <p:spPr bwMode="auto">
            <a:xfrm>
              <a:off x="7303381" y="172402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Freeform 545"/>
            <p:cNvSpPr>
              <a:spLocks/>
            </p:cNvSpPr>
            <p:nvPr/>
          </p:nvSpPr>
          <p:spPr bwMode="auto">
            <a:xfrm>
              <a:off x="7303381" y="53213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Freeform 546"/>
            <p:cNvSpPr>
              <a:spLocks/>
            </p:cNvSpPr>
            <p:nvPr/>
          </p:nvSpPr>
          <p:spPr bwMode="auto">
            <a:xfrm>
              <a:off x="7303381" y="51308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547"/>
            <p:cNvSpPr>
              <a:spLocks/>
            </p:cNvSpPr>
            <p:nvPr/>
          </p:nvSpPr>
          <p:spPr bwMode="auto">
            <a:xfrm>
              <a:off x="7303381" y="49403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1" name="Freeform 548"/>
            <p:cNvSpPr>
              <a:spLocks/>
            </p:cNvSpPr>
            <p:nvPr/>
          </p:nvSpPr>
          <p:spPr bwMode="auto">
            <a:xfrm>
              <a:off x="7303381" y="475297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2" name="Freeform 549"/>
            <p:cNvSpPr>
              <a:spLocks/>
            </p:cNvSpPr>
            <p:nvPr/>
          </p:nvSpPr>
          <p:spPr bwMode="auto">
            <a:xfrm>
              <a:off x="7303381" y="43751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3" name="Freeform 550"/>
            <p:cNvSpPr>
              <a:spLocks/>
            </p:cNvSpPr>
            <p:nvPr/>
          </p:nvSpPr>
          <p:spPr bwMode="auto">
            <a:xfrm>
              <a:off x="7303381" y="41846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" name="Freeform 551"/>
            <p:cNvSpPr>
              <a:spLocks/>
            </p:cNvSpPr>
            <p:nvPr/>
          </p:nvSpPr>
          <p:spPr bwMode="auto">
            <a:xfrm>
              <a:off x="7303381" y="39941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5" name="Freeform 552"/>
            <p:cNvSpPr>
              <a:spLocks/>
            </p:cNvSpPr>
            <p:nvPr/>
          </p:nvSpPr>
          <p:spPr bwMode="auto">
            <a:xfrm>
              <a:off x="7303381" y="380682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6" name="Freeform 553"/>
            <p:cNvSpPr>
              <a:spLocks/>
            </p:cNvSpPr>
            <p:nvPr/>
          </p:nvSpPr>
          <p:spPr bwMode="auto">
            <a:xfrm>
              <a:off x="7303381" y="34290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7" name="Freeform 554"/>
            <p:cNvSpPr>
              <a:spLocks/>
            </p:cNvSpPr>
            <p:nvPr/>
          </p:nvSpPr>
          <p:spPr bwMode="auto">
            <a:xfrm>
              <a:off x="7303381" y="32385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8" name="Freeform 555"/>
            <p:cNvSpPr>
              <a:spLocks/>
            </p:cNvSpPr>
            <p:nvPr/>
          </p:nvSpPr>
          <p:spPr bwMode="auto">
            <a:xfrm>
              <a:off x="7303381" y="30480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9" name="Freeform 556"/>
            <p:cNvSpPr>
              <a:spLocks/>
            </p:cNvSpPr>
            <p:nvPr/>
          </p:nvSpPr>
          <p:spPr bwMode="auto">
            <a:xfrm>
              <a:off x="7303381" y="286067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0" name="Freeform 557"/>
            <p:cNvSpPr>
              <a:spLocks/>
            </p:cNvSpPr>
            <p:nvPr/>
          </p:nvSpPr>
          <p:spPr bwMode="auto">
            <a:xfrm>
              <a:off x="7303381" y="24828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1" name="Freeform 558"/>
            <p:cNvSpPr>
              <a:spLocks/>
            </p:cNvSpPr>
            <p:nvPr/>
          </p:nvSpPr>
          <p:spPr bwMode="auto">
            <a:xfrm>
              <a:off x="7303381" y="22923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2" name="Freeform 559"/>
            <p:cNvSpPr>
              <a:spLocks/>
            </p:cNvSpPr>
            <p:nvPr/>
          </p:nvSpPr>
          <p:spPr bwMode="auto">
            <a:xfrm>
              <a:off x="7303381" y="21018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3" name="Freeform 560"/>
            <p:cNvSpPr>
              <a:spLocks/>
            </p:cNvSpPr>
            <p:nvPr/>
          </p:nvSpPr>
          <p:spPr bwMode="auto">
            <a:xfrm>
              <a:off x="7303381" y="191452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Freeform 562"/>
            <p:cNvSpPr>
              <a:spLocks/>
            </p:cNvSpPr>
            <p:nvPr/>
          </p:nvSpPr>
          <p:spPr bwMode="auto">
            <a:xfrm>
              <a:off x="7303381" y="1720850"/>
              <a:ext cx="0" cy="3787775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492"/>
            <p:cNvSpPr>
              <a:spLocks/>
            </p:cNvSpPr>
            <p:nvPr/>
          </p:nvSpPr>
          <p:spPr bwMode="auto">
            <a:xfrm>
              <a:off x="7303381" y="5511538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Freeform 496"/>
            <p:cNvSpPr>
              <a:spLocks/>
            </p:cNvSpPr>
            <p:nvPr/>
          </p:nvSpPr>
          <p:spPr bwMode="auto">
            <a:xfrm>
              <a:off x="7303381" y="1726938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45" name="Group 644"/>
          <p:cNvGrpSpPr/>
          <p:nvPr/>
        </p:nvGrpSpPr>
        <p:grpSpPr>
          <a:xfrm flipH="1">
            <a:off x="7454491" y="1647726"/>
            <a:ext cx="554192" cy="3969266"/>
            <a:chOff x="1811223" y="1637826"/>
            <a:chExt cx="554192" cy="3969266"/>
          </a:xfrm>
        </p:grpSpPr>
        <p:sp>
          <p:nvSpPr>
            <p:cNvPr id="646" name="Rectangle 563"/>
            <p:cNvSpPr>
              <a:spLocks noChangeArrowheads="1"/>
            </p:cNvSpPr>
            <p:nvPr/>
          </p:nvSpPr>
          <p:spPr bwMode="auto">
            <a:xfrm>
              <a:off x="2280455" y="542242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647" name="Rectangle 564"/>
            <p:cNvSpPr>
              <a:spLocks noChangeArrowheads="1"/>
            </p:cNvSpPr>
            <p:nvPr/>
          </p:nvSpPr>
          <p:spPr bwMode="auto">
            <a:xfrm>
              <a:off x="2185446" y="4476276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8" name="Rectangle 566"/>
            <p:cNvSpPr>
              <a:spLocks noChangeArrowheads="1"/>
            </p:cNvSpPr>
            <p:nvPr/>
          </p:nvSpPr>
          <p:spPr bwMode="auto">
            <a:xfrm>
              <a:off x="2103558" y="3530126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100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9" name="Rectangle 568"/>
            <p:cNvSpPr>
              <a:spLocks noChangeArrowheads="1"/>
            </p:cNvSpPr>
            <p:nvPr/>
          </p:nvSpPr>
          <p:spPr bwMode="auto">
            <a:xfrm>
              <a:off x="2106214" y="2577152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150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0" name="Rectangle 570"/>
            <p:cNvSpPr>
              <a:spLocks noChangeArrowheads="1"/>
            </p:cNvSpPr>
            <p:nvPr/>
          </p:nvSpPr>
          <p:spPr bwMode="auto">
            <a:xfrm>
              <a:off x="2103558" y="1637826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200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1" name="Rectangle 602"/>
            <p:cNvSpPr>
              <a:spLocks noChangeArrowheads="1"/>
            </p:cNvSpPr>
            <p:nvPr/>
          </p:nvSpPr>
          <p:spPr bwMode="auto">
            <a:xfrm rot="16200000">
              <a:off x="626123" y="3483203"/>
              <a:ext cx="25856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Damage (billions of 2005 USD)</a:t>
              </a:r>
            </a:p>
          </p:txBody>
        </p:sp>
      </p:grpSp>
      <p:grpSp>
        <p:nvGrpSpPr>
          <p:cNvPr id="675" name="Group 674"/>
          <p:cNvGrpSpPr/>
          <p:nvPr/>
        </p:nvGrpSpPr>
        <p:grpSpPr>
          <a:xfrm>
            <a:off x="2435226" y="3315507"/>
            <a:ext cx="4646612" cy="2197100"/>
            <a:chOff x="2435226" y="3315507"/>
            <a:chExt cx="4646612" cy="2197100"/>
          </a:xfrm>
        </p:grpSpPr>
        <p:sp>
          <p:nvSpPr>
            <p:cNvPr id="676" name="Freeform 6"/>
            <p:cNvSpPr>
              <a:spLocks/>
            </p:cNvSpPr>
            <p:nvPr/>
          </p:nvSpPr>
          <p:spPr bwMode="auto">
            <a:xfrm>
              <a:off x="25177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Freeform 7"/>
            <p:cNvSpPr>
              <a:spLocks/>
            </p:cNvSpPr>
            <p:nvPr/>
          </p:nvSpPr>
          <p:spPr bwMode="auto">
            <a:xfrm>
              <a:off x="25177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Freeform 8"/>
            <p:cNvSpPr>
              <a:spLocks/>
            </p:cNvSpPr>
            <p:nvPr/>
          </p:nvSpPr>
          <p:spPr bwMode="auto">
            <a:xfrm>
              <a:off x="25590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Freeform 9"/>
            <p:cNvSpPr>
              <a:spLocks/>
            </p:cNvSpPr>
            <p:nvPr/>
          </p:nvSpPr>
          <p:spPr bwMode="auto">
            <a:xfrm>
              <a:off x="25146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Freeform 10"/>
            <p:cNvSpPr>
              <a:spLocks/>
            </p:cNvSpPr>
            <p:nvPr/>
          </p:nvSpPr>
          <p:spPr bwMode="auto">
            <a:xfrm>
              <a:off x="25177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Freeform 11"/>
            <p:cNvSpPr>
              <a:spLocks/>
            </p:cNvSpPr>
            <p:nvPr/>
          </p:nvSpPr>
          <p:spPr bwMode="auto">
            <a:xfrm>
              <a:off x="25146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Freeform 12"/>
            <p:cNvSpPr>
              <a:spLocks/>
            </p:cNvSpPr>
            <p:nvPr/>
          </p:nvSpPr>
          <p:spPr bwMode="auto">
            <a:xfrm>
              <a:off x="25685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Freeform 13"/>
            <p:cNvSpPr>
              <a:spLocks/>
            </p:cNvSpPr>
            <p:nvPr/>
          </p:nvSpPr>
          <p:spPr bwMode="auto">
            <a:xfrm>
              <a:off x="25685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Freeform 14"/>
            <p:cNvSpPr>
              <a:spLocks/>
            </p:cNvSpPr>
            <p:nvPr/>
          </p:nvSpPr>
          <p:spPr bwMode="auto">
            <a:xfrm>
              <a:off x="26066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Freeform 15"/>
            <p:cNvSpPr>
              <a:spLocks/>
            </p:cNvSpPr>
            <p:nvPr/>
          </p:nvSpPr>
          <p:spPr bwMode="auto">
            <a:xfrm>
              <a:off x="25654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Freeform 16"/>
            <p:cNvSpPr>
              <a:spLocks/>
            </p:cNvSpPr>
            <p:nvPr/>
          </p:nvSpPr>
          <p:spPr bwMode="auto">
            <a:xfrm>
              <a:off x="25685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Freeform 17"/>
            <p:cNvSpPr>
              <a:spLocks/>
            </p:cNvSpPr>
            <p:nvPr/>
          </p:nvSpPr>
          <p:spPr bwMode="auto">
            <a:xfrm>
              <a:off x="25654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Freeform 18"/>
            <p:cNvSpPr>
              <a:spLocks/>
            </p:cNvSpPr>
            <p:nvPr/>
          </p:nvSpPr>
          <p:spPr bwMode="auto">
            <a:xfrm>
              <a:off x="26193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19"/>
            <p:cNvSpPr>
              <a:spLocks/>
            </p:cNvSpPr>
            <p:nvPr/>
          </p:nvSpPr>
          <p:spPr bwMode="auto">
            <a:xfrm>
              <a:off x="26193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20"/>
            <p:cNvSpPr>
              <a:spLocks/>
            </p:cNvSpPr>
            <p:nvPr/>
          </p:nvSpPr>
          <p:spPr bwMode="auto">
            <a:xfrm>
              <a:off x="26574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21"/>
            <p:cNvSpPr>
              <a:spLocks/>
            </p:cNvSpPr>
            <p:nvPr/>
          </p:nvSpPr>
          <p:spPr bwMode="auto">
            <a:xfrm>
              <a:off x="26162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22"/>
            <p:cNvSpPr>
              <a:spLocks/>
            </p:cNvSpPr>
            <p:nvPr/>
          </p:nvSpPr>
          <p:spPr bwMode="auto">
            <a:xfrm>
              <a:off x="26193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23"/>
            <p:cNvSpPr>
              <a:spLocks/>
            </p:cNvSpPr>
            <p:nvPr/>
          </p:nvSpPr>
          <p:spPr bwMode="auto">
            <a:xfrm>
              <a:off x="26162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24"/>
            <p:cNvSpPr>
              <a:spLocks/>
            </p:cNvSpPr>
            <p:nvPr/>
          </p:nvSpPr>
          <p:spPr bwMode="auto">
            <a:xfrm>
              <a:off x="26670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25"/>
            <p:cNvSpPr>
              <a:spLocks/>
            </p:cNvSpPr>
            <p:nvPr/>
          </p:nvSpPr>
          <p:spPr bwMode="auto">
            <a:xfrm>
              <a:off x="26670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26"/>
            <p:cNvSpPr>
              <a:spLocks/>
            </p:cNvSpPr>
            <p:nvPr/>
          </p:nvSpPr>
          <p:spPr bwMode="auto">
            <a:xfrm>
              <a:off x="27082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Freeform 27"/>
            <p:cNvSpPr>
              <a:spLocks/>
            </p:cNvSpPr>
            <p:nvPr/>
          </p:nvSpPr>
          <p:spPr bwMode="auto">
            <a:xfrm>
              <a:off x="26638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28"/>
            <p:cNvSpPr>
              <a:spLocks/>
            </p:cNvSpPr>
            <p:nvPr/>
          </p:nvSpPr>
          <p:spPr bwMode="auto">
            <a:xfrm>
              <a:off x="26670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29"/>
            <p:cNvSpPr>
              <a:spLocks/>
            </p:cNvSpPr>
            <p:nvPr/>
          </p:nvSpPr>
          <p:spPr bwMode="auto">
            <a:xfrm>
              <a:off x="26638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30"/>
            <p:cNvSpPr>
              <a:spLocks/>
            </p:cNvSpPr>
            <p:nvPr/>
          </p:nvSpPr>
          <p:spPr bwMode="auto">
            <a:xfrm>
              <a:off x="27178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31"/>
            <p:cNvSpPr>
              <a:spLocks/>
            </p:cNvSpPr>
            <p:nvPr/>
          </p:nvSpPr>
          <p:spPr bwMode="auto">
            <a:xfrm>
              <a:off x="27178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Freeform 32"/>
            <p:cNvSpPr>
              <a:spLocks/>
            </p:cNvSpPr>
            <p:nvPr/>
          </p:nvSpPr>
          <p:spPr bwMode="auto">
            <a:xfrm>
              <a:off x="27559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Freeform 33"/>
            <p:cNvSpPr>
              <a:spLocks/>
            </p:cNvSpPr>
            <p:nvPr/>
          </p:nvSpPr>
          <p:spPr bwMode="auto">
            <a:xfrm>
              <a:off x="27146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Freeform 34"/>
            <p:cNvSpPr>
              <a:spLocks/>
            </p:cNvSpPr>
            <p:nvPr/>
          </p:nvSpPr>
          <p:spPr bwMode="auto">
            <a:xfrm>
              <a:off x="27178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35"/>
            <p:cNvSpPr>
              <a:spLocks/>
            </p:cNvSpPr>
            <p:nvPr/>
          </p:nvSpPr>
          <p:spPr bwMode="auto">
            <a:xfrm>
              <a:off x="27146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36"/>
            <p:cNvSpPr>
              <a:spLocks/>
            </p:cNvSpPr>
            <p:nvPr/>
          </p:nvSpPr>
          <p:spPr bwMode="auto">
            <a:xfrm>
              <a:off x="27686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37"/>
            <p:cNvSpPr>
              <a:spLocks/>
            </p:cNvSpPr>
            <p:nvPr/>
          </p:nvSpPr>
          <p:spPr bwMode="auto">
            <a:xfrm>
              <a:off x="27686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8" name="Freeform 38"/>
            <p:cNvSpPr>
              <a:spLocks/>
            </p:cNvSpPr>
            <p:nvPr/>
          </p:nvSpPr>
          <p:spPr bwMode="auto">
            <a:xfrm>
              <a:off x="28067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9" name="Freeform 39"/>
            <p:cNvSpPr>
              <a:spLocks/>
            </p:cNvSpPr>
            <p:nvPr/>
          </p:nvSpPr>
          <p:spPr bwMode="auto">
            <a:xfrm>
              <a:off x="27654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0" name="Freeform 40"/>
            <p:cNvSpPr>
              <a:spLocks/>
            </p:cNvSpPr>
            <p:nvPr/>
          </p:nvSpPr>
          <p:spPr bwMode="auto">
            <a:xfrm>
              <a:off x="27686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1" name="Freeform 41"/>
            <p:cNvSpPr>
              <a:spLocks/>
            </p:cNvSpPr>
            <p:nvPr/>
          </p:nvSpPr>
          <p:spPr bwMode="auto">
            <a:xfrm>
              <a:off x="27654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2" name="Freeform 42"/>
            <p:cNvSpPr>
              <a:spLocks/>
            </p:cNvSpPr>
            <p:nvPr/>
          </p:nvSpPr>
          <p:spPr bwMode="auto">
            <a:xfrm>
              <a:off x="28162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3" name="Freeform 43"/>
            <p:cNvSpPr>
              <a:spLocks/>
            </p:cNvSpPr>
            <p:nvPr/>
          </p:nvSpPr>
          <p:spPr bwMode="auto">
            <a:xfrm>
              <a:off x="28162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4" name="Freeform 44"/>
            <p:cNvSpPr>
              <a:spLocks/>
            </p:cNvSpPr>
            <p:nvPr/>
          </p:nvSpPr>
          <p:spPr bwMode="auto">
            <a:xfrm>
              <a:off x="28575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5" name="Freeform 45"/>
            <p:cNvSpPr>
              <a:spLocks/>
            </p:cNvSpPr>
            <p:nvPr/>
          </p:nvSpPr>
          <p:spPr bwMode="auto">
            <a:xfrm>
              <a:off x="28130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6" name="Freeform 46"/>
            <p:cNvSpPr>
              <a:spLocks/>
            </p:cNvSpPr>
            <p:nvPr/>
          </p:nvSpPr>
          <p:spPr bwMode="auto">
            <a:xfrm>
              <a:off x="28162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" name="Freeform 47"/>
            <p:cNvSpPr>
              <a:spLocks/>
            </p:cNvSpPr>
            <p:nvPr/>
          </p:nvSpPr>
          <p:spPr bwMode="auto">
            <a:xfrm>
              <a:off x="28130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8" name="Freeform 48"/>
            <p:cNvSpPr>
              <a:spLocks/>
            </p:cNvSpPr>
            <p:nvPr/>
          </p:nvSpPr>
          <p:spPr bwMode="auto">
            <a:xfrm>
              <a:off x="28670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9" name="Freeform 49"/>
            <p:cNvSpPr>
              <a:spLocks/>
            </p:cNvSpPr>
            <p:nvPr/>
          </p:nvSpPr>
          <p:spPr bwMode="auto">
            <a:xfrm>
              <a:off x="28670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0" name="Freeform 50"/>
            <p:cNvSpPr>
              <a:spLocks/>
            </p:cNvSpPr>
            <p:nvPr/>
          </p:nvSpPr>
          <p:spPr bwMode="auto">
            <a:xfrm>
              <a:off x="29051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1" name="Freeform 51"/>
            <p:cNvSpPr>
              <a:spLocks/>
            </p:cNvSpPr>
            <p:nvPr/>
          </p:nvSpPr>
          <p:spPr bwMode="auto">
            <a:xfrm>
              <a:off x="28638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2" name="Freeform 52"/>
            <p:cNvSpPr>
              <a:spLocks/>
            </p:cNvSpPr>
            <p:nvPr/>
          </p:nvSpPr>
          <p:spPr bwMode="auto">
            <a:xfrm>
              <a:off x="28670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3" name="Freeform 53"/>
            <p:cNvSpPr>
              <a:spLocks/>
            </p:cNvSpPr>
            <p:nvPr/>
          </p:nvSpPr>
          <p:spPr bwMode="auto">
            <a:xfrm>
              <a:off x="28638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4" name="Freeform 54"/>
            <p:cNvSpPr>
              <a:spLocks/>
            </p:cNvSpPr>
            <p:nvPr/>
          </p:nvSpPr>
          <p:spPr bwMode="auto">
            <a:xfrm>
              <a:off x="29178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5" name="Freeform 55"/>
            <p:cNvSpPr>
              <a:spLocks/>
            </p:cNvSpPr>
            <p:nvPr/>
          </p:nvSpPr>
          <p:spPr bwMode="auto">
            <a:xfrm>
              <a:off x="29178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6" name="Freeform 56"/>
            <p:cNvSpPr>
              <a:spLocks/>
            </p:cNvSpPr>
            <p:nvPr/>
          </p:nvSpPr>
          <p:spPr bwMode="auto">
            <a:xfrm>
              <a:off x="29559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" name="Freeform 57"/>
            <p:cNvSpPr>
              <a:spLocks/>
            </p:cNvSpPr>
            <p:nvPr/>
          </p:nvSpPr>
          <p:spPr bwMode="auto">
            <a:xfrm>
              <a:off x="29146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8" name="Freeform 58"/>
            <p:cNvSpPr>
              <a:spLocks/>
            </p:cNvSpPr>
            <p:nvPr/>
          </p:nvSpPr>
          <p:spPr bwMode="auto">
            <a:xfrm>
              <a:off x="29178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9" name="Freeform 59"/>
            <p:cNvSpPr>
              <a:spLocks/>
            </p:cNvSpPr>
            <p:nvPr/>
          </p:nvSpPr>
          <p:spPr bwMode="auto">
            <a:xfrm>
              <a:off x="29146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0" name="Freeform 60"/>
            <p:cNvSpPr>
              <a:spLocks/>
            </p:cNvSpPr>
            <p:nvPr/>
          </p:nvSpPr>
          <p:spPr bwMode="auto">
            <a:xfrm>
              <a:off x="29654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1" name="Freeform 61"/>
            <p:cNvSpPr>
              <a:spLocks/>
            </p:cNvSpPr>
            <p:nvPr/>
          </p:nvSpPr>
          <p:spPr bwMode="auto">
            <a:xfrm>
              <a:off x="29654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2" name="Freeform 62"/>
            <p:cNvSpPr>
              <a:spLocks/>
            </p:cNvSpPr>
            <p:nvPr/>
          </p:nvSpPr>
          <p:spPr bwMode="auto">
            <a:xfrm>
              <a:off x="30067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3" name="Freeform 63"/>
            <p:cNvSpPr>
              <a:spLocks/>
            </p:cNvSpPr>
            <p:nvPr/>
          </p:nvSpPr>
          <p:spPr bwMode="auto">
            <a:xfrm>
              <a:off x="29622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4" name="Freeform 64"/>
            <p:cNvSpPr>
              <a:spLocks/>
            </p:cNvSpPr>
            <p:nvPr/>
          </p:nvSpPr>
          <p:spPr bwMode="auto">
            <a:xfrm>
              <a:off x="29654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5" name="Freeform 65"/>
            <p:cNvSpPr>
              <a:spLocks/>
            </p:cNvSpPr>
            <p:nvPr/>
          </p:nvSpPr>
          <p:spPr bwMode="auto">
            <a:xfrm>
              <a:off x="29622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6" name="Freeform 66"/>
            <p:cNvSpPr>
              <a:spLocks/>
            </p:cNvSpPr>
            <p:nvPr/>
          </p:nvSpPr>
          <p:spPr bwMode="auto">
            <a:xfrm>
              <a:off x="30162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" name="Freeform 67"/>
            <p:cNvSpPr>
              <a:spLocks/>
            </p:cNvSpPr>
            <p:nvPr/>
          </p:nvSpPr>
          <p:spPr bwMode="auto">
            <a:xfrm>
              <a:off x="301625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8" name="Freeform 68"/>
            <p:cNvSpPr>
              <a:spLocks/>
            </p:cNvSpPr>
            <p:nvPr/>
          </p:nvSpPr>
          <p:spPr bwMode="auto">
            <a:xfrm>
              <a:off x="30543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9" name="Freeform 69"/>
            <p:cNvSpPr>
              <a:spLocks/>
            </p:cNvSpPr>
            <p:nvPr/>
          </p:nvSpPr>
          <p:spPr bwMode="auto">
            <a:xfrm>
              <a:off x="30130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0" name="Freeform 70"/>
            <p:cNvSpPr>
              <a:spLocks/>
            </p:cNvSpPr>
            <p:nvPr/>
          </p:nvSpPr>
          <p:spPr bwMode="auto">
            <a:xfrm>
              <a:off x="301625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1" name="Freeform 71"/>
            <p:cNvSpPr>
              <a:spLocks/>
            </p:cNvSpPr>
            <p:nvPr/>
          </p:nvSpPr>
          <p:spPr bwMode="auto">
            <a:xfrm>
              <a:off x="30130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2" name="Freeform 72"/>
            <p:cNvSpPr>
              <a:spLocks/>
            </p:cNvSpPr>
            <p:nvPr/>
          </p:nvSpPr>
          <p:spPr bwMode="auto">
            <a:xfrm>
              <a:off x="30638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3" name="Freeform 73"/>
            <p:cNvSpPr>
              <a:spLocks/>
            </p:cNvSpPr>
            <p:nvPr/>
          </p:nvSpPr>
          <p:spPr bwMode="auto">
            <a:xfrm>
              <a:off x="30638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4" name="Freeform 74"/>
            <p:cNvSpPr>
              <a:spLocks/>
            </p:cNvSpPr>
            <p:nvPr/>
          </p:nvSpPr>
          <p:spPr bwMode="auto">
            <a:xfrm>
              <a:off x="31051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5" name="Freeform 75"/>
            <p:cNvSpPr>
              <a:spLocks/>
            </p:cNvSpPr>
            <p:nvPr/>
          </p:nvSpPr>
          <p:spPr bwMode="auto">
            <a:xfrm>
              <a:off x="30607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6" name="Freeform 76"/>
            <p:cNvSpPr>
              <a:spLocks/>
            </p:cNvSpPr>
            <p:nvPr/>
          </p:nvSpPr>
          <p:spPr bwMode="auto">
            <a:xfrm>
              <a:off x="30638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" name="Freeform 77"/>
            <p:cNvSpPr>
              <a:spLocks/>
            </p:cNvSpPr>
            <p:nvPr/>
          </p:nvSpPr>
          <p:spPr bwMode="auto">
            <a:xfrm>
              <a:off x="30607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8" name="Freeform 78"/>
            <p:cNvSpPr>
              <a:spLocks/>
            </p:cNvSpPr>
            <p:nvPr/>
          </p:nvSpPr>
          <p:spPr bwMode="auto">
            <a:xfrm>
              <a:off x="31146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9" name="Freeform 79"/>
            <p:cNvSpPr>
              <a:spLocks/>
            </p:cNvSpPr>
            <p:nvPr/>
          </p:nvSpPr>
          <p:spPr bwMode="auto">
            <a:xfrm>
              <a:off x="31146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0" name="Freeform 80"/>
            <p:cNvSpPr>
              <a:spLocks/>
            </p:cNvSpPr>
            <p:nvPr/>
          </p:nvSpPr>
          <p:spPr bwMode="auto">
            <a:xfrm>
              <a:off x="31527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1" name="Freeform 81"/>
            <p:cNvSpPr>
              <a:spLocks/>
            </p:cNvSpPr>
            <p:nvPr/>
          </p:nvSpPr>
          <p:spPr bwMode="auto">
            <a:xfrm>
              <a:off x="31115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2" name="Freeform 82"/>
            <p:cNvSpPr>
              <a:spLocks/>
            </p:cNvSpPr>
            <p:nvPr/>
          </p:nvSpPr>
          <p:spPr bwMode="auto">
            <a:xfrm>
              <a:off x="31146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3" name="Freeform 83"/>
            <p:cNvSpPr>
              <a:spLocks/>
            </p:cNvSpPr>
            <p:nvPr/>
          </p:nvSpPr>
          <p:spPr bwMode="auto">
            <a:xfrm>
              <a:off x="31115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4" name="Freeform 84"/>
            <p:cNvSpPr>
              <a:spLocks/>
            </p:cNvSpPr>
            <p:nvPr/>
          </p:nvSpPr>
          <p:spPr bwMode="auto">
            <a:xfrm>
              <a:off x="31654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5" name="Freeform 85"/>
            <p:cNvSpPr>
              <a:spLocks/>
            </p:cNvSpPr>
            <p:nvPr/>
          </p:nvSpPr>
          <p:spPr bwMode="auto">
            <a:xfrm>
              <a:off x="31654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6" name="Freeform 86"/>
            <p:cNvSpPr>
              <a:spLocks/>
            </p:cNvSpPr>
            <p:nvPr/>
          </p:nvSpPr>
          <p:spPr bwMode="auto">
            <a:xfrm>
              <a:off x="32035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" name="Freeform 87"/>
            <p:cNvSpPr>
              <a:spLocks/>
            </p:cNvSpPr>
            <p:nvPr/>
          </p:nvSpPr>
          <p:spPr bwMode="auto">
            <a:xfrm>
              <a:off x="31623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8" name="Freeform 88"/>
            <p:cNvSpPr>
              <a:spLocks/>
            </p:cNvSpPr>
            <p:nvPr/>
          </p:nvSpPr>
          <p:spPr bwMode="auto">
            <a:xfrm>
              <a:off x="31654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9" name="Freeform 89"/>
            <p:cNvSpPr>
              <a:spLocks/>
            </p:cNvSpPr>
            <p:nvPr/>
          </p:nvSpPr>
          <p:spPr bwMode="auto">
            <a:xfrm>
              <a:off x="31623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0" name="Freeform 90"/>
            <p:cNvSpPr>
              <a:spLocks/>
            </p:cNvSpPr>
            <p:nvPr/>
          </p:nvSpPr>
          <p:spPr bwMode="auto">
            <a:xfrm>
              <a:off x="32131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1" name="Freeform 91"/>
            <p:cNvSpPr>
              <a:spLocks/>
            </p:cNvSpPr>
            <p:nvPr/>
          </p:nvSpPr>
          <p:spPr bwMode="auto">
            <a:xfrm>
              <a:off x="32131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2" name="Freeform 92"/>
            <p:cNvSpPr>
              <a:spLocks/>
            </p:cNvSpPr>
            <p:nvPr/>
          </p:nvSpPr>
          <p:spPr bwMode="auto">
            <a:xfrm>
              <a:off x="32543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3" name="Freeform 93"/>
            <p:cNvSpPr>
              <a:spLocks/>
            </p:cNvSpPr>
            <p:nvPr/>
          </p:nvSpPr>
          <p:spPr bwMode="auto">
            <a:xfrm>
              <a:off x="32099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4" name="Freeform 94"/>
            <p:cNvSpPr>
              <a:spLocks/>
            </p:cNvSpPr>
            <p:nvPr/>
          </p:nvSpPr>
          <p:spPr bwMode="auto">
            <a:xfrm>
              <a:off x="32131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5" name="Freeform 95"/>
            <p:cNvSpPr>
              <a:spLocks/>
            </p:cNvSpPr>
            <p:nvPr/>
          </p:nvSpPr>
          <p:spPr bwMode="auto">
            <a:xfrm>
              <a:off x="32099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6" name="Freeform 96"/>
            <p:cNvSpPr>
              <a:spLocks/>
            </p:cNvSpPr>
            <p:nvPr/>
          </p:nvSpPr>
          <p:spPr bwMode="auto">
            <a:xfrm>
              <a:off x="32639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7" name="Freeform 97"/>
            <p:cNvSpPr>
              <a:spLocks/>
            </p:cNvSpPr>
            <p:nvPr/>
          </p:nvSpPr>
          <p:spPr bwMode="auto">
            <a:xfrm>
              <a:off x="32639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Freeform 98"/>
            <p:cNvSpPr>
              <a:spLocks/>
            </p:cNvSpPr>
            <p:nvPr/>
          </p:nvSpPr>
          <p:spPr bwMode="auto">
            <a:xfrm>
              <a:off x="33020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Freeform 99"/>
            <p:cNvSpPr>
              <a:spLocks/>
            </p:cNvSpPr>
            <p:nvPr/>
          </p:nvSpPr>
          <p:spPr bwMode="auto">
            <a:xfrm>
              <a:off x="32607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Freeform 100"/>
            <p:cNvSpPr>
              <a:spLocks/>
            </p:cNvSpPr>
            <p:nvPr/>
          </p:nvSpPr>
          <p:spPr bwMode="auto">
            <a:xfrm>
              <a:off x="32639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Freeform 101"/>
            <p:cNvSpPr>
              <a:spLocks/>
            </p:cNvSpPr>
            <p:nvPr/>
          </p:nvSpPr>
          <p:spPr bwMode="auto">
            <a:xfrm>
              <a:off x="32607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" name="Freeform 102"/>
            <p:cNvSpPr>
              <a:spLocks/>
            </p:cNvSpPr>
            <p:nvPr/>
          </p:nvSpPr>
          <p:spPr bwMode="auto">
            <a:xfrm>
              <a:off x="33147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" name="Freeform 103"/>
            <p:cNvSpPr>
              <a:spLocks/>
            </p:cNvSpPr>
            <p:nvPr/>
          </p:nvSpPr>
          <p:spPr bwMode="auto">
            <a:xfrm>
              <a:off x="33147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" name="Freeform 104"/>
            <p:cNvSpPr>
              <a:spLocks/>
            </p:cNvSpPr>
            <p:nvPr/>
          </p:nvSpPr>
          <p:spPr bwMode="auto">
            <a:xfrm>
              <a:off x="33528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" name="Freeform 105"/>
            <p:cNvSpPr>
              <a:spLocks/>
            </p:cNvSpPr>
            <p:nvPr/>
          </p:nvSpPr>
          <p:spPr bwMode="auto">
            <a:xfrm>
              <a:off x="33115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6" name="Freeform 106"/>
            <p:cNvSpPr>
              <a:spLocks/>
            </p:cNvSpPr>
            <p:nvPr/>
          </p:nvSpPr>
          <p:spPr bwMode="auto">
            <a:xfrm>
              <a:off x="33147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7" name="Freeform 107"/>
            <p:cNvSpPr>
              <a:spLocks/>
            </p:cNvSpPr>
            <p:nvPr/>
          </p:nvSpPr>
          <p:spPr bwMode="auto">
            <a:xfrm>
              <a:off x="33115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" name="Freeform 108"/>
            <p:cNvSpPr>
              <a:spLocks/>
            </p:cNvSpPr>
            <p:nvPr/>
          </p:nvSpPr>
          <p:spPr bwMode="auto">
            <a:xfrm>
              <a:off x="33623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9" name="Freeform 109"/>
            <p:cNvSpPr>
              <a:spLocks/>
            </p:cNvSpPr>
            <p:nvPr/>
          </p:nvSpPr>
          <p:spPr bwMode="auto">
            <a:xfrm>
              <a:off x="33623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0" name="Freeform 110"/>
            <p:cNvSpPr>
              <a:spLocks/>
            </p:cNvSpPr>
            <p:nvPr/>
          </p:nvSpPr>
          <p:spPr bwMode="auto">
            <a:xfrm>
              <a:off x="34036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1" name="Freeform 111"/>
            <p:cNvSpPr>
              <a:spLocks/>
            </p:cNvSpPr>
            <p:nvPr/>
          </p:nvSpPr>
          <p:spPr bwMode="auto">
            <a:xfrm>
              <a:off x="33591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2" name="Freeform 112"/>
            <p:cNvSpPr>
              <a:spLocks/>
            </p:cNvSpPr>
            <p:nvPr/>
          </p:nvSpPr>
          <p:spPr bwMode="auto">
            <a:xfrm>
              <a:off x="33623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3" name="Freeform 113"/>
            <p:cNvSpPr>
              <a:spLocks/>
            </p:cNvSpPr>
            <p:nvPr/>
          </p:nvSpPr>
          <p:spPr bwMode="auto">
            <a:xfrm>
              <a:off x="33591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4" name="Freeform 114"/>
            <p:cNvSpPr>
              <a:spLocks/>
            </p:cNvSpPr>
            <p:nvPr/>
          </p:nvSpPr>
          <p:spPr bwMode="auto">
            <a:xfrm>
              <a:off x="34131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5" name="Freeform 115"/>
            <p:cNvSpPr>
              <a:spLocks/>
            </p:cNvSpPr>
            <p:nvPr/>
          </p:nvSpPr>
          <p:spPr bwMode="auto">
            <a:xfrm>
              <a:off x="34131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6" name="Freeform 116"/>
            <p:cNvSpPr>
              <a:spLocks/>
            </p:cNvSpPr>
            <p:nvPr/>
          </p:nvSpPr>
          <p:spPr bwMode="auto">
            <a:xfrm>
              <a:off x="34512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7" name="Freeform 117"/>
            <p:cNvSpPr>
              <a:spLocks/>
            </p:cNvSpPr>
            <p:nvPr/>
          </p:nvSpPr>
          <p:spPr bwMode="auto">
            <a:xfrm>
              <a:off x="34099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" name="Freeform 118"/>
            <p:cNvSpPr>
              <a:spLocks/>
            </p:cNvSpPr>
            <p:nvPr/>
          </p:nvSpPr>
          <p:spPr bwMode="auto">
            <a:xfrm>
              <a:off x="34131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" name="Freeform 119"/>
            <p:cNvSpPr>
              <a:spLocks/>
            </p:cNvSpPr>
            <p:nvPr/>
          </p:nvSpPr>
          <p:spPr bwMode="auto">
            <a:xfrm>
              <a:off x="34099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0" name="Freeform 120"/>
            <p:cNvSpPr>
              <a:spLocks/>
            </p:cNvSpPr>
            <p:nvPr/>
          </p:nvSpPr>
          <p:spPr bwMode="auto">
            <a:xfrm>
              <a:off x="34639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1" name="Freeform 121"/>
            <p:cNvSpPr>
              <a:spLocks/>
            </p:cNvSpPr>
            <p:nvPr/>
          </p:nvSpPr>
          <p:spPr bwMode="auto">
            <a:xfrm>
              <a:off x="34639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2" name="Freeform 122"/>
            <p:cNvSpPr>
              <a:spLocks/>
            </p:cNvSpPr>
            <p:nvPr/>
          </p:nvSpPr>
          <p:spPr bwMode="auto">
            <a:xfrm>
              <a:off x="35020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3" name="Freeform 123"/>
            <p:cNvSpPr>
              <a:spLocks/>
            </p:cNvSpPr>
            <p:nvPr/>
          </p:nvSpPr>
          <p:spPr bwMode="auto">
            <a:xfrm>
              <a:off x="34607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4" name="Freeform 124"/>
            <p:cNvSpPr>
              <a:spLocks/>
            </p:cNvSpPr>
            <p:nvPr/>
          </p:nvSpPr>
          <p:spPr bwMode="auto">
            <a:xfrm>
              <a:off x="34639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5" name="Freeform 125"/>
            <p:cNvSpPr>
              <a:spLocks/>
            </p:cNvSpPr>
            <p:nvPr/>
          </p:nvSpPr>
          <p:spPr bwMode="auto">
            <a:xfrm>
              <a:off x="34607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6" name="Freeform 126"/>
            <p:cNvSpPr>
              <a:spLocks/>
            </p:cNvSpPr>
            <p:nvPr/>
          </p:nvSpPr>
          <p:spPr bwMode="auto">
            <a:xfrm>
              <a:off x="35115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7" name="Freeform 127"/>
            <p:cNvSpPr>
              <a:spLocks/>
            </p:cNvSpPr>
            <p:nvPr/>
          </p:nvSpPr>
          <p:spPr bwMode="auto">
            <a:xfrm>
              <a:off x="35115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8" name="Freeform 128"/>
            <p:cNvSpPr>
              <a:spLocks/>
            </p:cNvSpPr>
            <p:nvPr/>
          </p:nvSpPr>
          <p:spPr bwMode="auto">
            <a:xfrm>
              <a:off x="35528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9" name="Freeform 129"/>
            <p:cNvSpPr>
              <a:spLocks/>
            </p:cNvSpPr>
            <p:nvPr/>
          </p:nvSpPr>
          <p:spPr bwMode="auto">
            <a:xfrm>
              <a:off x="35083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0" name="Freeform 130"/>
            <p:cNvSpPr>
              <a:spLocks/>
            </p:cNvSpPr>
            <p:nvPr/>
          </p:nvSpPr>
          <p:spPr bwMode="auto">
            <a:xfrm>
              <a:off x="35115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1" name="Freeform 131"/>
            <p:cNvSpPr>
              <a:spLocks/>
            </p:cNvSpPr>
            <p:nvPr/>
          </p:nvSpPr>
          <p:spPr bwMode="auto">
            <a:xfrm>
              <a:off x="35083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2" name="Freeform 132"/>
            <p:cNvSpPr>
              <a:spLocks/>
            </p:cNvSpPr>
            <p:nvPr/>
          </p:nvSpPr>
          <p:spPr bwMode="auto">
            <a:xfrm>
              <a:off x="35623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3" name="Freeform 133"/>
            <p:cNvSpPr>
              <a:spLocks/>
            </p:cNvSpPr>
            <p:nvPr/>
          </p:nvSpPr>
          <p:spPr bwMode="auto">
            <a:xfrm>
              <a:off x="356235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4" name="Freeform 134"/>
            <p:cNvSpPr>
              <a:spLocks/>
            </p:cNvSpPr>
            <p:nvPr/>
          </p:nvSpPr>
          <p:spPr bwMode="auto">
            <a:xfrm>
              <a:off x="36004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5" name="Freeform 135"/>
            <p:cNvSpPr>
              <a:spLocks/>
            </p:cNvSpPr>
            <p:nvPr/>
          </p:nvSpPr>
          <p:spPr bwMode="auto">
            <a:xfrm>
              <a:off x="35591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6" name="Freeform 136"/>
            <p:cNvSpPr>
              <a:spLocks/>
            </p:cNvSpPr>
            <p:nvPr/>
          </p:nvSpPr>
          <p:spPr bwMode="auto">
            <a:xfrm>
              <a:off x="356235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7" name="Freeform 137"/>
            <p:cNvSpPr>
              <a:spLocks/>
            </p:cNvSpPr>
            <p:nvPr/>
          </p:nvSpPr>
          <p:spPr bwMode="auto">
            <a:xfrm>
              <a:off x="35591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8" name="Freeform 138"/>
            <p:cNvSpPr>
              <a:spLocks/>
            </p:cNvSpPr>
            <p:nvPr/>
          </p:nvSpPr>
          <p:spPr bwMode="auto">
            <a:xfrm>
              <a:off x="36099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" name="Freeform 139"/>
            <p:cNvSpPr>
              <a:spLocks/>
            </p:cNvSpPr>
            <p:nvPr/>
          </p:nvSpPr>
          <p:spPr bwMode="auto">
            <a:xfrm>
              <a:off x="36099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" name="Freeform 140"/>
            <p:cNvSpPr>
              <a:spLocks/>
            </p:cNvSpPr>
            <p:nvPr/>
          </p:nvSpPr>
          <p:spPr bwMode="auto">
            <a:xfrm>
              <a:off x="36512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Freeform 141"/>
            <p:cNvSpPr>
              <a:spLocks/>
            </p:cNvSpPr>
            <p:nvPr/>
          </p:nvSpPr>
          <p:spPr bwMode="auto">
            <a:xfrm>
              <a:off x="36068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2" name="Freeform 142"/>
            <p:cNvSpPr>
              <a:spLocks/>
            </p:cNvSpPr>
            <p:nvPr/>
          </p:nvSpPr>
          <p:spPr bwMode="auto">
            <a:xfrm>
              <a:off x="36099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3" name="Freeform 143"/>
            <p:cNvSpPr>
              <a:spLocks/>
            </p:cNvSpPr>
            <p:nvPr/>
          </p:nvSpPr>
          <p:spPr bwMode="auto">
            <a:xfrm>
              <a:off x="36068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4" name="Rectangle 144"/>
            <p:cNvSpPr>
              <a:spLocks noChangeArrowheads="1"/>
            </p:cNvSpPr>
            <p:nvPr/>
          </p:nvSpPr>
          <p:spPr bwMode="auto">
            <a:xfrm>
              <a:off x="3660775" y="5503082"/>
              <a:ext cx="44450" cy="95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" name="Freeform 145"/>
            <p:cNvSpPr>
              <a:spLocks/>
            </p:cNvSpPr>
            <p:nvPr/>
          </p:nvSpPr>
          <p:spPr bwMode="auto">
            <a:xfrm>
              <a:off x="3660775" y="5499907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" name="Freeform 146"/>
            <p:cNvSpPr>
              <a:spLocks/>
            </p:cNvSpPr>
            <p:nvPr/>
          </p:nvSpPr>
          <p:spPr bwMode="auto">
            <a:xfrm>
              <a:off x="3660775" y="550308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" name="Freeform 147"/>
            <p:cNvSpPr>
              <a:spLocks/>
            </p:cNvSpPr>
            <p:nvPr/>
          </p:nvSpPr>
          <p:spPr bwMode="auto">
            <a:xfrm>
              <a:off x="3702050" y="5503082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" name="Freeform 148"/>
            <p:cNvSpPr>
              <a:spLocks/>
            </p:cNvSpPr>
            <p:nvPr/>
          </p:nvSpPr>
          <p:spPr bwMode="auto">
            <a:xfrm>
              <a:off x="36576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" name="Freeform 149"/>
            <p:cNvSpPr>
              <a:spLocks/>
            </p:cNvSpPr>
            <p:nvPr/>
          </p:nvSpPr>
          <p:spPr bwMode="auto">
            <a:xfrm>
              <a:off x="37115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" name="Freeform 150"/>
            <p:cNvSpPr>
              <a:spLocks/>
            </p:cNvSpPr>
            <p:nvPr/>
          </p:nvSpPr>
          <p:spPr bwMode="auto">
            <a:xfrm>
              <a:off x="37115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" name="Freeform 151"/>
            <p:cNvSpPr>
              <a:spLocks/>
            </p:cNvSpPr>
            <p:nvPr/>
          </p:nvSpPr>
          <p:spPr bwMode="auto">
            <a:xfrm>
              <a:off x="37496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" name="Freeform 152"/>
            <p:cNvSpPr>
              <a:spLocks/>
            </p:cNvSpPr>
            <p:nvPr/>
          </p:nvSpPr>
          <p:spPr bwMode="auto">
            <a:xfrm>
              <a:off x="37084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" name="Freeform 153"/>
            <p:cNvSpPr>
              <a:spLocks/>
            </p:cNvSpPr>
            <p:nvPr/>
          </p:nvSpPr>
          <p:spPr bwMode="auto">
            <a:xfrm>
              <a:off x="37115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4" name="Freeform 154"/>
            <p:cNvSpPr>
              <a:spLocks/>
            </p:cNvSpPr>
            <p:nvPr/>
          </p:nvSpPr>
          <p:spPr bwMode="auto">
            <a:xfrm>
              <a:off x="37084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" name="Freeform 155"/>
            <p:cNvSpPr>
              <a:spLocks/>
            </p:cNvSpPr>
            <p:nvPr/>
          </p:nvSpPr>
          <p:spPr bwMode="auto">
            <a:xfrm>
              <a:off x="37623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6" name="Freeform 156"/>
            <p:cNvSpPr>
              <a:spLocks/>
            </p:cNvSpPr>
            <p:nvPr/>
          </p:nvSpPr>
          <p:spPr bwMode="auto">
            <a:xfrm>
              <a:off x="37623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" name="Freeform 157"/>
            <p:cNvSpPr>
              <a:spLocks/>
            </p:cNvSpPr>
            <p:nvPr/>
          </p:nvSpPr>
          <p:spPr bwMode="auto">
            <a:xfrm>
              <a:off x="38004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" name="Freeform 158"/>
            <p:cNvSpPr>
              <a:spLocks/>
            </p:cNvSpPr>
            <p:nvPr/>
          </p:nvSpPr>
          <p:spPr bwMode="auto">
            <a:xfrm>
              <a:off x="37592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" name="Freeform 159"/>
            <p:cNvSpPr>
              <a:spLocks/>
            </p:cNvSpPr>
            <p:nvPr/>
          </p:nvSpPr>
          <p:spPr bwMode="auto">
            <a:xfrm>
              <a:off x="37623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" name="Freeform 160"/>
            <p:cNvSpPr>
              <a:spLocks/>
            </p:cNvSpPr>
            <p:nvPr/>
          </p:nvSpPr>
          <p:spPr bwMode="auto">
            <a:xfrm>
              <a:off x="37592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" name="Freeform 161"/>
            <p:cNvSpPr>
              <a:spLocks/>
            </p:cNvSpPr>
            <p:nvPr/>
          </p:nvSpPr>
          <p:spPr bwMode="auto">
            <a:xfrm>
              <a:off x="38100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" name="Freeform 162"/>
            <p:cNvSpPr>
              <a:spLocks/>
            </p:cNvSpPr>
            <p:nvPr/>
          </p:nvSpPr>
          <p:spPr bwMode="auto">
            <a:xfrm>
              <a:off x="38100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" name="Freeform 163"/>
            <p:cNvSpPr>
              <a:spLocks/>
            </p:cNvSpPr>
            <p:nvPr/>
          </p:nvSpPr>
          <p:spPr bwMode="auto">
            <a:xfrm>
              <a:off x="38512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" name="Freeform 164"/>
            <p:cNvSpPr>
              <a:spLocks/>
            </p:cNvSpPr>
            <p:nvPr/>
          </p:nvSpPr>
          <p:spPr bwMode="auto">
            <a:xfrm>
              <a:off x="38068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" name="Freeform 165"/>
            <p:cNvSpPr>
              <a:spLocks/>
            </p:cNvSpPr>
            <p:nvPr/>
          </p:nvSpPr>
          <p:spPr bwMode="auto">
            <a:xfrm>
              <a:off x="38100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" name="Freeform 166"/>
            <p:cNvSpPr>
              <a:spLocks/>
            </p:cNvSpPr>
            <p:nvPr/>
          </p:nvSpPr>
          <p:spPr bwMode="auto">
            <a:xfrm>
              <a:off x="38068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" name="Freeform 167"/>
            <p:cNvSpPr>
              <a:spLocks/>
            </p:cNvSpPr>
            <p:nvPr/>
          </p:nvSpPr>
          <p:spPr bwMode="auto">
            <a:xfrm>
              <a:off x="38608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" name="Freeform 168"/>
            <p:cNvSpPr>
              <a:spLocks/>
            </p:cNvSpPr>
            <p:nvPr/>
          </p:nvSpPr>
          <p:spPr bwMode="auto">
            <a:xfrm>
              <a:off x="38608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" name="Freeform 169"/>
            <p:cNvSpPr>
              <a:spLocks/>
            </p:cNvSpPr>
            <p:nvPr/>
          </p:nvSpPr>
          <p:spPr bwMode="auto">
            <a:xfrm>
              <a:off x="38989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" name="Freeform 170"/>
            <p:cNvSpPr>
              <a:spLocks/>
            </p:cNvSpPr>
            <p:nvPr/>
          </p:nvSpPr>
          <p:spPr bwMode="auto">
            <a:xfrm>
              <a:off x="38576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1" name="Freeform 171"/>
            <p:cNvSpPr>
              <a:spLocks/>
            </p:cNvSpPr>
            <p:nvPr/>
          </p:nvSpPr>
          <p:spPr bwMode="auto">
            <a:xfrm>
              <a:off x="38608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2" name="Freeform 172"/>
            <p:cNvSpPr>
              <a:spLocks/>
            </p:cNvSpPr>
            <p:nvPr/>
          </p:nvSpPr>
          <p:spPr bwMode="auto">
            <a:xfrm>
              <a:off x="38576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3" name="Rectangle 173"/>
            <p:cNvSpPr>
              <a:spLocks noChangeArrowheads="1"/>
            </p:cNvSpPr>
            <p:nvPr/>
          </p:nvSpPr>
          <p:spPr bwMode="auto">
            <a:xfrm>
              <a:off x="3911600" y="5506257"/>
              <a:ext cx="41275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4" name="Freeform 174"/>
            <p:cNvSpPr>
              <a:spLocks/>
            </p:cNvSpPr>
            <p:nvPr/>
          </p:nvSpPr>
          <p:spPr bwMode="auto">
            <a:xfrm>
              <a:off x="3911600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" name="Freeform 175"/>
            <p:cNvSpPr>
              <a:spLocks/>
            </p:cNvSpPr>
            <p:nvPr/>
          </p:nvSpPr>
          <p:spPr bwMode="auto">
            <a:xfrm>
              <a:off x="3911600" y="55062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" name="Freeform 176"/>
            <p:cNvSpPr>
              <a:spLocks/>
            </p:cNvSpPr>
            <p:nvPr/>
          </p:nvSpPr>
          <p:spPr bwMode="auto">
            <a:xfrm>
              <a:off x="3949700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" name="Freeform 177"/>
            <p:cNvSpPr>
              <a:spLocks/>
            </p:cNvSpPr>
            <p:nvPr/>
          </p:nvSpPr>
          <p:spPr bwMode="auto">
            <a:xfrm>
              <a:off x="39084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" name="Freeform 178"/>
            <p:cNvSpPr>
              <a:spLocks/>
            </p:cNvSpPr>
            <p:nvPr/>
          </p:nvSpPr>
          <p:spPr bwMode="auto">
            <a:xfrm>
              <a:off x="39592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" name="Freeform 179"/>
            <p:cNvSpPr>
              <a:spLocks/>
            </p:cNvSpPr>
            <p:nvPr/>
          </p:nvSpPr>
          <p:spPr bwMode="auto">
            <a:xfrm>
              <a:off x="39592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" name="Freeform 180"/>
            <p:cNvSpPr>
              <a:spLocks/>
            </p:cNvSpPr>
            <p:nvPr/>
          </p:nvSpPr>
          <p:spPr bwMode="auto">
            <a:xfrm>
              <a:off x="40005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" name="Freeform 181"/>
            <p:cNvSpPr>
              <a:spLocks/>
            </p:cNvSpPr>
            <p:nvPr/>
          </p:nvSpPr>
          <p:spPr bwMode="auto">
            <a:xfrm>
              <a:off x="39560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" name="Freeform 182"/>
            <p:cNvSpPr>
              <a:spLocks/>
            </p:cNvSpPr>
            <p:nvPr/>
          </p:nvSpPr>
          <p:spPr bwMode="auto">
            <a:xfrm>
              <a:off x="39592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" name="Freeform 183"/>
            <p:cNvSpPr>
              <a:spLocks/>
            </p:cNvSpPr>
            <p:nvPr/>
          </p:nvSpPr>
          <p:spPr bwMode="auto">
            <a:xfrm>
              <a:off x="39560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" name="Freeform 184"/>
            <p:cNvSpPr>
              <a:spLocks/>
            </p:cNvSpPr>
            <p:nvPr/>
          </p:nvSpPr>
          <p:spPr bwMode="auto">
            <a:xfrm>
              <a:off x="40100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" name="Freeform 185"/>
            <p:cNvSpPr>
              <a:spLocks/>
            </p:cNvSpPr>
            <p:nvPr/>
          </p:nvSpPr>
          <p:spPr bwMode="auto">
            <a:xfrm>
              <a:off x="40100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" name="Freeform 186"/>
            <p:cNvSpPr>
              <a:spLocks/>
            </p:cNvSpPr>
            <p:nvPr/>
          </p:nvSpPr>
          <p:spPr bwMode="auto">
            <a:xfrm>
              <a:off x="40481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" name="Freeform 187"/>
            <p:cNvSpPr>
              <a:spLocks/>
            </p:cNvSpPr>
            <p:nvPr/>
          </p:nvSpPr>
          <p:spPr bwMode="auto">
            <a:xfrm>
              <a:off x="40068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8" name="Freeform 188"/>
            <p:cNvSpPr>
              <a:spLocks/>
            </p:cNvSpPr>
            <p:nvPr/>
          </p:nvSpPr>
          <p:spPr bwMode="auto">
            <a:xfrm>
              <a:off x="40100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9" name="Freeform 189"/>
            <p:cNvSpPr>
              <a:spLocks/>
            </p:cNvSpPr>
            <p:nvPr/>
          </p:nvSpPr>
          <p:spPr bwMode="auto">
            <a:xfrm>
              <a:off x="40068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" name="Rectangle 190"/>
            <p:cNvSpPr>
              <a:spLocks noChangeArrowheads="1"/>
            </p:cNvSpPr>
            <p:nvPr/>
          </p:nvSpPr>
          <p:spPr bwMode="auto">
            <a:xfrm>
              <a:off x="4060825" y="5506257"/>
              <a:ext cx="41275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1" name="Freeform 191"/>
            <p:cNvSpPr>
              <a:spLocks/>
            </p:cNvSpPr>
            <p:nvPr/>
          </p:nvSpPr>
          <p:spPr bwMode="auto">
            <a:xfrm>
              <a:off x="4060825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2" name="Freeform 192"/>
            <p:cNvSpPr>
              <a:spLocks/>
            </p:cNvSpPr>
            <p:nvPr/>
          </p:nvSpPr>
          <p:spPr bwMode="auto">
            <a:xfrm>
              <a:off x="4060825" y="55062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3" name="Freeform 193"/>
            <p:cNvSpPr>
              <a:spLocks/>
            </p:cNvSpPr>
            <p:nvPr/>
          </p:nvSpPr>
          <p:spPr bwMode="auto">
            <a:xfrm>
              <a:off x="4098925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4" name="Freeform 194"/>
            <p:cNvSpPr>
              <a:spLocks/>
            </p:cNvSpPr>
            <p:nvPr/>
          </p:nvSpPr>
          <p:spPr bwMode="auto">
            <a:xfrm>
              <a:off x="40576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5" name="Freeform 195"/>
            <p:cNvSpPr>
              <a:spLocks/>
            </p:cNvSpPr>
            <p:nvPr/>
          </p:nvSpPr>
          <p:spPr bwMode="auto">
            <a:xfrm>
              <a:off x="41084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6" name="Freeform 196"/>
            <p:cNvSpPr>
              <a:spLocks/>
            </p:cNvSpPr>
            <p:nvPr/>
          </p:nvSpPr>
          <p:spPr bwMode="auto">
            <a:xfrm>
              <a:off x="41084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7" name="Freeform 197"/>
            <p:cNvSpPr>
              <a:spLocks/>
            </p:cNvSpPr>
            <p:nvPr/>
          </p:nvSpPr>
          <p:spPr bwMode="auto">
            <a:xfrm>
              <a:off x="41497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8" name="Freeform 198"/>
            <p:cNvSpPr>
              <a:spLocks/>
            </p:cNvSpPr>
            <p:nvPr/>
          </p:nvSpPr>
          <p:spPr bwMode="auto">
            <a:xfrm>
              <a:off x="41052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9" name="Freeform 199"/>
            <p:cNvSpPr>
              <a:spLocks/>
            </p:cNvSpPr>
            <p:nvPr/>
          </p:nvSpPr>
          <p:spPr bwMode="auto">
            <a:xfrm>
              <a:off x="41084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" name="Freeform 200"/>
            <p:cNvSpPr>
              <a:spLocks/>
            </p:cNvSpPr>
            <p:nvPr/>
          </p:nvSpPr>
          <p:spPr bwMode="auto">
            <a:xfrm>
              <a:off x="41052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1" name="Freeform 201"/>
            <p:cNvSpPr>
              <a:spLocks/>
            </p:cNvSpPr>
            <p:nvPr/>
          </p:nvSpPr>
          <p:spPr bwMode="auto">
            <a:xfrm>
              <a:off x="41592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2" name="Freeform 202"/>
            <p:cNvSpPr>
              <a:spLocks/>
            </p:cNvSpPr>
            <p:nvPr/>
          </p:nvSpPr>
          <p:spPr bwMode="auto">
            <a:xfrm>
              <a:off x="415925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3" name="Freeform 203"/>
            <p:cNvSpPr>
              <a:spLocks/>
            </p:cNvSpPr>
            <p:nvPr/>
          </p:nvSpPr>
          <p:spPr bwMode="auto">
            <a:xfrm>
              <a:off x="41973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4" name="Freeform 204"/>
            <p:cNvSpPr>
              <a:spLocks/>
            </p:cNvSpPr>
            <p:nvPr/>
          </p:nvSpPr>
          <p:spPr bwMode="auto">
            <a:xfrm>
              <a:off x="41560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5" name="Freeform 205"/>
            <p:cNvSpPr>
              <a:spLocks/>
            </p:cNvSpPr>
            <p:nvPr/>
          </p:nvSpPr>
          <p:spPr bwMode="auto">
            <a:xfrm>
              <a:off x="415925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6" name="Freeform 207"/>
            <p:cNvSpPr>
              <a:spLocks/>
            </p:cNvSpPr>
            <p:nvPr/>
          </p:nvSpPr>
          <p:spPr bwMode="auto">
            <a:xfrm>
              <a:off x="41560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7" name="Freeform 208"/>
            <p:cNvSpPr>
              <a:spLocks/>
            </p:cNvSpPr>
            <p:nvPr/>
          </p:nvSpPr>
          <p:spPr bwMode="auto">
            <a:xfrm>
              <a:off x="42068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8" name="Freeform 209"/>
            <p:cNvSpPr>
              <a:spLocks/>
            </p:cNvSpPr>
            <p:nvPr/>
          </p:nvSpPr>
          <p:spPr bwMode="auto">
            <a:xfrm>
              <a:off x="42068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" name="Freeform 210"/>
            <p:cNvSpPr>
              <a:spLocks/>
            </p:cNvSpPr>
            <p:nvPr/>
          </p:nvSpPr>
          <p:spPr bwMode="auto">
            <a:xfrm>
              <a:off x="42481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" name="Freeform 211"/>
            <p:cNvSpPr>
              <a:spLocks/>
            </p:cNvSpPr>
            <p:nvPr/>
          </p:nvSpPr>
          <p:spPr bwMode="auto">
            <a:xfrm>
              <a:off x="42037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1" name="Freeform 212"/>
            <p:cNvSpPr>
              <a:spLocks/>
            </p:cNvSpPr>
            <p:nvPr/>
          </p:nvSpPr>
          <p:spPr bwMode="auto">
            <a:xfrm>
              <a:off x="42068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2" name="Freeform 213"/>
            <p:cNvSpPr>
              <a:spLocks/>
            </p:cNvSpPr>
            <p:nvPr/>
          </p:nvSpPr>
          <p:spPr bwMode="auto">
            <a:xfrm>
              <a:off x="42037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3" name="Freeform 214"/>
            <p:cNvSpPr>
              <a:spLocks/>
            </p:cNvSpPr>
            <p:nvPr/>
          </p:nvSpPr>
          <p:spPr bwMode="auto">
            <a:xfrm>
              <a:off x="42576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4" name="Freeform 215"/>
            <p:cNvSpPr>
              <a:spLocks/>
            </p:cNvSpPr>
            <p:nvPr/>
          </p:nvSpPr>
          <p:spPr bwMode="auto">
            <a:xfrm>
              <a:off x="42576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5" name="Freeform 216"/>
            <p:cNvSpPr>
              <a:spLocks/>
            </p:cNvSpPr>
            <p:nvPr/>
          </p:nvSpPr>
          <p:spPr bwMode="auto">
            <a:xfrm>
              <a:off x="42957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6" name="Freeform 217"/>
            <p:cNvSpPr>
              <a:spLocks/>
            </p:cNvSpPr>
            <p:nvPr/>
          </p:nvSpPr>
          <p:spPr bwMode="auto">
            <a:xfrm>
              <a:off x="42545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7" name="Freeform 218"/>
            <p:cNvSpPr>
              <a:spLocks/>
            </p:cNvSpPr>
            <p:nvPr/>
          </p:nvSpPr>
          <p:spPr bwMode="auto">
            <a:xfrm>
              <a:off x="42576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8" name="Freeform 219"/>
            <p:cNvSpPr>
              <a:spLocks/>
            </p:cNvSpPr>
            <p:nvPr/>
          </p:nvSpPr>
          <p:spPr bwMode="auto">
            <a:xfrm>
              <a:off x="42545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9" name="Freeform 220"/>
            <p:cNvSpPr>
              <a:spLocks/>
            </p:cNvSpPr>
            <p:nvPr/>
          </p:nvSpPr>
          <p:spPr bwMode="auto">
            <a:xfrm>
              <a:off x="43084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0" name="Freeform 221"/>
            <p:cNvSpPr>
              <a:spLocks/>
            </p:cNvSpPr>
            <p:nvPr/>
          </p:nvSpPr>
          <p:spPr bwMode="auto">
            <a:xfrm>
              <a:off x="43084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1" name="Freeform 222"/>
            <p:cNvSpPr>
              <a:spLocks/>
            </p:cNvSpPr>
            <p:nvPr/>
          </p:nvSpPr>
          <p:spPr bwMode="auto">
            <a:xfrm>
              <a:off x="43465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2" name="Freeform 223"/>
            <p:cNvSpPr>
              <a:spLocks/>
            </p:cNvSpPr>
            <p:nvPr/>
          </p:nvSpPr>
          <p:spPr bwMode="auto">
            <a:xfrm>
              <a:off x="43053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3" name="Freeform 224"/>
            <p:cNvSpPr>
              <a:spLocks/>
            </p:cNvSpPr>
            <p:nvPr/>
          </p:nvSpPr>
          <p:spPr bwMode="auto">
            <a:xfrm>
              <a:off x="43084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4" name="Freeform 225"/>
            <p:cNvSpPr>
              <a:spLocks/>
            </p:cNvSpPr>
            <p:nvPr/>
          </p:nvSpPr>
          <p:spPr bwMode="auto">
            <a:xfrm>
              <a:off x="43053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5" name="Freeform 226"/>
            <p:cNvSpPr>
              <a:spLocks/>
            </p:cNvSpPr>
            <p:nvPr/>
          </p:nvSpPr>
          <p:spPr bwMode="auto">
            <a:xfrm>
              <a:off x="43561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" name="Freeform 227"/>
            <p:cNvSpPr>
              <a:spLocks/>
            </p:cNvSpPr>
            <p:nvPr/>
          </p:nvSpPr>
          <p:spPr bwMode="auto">
            <a:xfrm>
              <a:off x="43561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" name="Freeform 228"/>
            <p:cNvSpPr>
              <a:spLocks/>
            </p:cNvSpPr>
            <p:nvPr/>
          </p:nvSpPr>
          <p:spPr bwMode="auto">
            <a:xfrm>
              <a:off x="43973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" name="Freeform 229"/>
            <p:cNvSpPr>
              <a:spLocks/>
            </p:cNvSpPr>
            <p:nvPr/>
          </p:nvSpPr>
          <p:spPr bwMode="auto">
            <a:xfrm>
              <a:off x="43529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" name="Freeform 230"/>
            <p:cNvSpPr>
              <a:spLocks/>
            </p:cNvSpPr>
            <p:nvPr/>
          </p:nvSpPr>
          <p:spPr bwMode="auto">
            <a:xfrm>
              <a:off x="435610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0" name="Freeform 231"/>
            <p:cNvSpPr>
              <a:spLocks/>
            </p:cNvSpPr>
            <p:nvPr/>
          </p:nvSpPr>
          <p:spPr bwMode="auto">
            <a:xfrm>
              <a:off x="43529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" name="Rectangle 232"/>
            <p:cNvSpPr>
              <a:spLocks noChangeArrowheads="1"/>
            </p:cNvSpPr>
            <p:nvPr/>
          </p:nvSpPr>
          <p:spPr bwMode="auto">
            <a:xfrm>
              <a:off x="4406900" y="5496732"/>
              <a:ext cx="41275" cy="1587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" name="Freeform 233"/>
            <p:cNvSpPr>
              <a:spLocks/>
            </p:cNvSpPr>
            <p:nvPr/>
          </p:nvSpPr>
          <p:spPr bwMode="auto">
            <a:xfrm>
              <a:off x="4406900" y="5493557"/>
              <a:ext cx="0" cy="15875"/>
            </a:xfrm>
            <a:custGeom>
              <a:avLst/>
              <a:gdLst>
                <a:gd name="T0" fmla="*/ 5 h 5"/>
                <a:gd name="T1" fmla="*/ 1 h 5"/>
                <a:gd name="T2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" name="Freeform 234"/>
            <p:cNvSpPr>
              <a:spLocks/>
            </p:cNvSpPr>
            <p:nvPr/>
          </p:nvSpPr>
          <p:spPr bwMode="auto">
            <a:xfrm>
              <a:off x="4406900" y="54967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" name="Freeform 235"/>
            <p:cNvSpPr>
              <a:spLocks/>
            </p:cNvSpPr>
            <p:nvPr/>
          </p:nvSpPr>
          <p:spPr bwMode="auto">
            <a:xfrm>
              <a:off x="4445000" y="5496732"/>
              <a:ext cx="0" cy="15875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" name="Freeform 236"/>
            <p:cNvSpPr>
              <a:spLocks/>
            </p:cNvSpPr>
            <p:nvPr/>
          </p:nvSpPr>
          <p:spPr bwMode="auto">
            <a:xfrm>
              <a:off x="44037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" name="Rectangle 237"/>
            <p:cNvSpPr>
              <a:spLocks noChangeArrowheads="1"/>
            </p:cNvSpPr>
            <p:nvPr/>
          </p:nvSpPr>
          <p:spPr bwMode="auto">
            <a:xfrm>
              <a:off x="4457700" y="5493557"/>
              <a:ext cx="41275" cy="190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" name="Freeform 238"/>
            <p:cNvSpPr>
              <a:spLocks/>
            </p:cNvSpPr>
            <p:nvPr/>
          </p:nvSpPr>
          <p:spPr bwMode="auto">
            <a:xfrm>
              <a:off x="4457700" y="5490382"/>
              <a:ext cx="0" cy="19050"/>
            </a:xfrm>
            <a:custGeom>
              <a:avLst/>
              <a:gdLst>
                <a:gd name="T0" fmla="*/ 6 h 6"/>
                <a:gd name="T1" fmla="*/ 1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" name="Freeform 239"/>
            <p:cNvSpPr>
              <a:spLocks/>
            </p:cNvSpPr>
            <p:nvPr/>
          </p:nvSpPr>
          <p:spPr bwMode="auto">
            <a:xfrm>
              <a:off x="4457700" y="54935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" name="Freeform 240"/>
            <p:cNvSpPr>
              <a:spLocks/>
            </p:cNvSpPr>
            <p:nvPr/>
          </p:nvSpPr>
          <p:spPr bwMode="auto">
            <a:xfrm>
              <a:off x="4495800" y="5493557"/>
              <a:ext cx="0" cy="19050"/>
            </a:xfrm>
            <a:custGeom>
              <a:avLst/>
              <a:gdLst>
                <a:gd name="T0" fmla="*/ 0 h 6"/>
                <a:gd name="T1" fmla="*/ 5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" name="Freeform 241"/>
            <p:cNvSpPr>
              <a:spLocks/>
            </p:cNvSpPr>
            <p:nvPr/>
          </p:nvSpPr>
          <p:spPr bwMode="auto">
            <a:xfrm>
              <a:off x="44545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1" name="Freeform 242"/>
            <p:cNvSpPr>
              <a:spLocks/>
            </p:cNvSpPr>
            <p:nvPr/>
          </p:nvSpPr>
          <p:spPr bwMode="auto">
            <a:xfrm>
              <a:off x="45053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2" name="Freeform 243"/>
            <p:cNvSpPr>
              <a:spLocks/>
            </p:cNvSpPr>
            <p:nvPr/>
          </p:nvSpPr>
          <p:spPr bwMode="auto">
            <a:xfrm>
              <a:off x="45053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3" name="Freeform 244"/>
            <p:cNvSpPr>
              <a:spLocks/>
            </p:cNvSpPr>
            <p:nvPr/>
          </p:nvSpPr>
          <p:spPr bwMode="auto">
            <a:xfrm>
              <a:off x="45466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4" name="Freeform 245"/>
            <p:cNvSpPr>
              <a:spLocks/>
            </p:cNvSpPr>
            <p:nvPr/>
          </p:nvSpPr>
          <p:spPr bwMode="auto">
            <a:xfrm>
              <a:off x="45021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5" name="Freeform 246"/>
            <p:cNvSpPr>
              <a:spLocks/>
            </p:cNvSpPr>
            <p:nvPr/>
          </p:nvSpPr>
          <p:spPr bwMode="auto">
            <a:xfrm>
              <a:off x="45053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6" name="Freeform 247"/>
            <p:cNvSpPr>
              <a:spLocks/>
            </p:cNvSpPr>
            <p:nvPr/>
          </p:nvSpPr>
          <p:spPr bwMode="auto">
            <a:xfrm>
              <a:off x="45021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7" name="Rectangle 248"/>
            <p:cNvSpPr>
              <a:spLocks noChangeArrowheads="1"/>
            </p:cNvSpPr>
            <p:nvPr/>
          </p:nvSpPr>
          <p:spPr bwMode="auto">
            <a:xfrm>
              <a:off x="4556125" y="5506257"/>
              <a:ext cx="41275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8" name="Freeform 249"/>
            <p:cNvSpPr>
              <a:spLocks/>
            </p:cNvSpPr>
            <p:nvPr/>
          </p:nvSpPr>
          <p:spPr bwMode="auto">
            <a:xfrm>
              <a:off x="4556125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9" name="Freeform 250"/>
            <p:cNvSpPr>
              <a:spLocks/>
            </p:cNvSpPr>
            <p:nvPr/>
          </p:nvSpPr>
          <p:spPr bwMode="auto">
            <a:xfrm>
              <a:off x="4556125" y="55062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0" name="Freeform 251"/>
            <p:cNvSpPr>
              <a:spLocks/>
            </p:cNvSpPr>
            <p:nvPr/>
          </p:nvSpPr>
          <p:spPr bwMode="auto">
            <a:xfrm>
              <a:off x="4594225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1" name="Freeform 252"/>
            <p:cNvSpPr>
              <a:spLocks/>
            </p:cNvSpPr>
            <p:nvPr/>
          </p:nvSpPr>
          <p:spPr bwMode="auto">
            <a:xfrm>
              <a:off x="45529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" name="Freeform 253"/>
            <p:cNvSpPr>
              <a:spLocks/>
            </p:cNvSpPr>
            <p:nvPr/>
          </p:nvSpPr>
          <p:spPr bwMode="auto">
            <a:xfrm>
              <a:off x="46069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" name="Freeform 254"/>
            <p:cNvSpPr>
              <a:spLocks/>
            </p:cNvSpPr>
            <p:nvPr/>
          </p:nvSpPr>
          <p:spPr bwMode="auto">
            <a:xfrm>
              <a:off x="46069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" name="Freeform 255"/>
            <p:cNvSpPr>
              <a:spLocks/>
            </p:cNvSpPr>
            <p:nvPr/>
          </p:nvSpPr>
          <p:spPr bwMode="auto">
            <a:xfrm>
              <a:off x="46450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" name="Freeform 256"/>
            <p:cNvSpPr>
              <a:spLocks/>
            </p:cNvSpPr>
            <p:nvPr/>
          </p:nvSpPr>
          <p:spPr bwMode="auto">
            <a:xfrm>
              <a:off x="46037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" name="Freeform 257"/>
            <p:cNvSpPr>
              <a:spLocks/>
            </p:cNvSpPr>
            <p:nvPr/>
          </p:nvSpPr>
          <p:spPr bwMode="auto">
            <a:xfrm>
              <a:off x="460692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" name="Freeform 258"/>
            <p:cNvSpPr>
              <a:spLocks/>
            </p:cNvSpPr>
            <p:nvPr/>
          </p:nvSpPr>
          <p:spPr bwMode="auto">
            <a:xfrm>
              <a:off x="46037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" name="Freeform 259"/>
            <p:cNvSpPr>
              <a:spLocks/>
            </p:cNvSpPr>
            <p:nvPr/>
          </p:nvSpPr>
          <p:spPr bwMode="auto">
            <a:xfrm>
              <a:off x="46545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" name="Freeform 260"/>
            <p:cNvSpPr>
              <a:spLocks/>
            </p:cNvSpPr>
            <p:nvPr/>
          </p:nvSpPr>
          <p:spPr bwMode="auto">
            <a:xfrm>
              <a:off x="46545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" name="Freeform 261"/>
            <p:cNvSpPr>
              <a:spLocks/>
            </p:cNvSpPr>
            <p:nvPr/>
          </p:nvSpPr>
          <p:spPr bwMode="auto">
            <a:xfrm>
              <a:off x="46958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" name="Freeform 262"/>
            <p:cNvSpPr>
              <a:spLocks/>
            </p:cNvSpPr>
            <p:nvPr/>
          </p:nvSpPr>
          <p:spPr bwMode="auto">
            <a:xfrm>
              <a:off x="46513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" name="Freeform 263"/>
            <p:cNvSpPr>
              <a:spLocks/>
            </p:cNvSpPr>
            <p:nvPr/>
          </p:nvSpPr>
          <p:spPr bwMode="auto">
            <a:xfrm>
              <a:off x="4654550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3" name="Freeform 264"/>
            <p:cNvSpPr>
              <a:spLocks/>
            </p:cNvSpPr>
            <p:nvPr/>
          </p:nvSpPr>
          <p:spPr bwMode="auto">
            <a:xfrm>
              <a:off x="465137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4" name="Rectangle 265"/>
            <p:cNvSpPr>
              <a:spLocks noChangeArrowheads="1"/>
            </p:cNvSpPr>
            <p:nvPr/>
          </p:nvSpPr>
          <p:spPr bwMode="auto">
            <a:xfrm>
              <a:off x="4705350" y="5503082"/>
              <a:ext cx="41275" cy="95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5" name="Freeform 266"/>
            <p:cNvSpPr>
              <a:spLocks/>
            </p:cNvSpPr>
            <p:nvPr/>
          </p:nvSpPr>
          <p:spPr bwMode="auto">
            <a:xfrm>
              <a:off x="4705350" y="5499907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" name="Freeform 267"/>
            <p:cNvSpPr>
              <a:spLocks/>
            </p:cNvSpPr>
            <p:nvPr/>
          </p:nvSpPr>
          <p:spPr bwMode="auto">
            <a:xfrm>
              <a:off x="4705350" y="550308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" name="Freeform 268"/>
            <p:cNvSpPr>
              <a:spLocks/>
            </p:cNvSpPr>
            <p:nvPr/>
          </p:nvSpPr>
          <p:spPr bwMode="auto">
            <a:xfrm>
              <a:off x="4743450" y="5503082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" name="Freeform 269"/>
            <p:cNvSpPr>
              <a:spLocks/>
            </p:cNvSpPr>
            <p:nvPr/>
          </p:nvSpPr>
          <p:spPr bwMode="auto">
            <a:xfrm>
              <a:off x="470217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" name="Rectangle 270"/>
            <p:cNvSpPr>
              <a:spLocks noChangeArrowheads="1"/>
            </p:cNvSpPr>
            <p:nvPr/>
          </p:nvSpPr>
          <p:spPr bwMode="auto">
            <a:xfrm>
              <a:off x="4752975" y="5503082"/>
              <a:ext cx="44450" cy="95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" name="Freeform 271"/>
            <p:cNvSpPr>
              <a:spLocks/>
            </p:cNvSpPr>
            <p:nvPr/>
          </p:nvSpPr>
          <p:spPr bwMode="auto">
            <a:xfrm>
              <a:off x="4752975" y="5499907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" name="Freeform 272"/>
            <p:cNvSpPr>
              <a:spLocks/>
            </p:cNvSpPr>
            <p:nvPr/>
          </p:nvSpPr>
          <p:spPr bwMode="auto">
            <a:xfrm>
              <a:off x="4752975" y="550308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" name="Freeform 273"/>
            <p:cNvSpPr>
              <a:spLocks/>
            </p:cNvSpPr>
            <p:nvPr/>
          </p:nvSpPr>
          <p:spPr bwMode="auto">
            <a:xfrm>
              <a:off x="4794250" y="5503082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" name="Freeform 274"/>
            <p:cNvSpPr>
              <a:spLocks/>
            </p:cNvSpPr>
            <p:nvPr/>
          </p:nvSpPr>
          <p:spPr bwMode="auto">
            <a:xfrm>
              <a:off x="47498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" name="Freeform 275"/>
            <p:cNvSpPr>
              <a:spLocks/>
            </p:cNvSpPr>
            <p:nvPr/>
          </p:nvSpPr>
          <p:spPr bwMode="auto">
            <a:xfrm>
              <a:off x="48037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5" name="Freeform 276"/>
            <p:cNvSpPr>
              <a:spLocks/>
            </p:cNvSpPr>
            <p:nvPr/>
          </p:nvSpPr>
          <p:spPr bwMode="auto">
            <a:xfrm>
              <a:off x="48037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6" name="Freeform 277"/>
            <p:cNvSpPr>
              <a:spLocks/>
            </p:cNvSpPr>
            <p:nvPr/>
          </p:nvSpPr>
          <p:spPr bwMode="auto">
            <a:xfrm>
              <a:off x="484505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7" name="Freeform 278"/>
            <p:cNvSpPr>
              <a:spLocks/>
            </p:cNvSpPr>
            <p:nvPr/>
          </p:nvSpPr>
          <p:spPr bwMode="auto">
            <a:xfrm>
              <a:off x="48006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8" name="Freeform 279"/>
            <p:cNvSpPr>
              <a:spLocks/>
            </p:cNvSpPr>
            <p:nvPr/>
          </p:nvSpPr>
          <p:spPr bwMode="auto">
            <a:xfrm>
              <a:off x="480377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9" name="Freeform 280"/>
            <p:cNvSpPr>
              <a:spLocks/>
            </p:cNvSpPr>
            <p:nvPr/>
          </p:nvSpPr>
          <p:spPr bwMode="auto">
            <a:xfrm>
              <a:off x="480060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0" name="Freeform 281"/>
            <p:cNvSpPr>
              <a:spLocks/>
            </p:cNvSpPr>
            <p:nvPr/>
          </p:nvSpPr>
          <p:spPr bwMode="auto">
            <a:xfrm>
              <a:off x="48545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1" name="Freeform 282"/>
            <p:cNvSpPr>
              <a:spLocks/>
            </p:cNvSpPr>
            <p:nvPr/>
          </p:nvSpPr>
          <p:spPr bwMode="auto">
            <a:xfrm>
              <a:off x="48545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" name="Freeform 283"/>
            <p:cNvSpPr>
              <a:spLocks/>
            </p:cNvSpPr>
            <p:nvPr/>
          </p:nvSpPr>
          <p:spPr bwMode="auto">
            <a:xfrm>
              <a:off x="489267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" name="Freeform 284"/>
            <p:cNvSpPr>
              <a:spLocks/>
            </p:cNvSpPr>
            <p:nvPr/>
          </p:nvSpPr>
          <p:spPr bwMode="auto">
            <a:xfrm>
              <a:off x="48514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4" name="Freeform 285"/>
            <p:cNvSpPr>
              <a:spLocks/>
            </p:cNvSpPr>
            <p:nvPr/>
          </p:nvSpPr>
          <p:spPr bwMode="auto">
            <a:xfrm>
              <a:off x="4854575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5" name="Freeform 286"/>
            <p:cNvSpPr>
              <a:spLocks/>
            </p:cNvSpPr>
            <p:nvPr/>
          </p:nvSpPr>
          <p:spPr bwMode="auto">
            <a:xfrm>
              <a:off x="48514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6" name="Rectangle 287"/>
            <p:cNvSpPr>
              <a:spLocks noChangeArrowheads="1"/>
            </p:cNvSpPr>
            <p:nvPr/>
          </p:nvSpPr>
          <p:spPr bwMode="auto">
            <a:xfrm>
              <a:off x="4905375" y="5499907"/>
              <a:ext cx="41275" cy="1270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7" name="Freeform 288"/>
            <p:cNvSpPr>
              <a:spLocks/>
            </p:cNvSpPr>
            <p:nvPr/>
          </p:nvSpPr>
          <p:spPr bwMode="auto">
            <a:xfrm>
              <a:off x="4905375" y="5496732"/>
              <a:ext cx="0" cy="12700"/>
            </a:xfrm>
            <a:custGeom>
              <a:avLst/>
              <a:gdLst>
                <a:gd name="T0" fmla="*/ 4 h 4"/>
                <a:gd name="T1" fmla="*/ 1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8" name="Freeform 289"/>
            <p:cNvSpPr>
              <a:spLocks/>
            </p:cNvSpPr>
            <p:nvPr/>
          </p:nvSpPr>
          <p:spPr bwMode="auto">
            <a:xfrm>
              <a:off x="4905375" y="549990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9" name="Freeform 290"/>
            <p:cNvSpPr>
              <a:spLocks/>
            </p:cNvSpPr>
            <p:nvPr/>
          </p:nvSpPr>
          <p:spPr bwMode="auto">
            <a:xfrm>
              <a:off x="4943475" y="5499907"/>
              <a:ext cx="0" cy="12700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0" name="Freeform 291"/>
            <p:cNvSpPr>
              <a:spLocks/>
            </p:cNvSpPr>
            <p:nvPr/>
          </p:nvSpPr>
          <p:spPr bwMode="auto">
            <a:xfrm>
              <a:off x="490220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1" name="Rectangle 292"/>
            <p:cNvSpPr>
              <a:spLocks noChangeArrowheads="1"/>
            </p:cNvSpPr>
            <p:nvPr/>
          </p:nvSpPr>
          <p:spPr bwMode="auto">
            <a:xfrm>
              <a:off x="4953000" y="5484032"/>
              <a:ext cx="44450" cy="2857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" name="Freeform 293"/>
            <p:cNvSpPr>
              <a:spLocks/>
            </p:cNvSpPr>
            <p:nvPr/>
          </p:nvSpPr>
          <p:spPr bwMode="auto">
            <a:xfrm>
              <a:off x="4953000" y="5480857"/>
              <a:ext cx="0" cy="28575"/>
            </a:xfrm>
            <a:custGeom>
              <a:avLst/>
              <a:gdLst>
                <a:gd name="T0" fmla="*/ 9 h 9"/>
                <a:gd name="T1" fmla="*/ 1 h 9"/>
                <a:gd name="T2" fmla="*/ 0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">
                  <a:moveTo>
                    <a:pt x="0" y="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" name="Freeform 294"/>
            <p:cNvSpPr>
              <a:spLocks/>
            </p:cNvSpPr>
            <p:nvPr/>
          </p:nvSpPr>
          <p:spPr bwMode="auto">
            <a:xfrm>
              <a:off x="4953000" y="54840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4" name="Freeform 295"/>
            <p:cNvSpPr>
              <a:spLocks/>
            </p:cNvSpPr>
            <p:nvPr/>
          </p:nvSpPr>
          <p:spPr bwMode="auto">
            <a:xfrm>
              <a:off x="4994275" y="5484032"/>
              <a:ext cx="0" cy="28575"/>
            </a:xfrm>
            <a:custGeom>
              <a:avLst/>
              <a:gdLst>
                <a:gd name="T0" fmla="*/ 0 h 9"/>
                <a:gd name="T1" fmla="*/ 8 h 9"/>
                <a:gd name="T2" fmla="*/ 9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">
                  <a:moveTo>
                    <a:pt x="0" y="0"/>
                  </a:moveTo>
                  <a:lnTo>
                    <a:pt x="0" y="8"/>
                  </a:lnTo>
                  <a:lnTo>
                    <a:pt x="0" y="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5" name="Freeform 296"/>
            <p:cNvSpPr>
              <a:spLocks/>
            </p:cNvSpPr>
            <p:nvPr/>
          </p:nvSpPr>
          <p:spPr bwMode="auto">
            <a:xfrm>
              <a:off x="4949825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6" name="Freeform 297"/>
            <p:cNvSpPr>
              <a:spLocks/>
            </p:cNvSpPr>
            <p:nvPr/>
          </p:nvSpPr>
          <p:spPr bwMode="auto">
            <a:xfrm>
              <a:off x="50038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7" name="Freeform 298"/>
            <p:cNvSpPr>
              <a:spLocks/>
            </p:cNvSpPr>
            <p:nvPr/>
          </p:nvSpPr>
          <p:spPr bwMode="auto">
            <a:xfrm>
              <a:off x="50038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8" name="Freeform 299"/>
            <p:cNvSpPr>
              <a:spLocks/>
            </p:cNvSpPr>
            <p:nvPr/>
          </p:nvSpPr>
          <p:spPr bwMode="auto">
            <a:xfrm>
              <a:off x="50419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9" name="Freeform 300"/>
            <p:cNvSpPr>
              <a:spLocks/>
            </p:cNvSpPr>
            <p:nvPr/>
          </p:nvSpPr>
          <p:spPr bwMode="auto">
            <a:xfrm>
              <a:off x="50006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0" name="Freeform 301"/>
            <p:cNvSpPr>
              <a:spLocks/>
            </p:cNvSpPr>
            <p:nvPr/>
          </p:nvSpPr>
          <p:spPr bwMode="auto">
            <a:xfrm>
              <a:off x="5003800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1" name="Freeform 302"/>
            <p:cNvSpPr>
              <a:spLocks/>
            </p:cNvSpPr>
            <p:nvPr/>
          </p:nvSpPr>
          <p:spPr bwMode="auto">
            <a:xfrm>
              <a:off x="50006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" name="Rectangle 303"/>
            <p:cNvSpPr>
              <a:spLocks noChangeArrowheads="1"/>
            </p:cNvSpPr>
            <p:nvPr/>
          </p:nvSpPr>
          <p:spPr bwMode="auto">
            <a:xfrm>
              <a:off x="5054600" y="5506257"/>
              <a:ext cx="41275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" name="Freeform 304"/>
            <p:cNvSpPr>
              <a:spLocks/>
            </p:cNvSpPr>
            <p:nvPr/>
          </p:nvSpPr>
          <p:spPr bwMode="auto">
            <a:xfrm>
              <a:off x="5054600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4" name="Freeform 305"/>
            <p:cNvSpPr>
              <a:spLocks/>
            </p:cNvSpPr>
            <p:nvPr/>
          </p:nvSpPr>
          <p:spPr bwMode="auto">
            <a:xfrm>
              <a:off x="5054600" y="55062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5" name="Freeform 306"/>
            <p:cNvSpPr>
              <a:spLocks/>
            </p:cNvSpPr>
            <p:nvPr/>
          </p:nvSpPr>
          <p:spPr bwMode="auto">
            <a:xfrm>
              <a:off x="5092700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6" name="Freeform 307"/>
            <p:cNvSpPr>
              <a:spLocks/>
            </p:cNvSpPr>
            <p:nvPr/>
          </p:nvSpPr>
          <p:spPr bwMode="auto">
            <a:xfrm>
              <a:off x="5051425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7" name="Freeform 308"/>
            <p:cNvSpPr>
              <a:spLocks/>
            </p:cNvSpPr>
            <p:nvPr/>
          </p:nvSpPr>
          <p:spPr bwMode="auto">
            <a:xfrm>
              <a:off x="5102225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8" name="Freeform 309"/>
            <p:cNvSpPr>
              <a:spLocks/>
            </p:cNvSpPr>
            <p:nvPr/>
          </p:nvSpPr>
          <p:spPr bwMode="auto">
            <a:xfrm>
              <a:off x="51022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9" name="Freeform 310"/>
            <p:cNvSpPr>
              <a:spLocks/>
            </p:cNvSpPr>
            <p:nvPr/>
          </p:nvSpPr>
          <p:spPr bwMode="auto">
            <a:xfrm>
              <a:off x="5143500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0" name="Freeform 311"/>
            <p:cNvSpPr>
              <a:spLocks/>
            </p:cNvSpPr>
            <p:nvPr/>
          </p:nvSpPr>
          <p:spPr bwMode="auto">
            <a:xfrm>
              <a:off x="50990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1" name="Freeform 312"/>
            <p:cNvSpPr>
              <a:spLocks/>
            </p:cNvSpPr>
            <p:nvPr/>
          </p:nvSpPr>
          <p:spPr bwMode="auto">
            <a:xfrm>
              <a:off x="5102225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2" name="Freeform 313"/>
            <p:cNvSpPr>
              <a:spLocks/>
            </p:cNvSpPr>
            <p:nvPr/>
          </p:nvSpPr>
          <p:spPr bwMode="auto">
            <a:xfrm>
              <a:off x="5099050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" name="Rectangle 314"/>
            <p:cNvSpPr>
              <a:spLocks noChangeArrowheads="1"/>
            </p:cNvSpPr>
            <p:nvPr/>
          </p:nvSpPr>
          <p:spPr bwMode="auto">
            <a:xfrm>
              <a:off x="5153025" y="5484032"/>
              <a:ext cx="41275" cy="2857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4" name="Freeform 315"/>
            <p:cNvSpPr>
              <a:spLocks/>
            </p:cNvSpPr>
            <p:nvPr/>
          </p:nvSpPr>
          <p:spPr bwMode="auto">
            <a:xfrm>
              <a:off x="5153025" y="5480857"/>
              <a:ext cx="0" cy="28575"/>
            </a:xfrm>
            <a:custGeom>
              <a:avLst/>
              <a:gdLst>
                <a:gd name="T0" fmla="*/ 9 h 9"/>
                <a:gd name="T1" fmla="*/ 1 h 9"/>
                <a:gd name="T2" fmla="*/ 0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">
                  <a:moveTo>
                    <a:pt x="0" y="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5" name="Freeform 316"/>
            <p:cNvSpPr>
              <a:spLocks/>
            </p:cNvSpPr>
            <p:nvPr/>
          </p:nvSpPr>
          <p:spPr bwMode="auto">
            <a:xfrm>
              <a:off x="5153025" y="54840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6" name="Freeform 317"/>
            <p:cNvSpPr>
              <a:spLocks/>
            </p:cNvSpPr>
            <p:nvPr/>
          </p:nvSpPr>
          <p:spPr bwMode="auto">
            <a:xfrm>
              <a:off x="5191125" y="5484032"/>
              <a:ext cx="0" cy="28575"/>
            </a:xfrm>
            <a:custGeom>
              <a:avLst/>
              <a:gdLst>
                <a:gd name="T0" fmla="*/ 0 h 9"/>
                <a:gd name="T1" fmla="*/ 8 h 9"/>
                <a:gd name="T2" fmla="*/ 9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">
                  <a:moveTo>
                    <a:pt x="0" y="0"/>
                  </a:moveTo>
                  <a:lnTo>
                    <a:pt x="0" y="8"/>
                  </a:lnTo>
                  <a:lnTo>
                    <a:pt x="0" y="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7" name="Freeform 318"/>
            <p:cNvSpPr>
              <a:spLocks/>
            </p:cNvSpPr>
            <p:nvPr/>
          </p:nvSpPr>
          <p:spPr bwMode="auto">
            <a:xfrm>
              <a:off x="51498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8" name="Rectangle 319"/>
            <p:cNvSpPr>
              <a:spLocks noChangeArrowheads="1"/>
            </p:cNvSpPr>
            <p:nvPr/>
          </p:nvSpPr>
          <p:spPr bwMode="auto">
            <a:xfrm>
              <a:off x="5203825" y="5499907"/>
              <a:ext cx="41275" cy="1270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9" name="Freeform 320"/>
            <p:cNvSpPr>
              <a:spLocks/>
            </p:cNvSpPr>
            <p:nvPr/>
          </p:nvSpPr>
          <p:spPr bwMode="auto">
            <a:xfrm>
              <a:off x="5203825" y="5496732"/>
              <a:ext cx="0" cy="12700"/>
            </a:xfrm>
            <a:custGeom>
              <a:avLst/>
              <a:gdLst>
                <a:gd name="T0" fmla="*/ 4 h 4"/>
                <a:gd name="T1" fmla="*/ 1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0" name="Freeform 321"/>
            <p:cNvSpPr>
              <a:spLocks/>
            </p:cNvSpPr>
            <p:nvPr/>
          </p:nvSpPr>
          <p:spPr bwMode="auto">
            <a:xfrm>
              <a:off x="5203825" y="549990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1" name="Freeform 322"/>
            <p:cNvSpPr>
              <a:spLocks/>
            </p:cNvSpPr>
            <p:nvPr/>
          </p:nvSpPr>
          <p:spPr bwMode="auto">
            <a:xfrm>
              <a:off x="5241925" y="5499907"/>
              <a:ext cx="0" cy="12700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2" name="Freeform 323"/>
            <p:cNvSpPr>
              <a:spLocks/>
            </p:cNvSpPr>
            <p:nvPr/>
          </p:nvSpPr>
          <p:spPr bwMode="auto">
            <a:xfrm>
              <a:off x="5200650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" name="Rectangle 324"/>
            <p:cNvSpPr>
              <a:spLocks noChangeArrowheads="1"/>
            </p:cNvSpPr>
            <p:nvPr/>
          </p:nvSpPr>
          <p:spPr bwMode="auto">
            <a:xfrm>
              <a:off x="5251450" y="5506257"/>
              <a:ext cx="42863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4" name="Freeform 325"/>
            <p:cNvSpPr>
              <a:spLocks/>
            </p:cNvSpPr>
            <p:nvPr/>
          </p:nvSpPr>
          <p:spPr bwMode="auto">
            <a:xfrm>
              <a:off x="5251450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5" name="Freeform 326"/>
            <p:cNvSpPr>
              <a:spLocks/>
            </p:cNvSpPr>
            <p:nvPr/>
          </p:nvSpPr>
          <p:spPr bwMode="auto">
            <a:xfrm>
              <a:off x="5251450" y="5506257"/>
              <a:ext cx="42863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6" name="Freeform 327"/>
            <p:cNvSpPr>
              <a:spLocks/>
            </p:cNvSpPr>
            <p:nvPr/>
          </p:nvSpPr>
          <p:spPr bwMode="auto">
            <a:xfrm>
              <a:off x="5291138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7" name="Freeform 328"/>
            <p:cNvSpPr>
              <a:spLocks/>
            </p:cNvSpPr>
            <p:nvPr/>
          </p:nvSpPr>
          <p:spPr bwMode="auto">
            <a:xfrm>
              <a:off x="5248275" y="5509432"/>
              <a:ext cx="42863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8" name="Rectangle 329"/>
            <p:cNvSpPr>
              <a:spLocks noChangeArrowheads="1"/>
            </p:cNvSpPr>
            <p:nvPr/>
          </p:nvSpPr>
          <p:spPr bwMode="auto">
            <a:xfrm>
              <a:off x="5300663" y="5471332"/>
              <a:ext cx="41275" cy="4127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9" name="Freeform 330"/>
            <p:cNvSpPr>
              <a:spLocks/>
            </p:cNvSpPr>
            <p:nvPr/>
          </p:nvSpPr>
          <p:spPr bwMode="auto">
            <a:xfrm>
              <a:off x="5300663" y="5468157"/>
              <a:ext cx="0" cy="41275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0" name="Freeform 331"/>
            <p:cNvSpPr>
              <a:spLocks/>
            </p:cNvSpPr>
            <p:nvPr/>
          </p:nvSpPr>
          <p:spPr bwMode="auto">
            <a:xfrm>
              <a:off x="5300663" y="54713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1" name="Freeform 332"/>
            <p:cNvSpPr>
              <a:spLocks/>
            </p:cNvSpPr>
            <p:nvPr/>
          </p:nvSpPr>
          <p:spPr bwMode="auto">
            <a:xfrm>
              <a:off x="5338763" y="5471332"/>
              <a:ext cx="0" cy="41275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2" name="Freeform 333"/>
            <p:cNvSpPr>
              <a:spLocks/>
            </p:cNvSpPr>
            <p:nvPr/>
          </p:nvSpPr>
          <p:spPr bwMode="auto">
            <a:xfrm>
              <a:off x="529748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3" name="Freeform 334"/>
            <p:cNvSpPr>
              <a:spLocks/>
            </p:cNvSpPr>
            <p:nvPr/>
          </p:nvSpPr>
          <p:spPr bwMode="auto">
            <a:xfrm>
              <a:off x="53482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" name="Freeform 335"/>
            <p:cNvSpPr>
              <a:spLocks/>
            </p:cNvSpPr>
            <p:nvPr/>
          </p:nvSpPr>
          <p:spPr bwMode="auto">
            <a:xfrm>
              <a:off x="5348288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5" name="Freeform 336"/>
            <p:cNvSpPr>
              <a:spLocks/>
            </p:cNvSpPr>
            <p:nvPr/>
          </p:nvSpPr>
          <p:spPr bwMode="auto">
            <a:xfrm>
              <a:off x="538956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6" name="Freeform 337"/>
            <p:cNvSpPr>
              <a:spLocks/>
            </p:cNvSpPr>
            <p:nvPr/>
          </p:nvSpPr>
          <p:spPr bwMode="auto">
            <a:xfrm>
              <a:off x="53451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7" name="Freeform 338"/>
            <p:cNvSpPr>
              <a:spLocks/>
            </p:cNvSpPr>
            <p:nvPr/>
          </p:nvSpPr>
          <p:spPr bwMode="auto">
            <a:xfrm>
              <a:off x="5348288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8" name="Freeform 339"/>
            <p:cNvSpPr>
              <a:spLocks/>
            </p:cNvSpPr>
            <p:nvPr/>
          </p:nvSpPr>
          <p:spPr bwMode="auto">
            <a:xfrm>
              <a:off x="53451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9" name="Rectangle 340"/>
            <p:cNvSpPr>
              <a:spLocks noChangeArrowheads="1"/>
            </p:cNvSpPr>
            <p:nvPr/>
          </p:nvSpPr>
          <p:spPr bwMode="auto">
            <a:xfrm>
              <a:off x="5399088" y="5506257"/>
              <a:ext cx="41275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0" name="Freeform 341"/>
            <p:cNvSpPr>
              <a:spLocks/>
            </p:cNvSpPr>
            <p:nvPr/>
          </p:nvSpPr>
          <p:spPr bwMode="auto">
            <a:xfrm>
              <a:off x="5399088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1" name="Freeform 342"/>
            <p:cNvSpPr>
              <a:spLocks/>
            </p:cNvSpPr>
            <p:nvPr/>
          </p:nvSpPr>
          <p:spPr bwMode="auto">
            <a:xfrm>
              <a:off x="5399088" y="55062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2" name="Freeform 343"/>
            <p:cNvSpPr>
              <a:spLocks/>
            </p:cNvSpPr>
            <p:nvPr/>
          </p:nvSpPr>
          <p:spPr bwMode="auto">
            <a:xfrm>
              <a:off x="5437188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3" name="Freeform 344"/>
            <p:cNvSpPr>
              <a:spLocks/>
            </p:cNvSpPr>
            <p:nvPr/>
          </p:nvSpPr>
          <p:spPr bwMode="auto">
            <a:xfrm>
              <a:off x="53959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" name="Rectangle 345"/>
            <p:cNvSpPr>
              <a:spLocks noChangeArrowheads="1"/>
            </p:cNvSpPr>
            <p:nvPr/>
          </p:nvSpPr>
          <p:spPr bwMode="auto">
            <a:xfrm>
              <a:off x="5449888" y="5499907"/>
              <a:ext cx="41275" cy="1270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5" name="Freeform 346"/>
            <p:cNvSpPr>
              <a:spLocks/>
            </p:cNvSpPr>
            <p:nvPr/>
          </p:nvSpPr>
          <p:spPr bwMode="auto">
            <a:xfrm>
              <a:off x="5449888" y="5496732"/>
              <a:ext cx="0" cy="12700"/>
            </a:xfrm>
            <a:custGeom>
              <a:avLst/>
              <a:gdLst>
                <a:gd name="T0" fmla="*/ 4 h 4"/>
                <a:gd name="T1" fmla="*/ 1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6" name="Freeform 347"/>
            <p:cNvSpPr>
              <a:spLocks/>
            </p:cNvSpPr>
            <p:nvPr/>
          </p:nvSpPr>
          <p:spPr bwMode="auto">
            <a:xfrm>
              <a:off x="5449888" y="549990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7" name="Freeform 348"/>
            <p:cNvSpPr>
              <a:spLocks/>
            </p:cNvSpPr>
            <p:nvPr/>
          </p:nvSpPr>
          <p:spPr bwMode="auto">
            <a:xfrm>
              <a:off x="5487988" y="5499907"/>
              <a:ext cx="0" cy="12700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8" name="Freeform 349"/>
            <p:cNvSpPr>
              <a:spLocks/>
            </p:cNvSpPr>
            <p:nvPr/>
          </p:nvSpPr>
          <p:spPr bwMode="auto">
            <a:xfrm>
              <a:off x="54467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9" name="Freeform 350"/>
            <p:cNvSpPr>
              <a:spLocks/>
            </p:cNvSpPr>
            <p:nvPr/>
          </p:nvSpPr>
          <p:spPr bwMode="auto">
            <a:xfrm>
              <a:off x="54975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0" name="Freeform 351"/>
            <p:cNvSpPr>
              <a:spLocks/>
            </p:cNvSpPr>
            <p:nvPr/>
          </p:nvSpPr>
          <p:spPr bwMode="auto">
            <a:xfrm>
              <a:off x="5497513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1" name="Freeform 352"/>
            <p:cNvSpPr>
              <a:spLocks/>
            </p:cNvSpPr>
            <p:nvPr/>
          </p:nvSpPr>
          <p:spPr bwMode="auto">
            <a:xfrm>
              <a:off x="55387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2" name="Freeform 353"/>
            <p:cNvSpPr>
              <a:spLocks/>
            </p:cNvSpPr>
            <p:nvPr/>
          </p:nvSpPr>
          <p:spPr bwMode="auto">
            <a:xfrm>
              <a:off x="549433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3" name="Freeform 354"/>
            <p:cNvSpPr>
              <a:spLocks/>
            </p:cNvSpPr>
            <p:nvPr/>
          </p:nvSpPr>
          <p:spPr bwMode="auto">
            <a:xfrm>
              <a:off x="5497513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" name="Freeform 355"/>
            <p:cNvSpPr>
              <a:spLocks/>
            </p:cNvSpPr>
            <p:nvPr/>
          </p:nvSpPr>
          <p:spPr bwMode="auto">
            <a:xfrm>
              <a:off x="549433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" name="Freeform 356"/>
            <p:cNvSpPr>
              <a:spLocks/>
            </p:cNvSpPr>
            <p:nvPr/>
          </p:nvSpPr>
          <p:spPr bwMode="auto">
            <a:xfrm>
              <a:off x="55483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6" name="Freeform 357"/>
            <p:cNvSpPr>
              <a:spLocks/>
            </p:cNvSpPr>
            <p:nvPr/>
          </p:nvSpPr>
          <p:spPr bwMode="auto">
            <a:xfrm>
              <a:off x="55483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7" name="Freeform 358"/>
            <p:cNvSpPr>
              <a:spLocks/>
            </p:cNvSpPr>
            <p:nvPr/>
          </p:nvSpPr>
          <p:spPr bwMode="auto">
            <a:xfrm>
              <a:off x="55864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8" name="Freeform 359"/>
            <p:cNvSpPr>
              <a:spLocks/>
            </p:cNvSpPr>
            <p:nvPr/>
          </p:nvSpPr>
          <p:spPr bwMode="auto">
            <a:xfrm>
              <a:off x="55451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Freeform 360"/>
            <p:cNvSpPr>
              <a:spLocks/>
            </p:cNvSpPr>
            <p:nvPr/>
          </p:nvSpPr>
          <p:spPr bwMode="auto">
            <a:xfrm>
              <a:off x="55483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Freeform 361"/>
            <p:cNvSpPr>
              <a:spLocks/>
            </p:cNvSpPr>
            <p:nvPr/>
          </p:nvSpPr>
          <p:spPr bwMode="auto">
            <a:xfrm>
              <a:off x="55451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362"/>
            <p:cNvSpPr>
              <a:spLocks/>
            </p:cNvSpPr>
            <p:nvPr/>
          </p:nvSpPr>
          <p:spPr bwMode="auto">
            <a:xfrm>
              <a:off x="55991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363"/>
            <p:cNvSpPr>
              <a:spLocks/>
            </p:cNvSpPr>
            <p:nvPr/>
          </p:nvSpPr>
          <p:spPr bwMode="auto">
            <a:xfrm>
              <a:off x="55991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Freeform 364"/>
            <p:cNvSpPr>
              <a:spLocks/>
            </p:cNvSpPr>
            <p:nvPr/>
          </p:nvSpPr>
          <p:spPr bwMode="auto">
            <a:xfrm>
              <a:off x="56372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Freeform 365"/>
            <p:cNvSpPr>
              <a:spLocks/>
            </p:cNvSpPr>
            <p:nvPr/>
          </p:nvSpPr>
          <p:spPr bwMode="auto">
            <a:xfrm>
              <a:off x="55959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Freeform 366"/>
            <p:cNvSpPr>
              <a:spLocks/>
            </p:cNvSpPr>
            <p:nvPr/>
          </p:nvSpPr>
          <p:spPr bwMode="auto">
            <a:xfrm>
              <a:off x="55991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6" name="Freeform 367"/>
            <p:cNvSpPr>
              <a:spLocks/>
            </p:cNvSpPr>
            <p:nvPr/>
          </p:nvSpPr>
          <p:spPr bwMode="auto">
            <a:xfrm>
              <a:off x="55959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Rectangle 368"/>
            <p:cNvSpPr>
              <a:spLocks noChangeArrowheads="1"/>
            </p:cNvSpPr>
            <p:nvPr/>
          </p:nvSpPr>
          <p:spPr bwMode="auto">
            <a:xfrm>
              <a:off x="5646738" y="5452282"/>
              <a:ext cx="44450" cy="603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8" name="Freeform 369"/>
            <p:cNvSpPr>
              <a:spLocks/>
            </p:cNvSpPr>
            <p:nvPr/>
          </p:nvSpPr>
          <p:spPr bwMode="auto">
            <a:xfrm>
              <a:off x="5646738" y="5449107"/>
              <a:ext cx="0" cy="60325"/>
            </a:xfrm>
            <a:custGeom>
              <a:avLst/>
              <a:gdLst>
                <a:gd name="T0" fmla="*/ 19 h 19"/>
                <a:gd name="T1" fmla="*/ 1 h 19"/>
                <a:gd name="T2" fmla="*/ 0 h 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">
                  <a:moveTo>
                    <a:pt x="0" y="1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Freeform 370"/>
            <p:cNvSpPr>
              <a:spLocks/>
            </p:cNvSpPr>
            <p:nvPr/>
          </p:nvSpPr>
          <p:spPr bwMode="auto">
            <a:xfrm>
              <a:off x="5646738" y="545228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0" name="Freeform 371"/>
            <p:cNvSpPr>
              <a:spLocks/>
            </p:cNvSpPr>
            <p:nvPr/>
          </p:nvSpPr>
          <p:spPr bwMode="auto">
            <a:xfrm>
              <a:off x="5688013" y="5452282"/>
              <a:ext cx="0" cy="60325"/>
            </a:xfrm>
            <a:custGeom>
              <a:avLst/>
              <a:gdLst>
                <a:gd name="T0" fmla="*/ 0 h 19"/>
                <a:gd name="T1" fmla="*/ 18 h 19"/>
                <a:gd name="T2" fmla="*/ 19 h 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">
                  <a:moveTo>
                    <a:pt x="0" y="0"/>
                  </a:moveTo>
                  <a:lnTo>
                    <a:pt x="0" y="18"/>
                  </a:lnTo>
                  <a:lnTo>
                    <a:pt x="0" y="1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Freeform 372"/>
            <p:cNvSpPr>
              <a:spLocks/>
            </p:cNvSpPr>
            <p:nvPr/>
          </p:nvSpPr>
          <p:spPr bwMode="auto">
            <a:xfrm>
              <a:off x="564356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2" name="Rectangle 373"/>
            <p:cNvSpPr>
              <a:spLocks noChangeArrowheads="1"/>
            </p:cNvSpPr>
            <p:nvPr/>
          </p:nvSpPr>
          <p:spPr bwMode="auto">
            <a:xfrm>
              <a:off x="5697538" y="5506257"/>
              <a:ext cx="41275" cy="63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3" name="Freeform 374"/>
            <p:cNvSpPr>
              <a:spLocks/>
            </p:cNvSpPr>
            <p:nvPr/>
          </p:nvSpPr>
          <p:spPr bwMode="auto">
            <a:xfrm>
              <a:off x="5697538" y="5503082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" name="Freeform 375"/>
            <p:cNvSpPr>
              <a:spLocks/>
            </p:cNvSpPr>
            <p:nvPr/>
          </p:nvSpPr>
          <p:spPr bwMode="auto">
            <a:xfrm>
              <a:off x="5697538" y="55062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" name="Freeform 376"/>
            <p:cNvSpPr>
              <a:spLocks/>
            </p:cNvSpPr>
            <p:nvPr/>
          </p:nvSpPr>
          <p:spPr bwMode="auto">
            <a:xfrm>
              <a:off x="5735638" y="5506257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6" name="Freeform 377"/>
            <p:cNvSpPr>
              <a:spLocks/>
            </p:cNvSpPr>
            <p:nvPr/>
          </p:nvSpPr>
          <p:spPr bwMode="auto">
            <a:xfrm>
              <a:off x="56943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7" name="Freeform 378"/>
            <p:cNvSpPr>
              <a:spLocks/>
            </p:cNvSpPr>
            <p:nvPr/>
          </p:nvSpPr>
          <p:spPr bwMode="auto">
            <a:xfrm>
              <a:off x="574833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8" name="Freeform 379"/>
            <p:cNvSpPr>
              <a:spLocks/>
            </p:cNvSpPr>
            <p:nvPr/>
          </p:nvSpPr>
          <p:spPr bwMode="auto">
            <a:xfrm>
              <a:off x="574833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9" name="Freeform 380"/>
            <p:cNvSpPr>
              <a:spLocks/>
            </p:cNvSpPr>
            <p:nvPr/>
          </p:nvSpPr>
          <p:spPr bwMode="auto">
            <a:xfrm>
              <a:off x="578643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0" name="Freeform 381"/>
            <p:cNvSpPr>
              <a:spLocks/>
            </p:cNvSpPr>
            <p:nvPr/>
          </p:nvSpPr>
          <p:spPr bwMode="auto">
            <a:xfrm>
              <a:off x="57451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1" name="Freeform 382"/>
            <p:cNvSpPr>
              <a:spLocks/>
            </p:cNvSpPr>
            <p:nvPr/>
          </p:nvSpPr>
          <p:spPr bwMode="auto">
            <a:xfrm>
              <a:off x="574833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2" name="Freeform 383"/>
            <p:cNvSpPr>
              <a:spLocks/>
            </p:cNvSpPr>
            <p:nvPr/>
          </p:nvSpPr>
          <p:spPr bwMode="auto">
            <a:xfrm>
              <a:off x="57451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3" name="Freeform 384"/>
            <p:cNvSpPr>
              <a:spLocks/>
            </p:cNvSpPr>
            <p:nvPr/>
          </p:nvSpPr>
          <p:spPr bwMode="auto">
            <a:xfrm>
              <a:off x="579596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4" name="Freeform 385"/>
            <p:cNvSpPr>
              <a:spLocks/>
            </p:cNvSpPr>
            <p:nvPr/>
          </p:nvSpPr>
          <p:spPr bwMode="auto">
            <a:xfrm>
              <a:off x="5795963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" name="Freeform 386"/>
            <p:cNvSpPr>
              <a:spLocks/>
            </p:cNvSpPr>
            <p:nvPr/>
          </p:nvSpPr>
          <p:spPr bwMode="auto">
            <a:xfrm>
              <a:off x="583723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6" name="Freeform 387"/>
            <p:cNvSpPr>
              <a:spLocks/>
            </p:cNvSpPr>
            <p:nvPr/>
          </p:nvSpPr>
          <p:spPr bwMode="auto">
            <a:xfrm>
              <a:off x="579278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7" name="Freeform 388"/>
            <p:cNvSpPr>
              <a:spLocks/>
            </p:cNvSpPr>
            <p:nvPr/>
          </p:nvSpPr>
          <p:spPr bwMode="auto">
            <a:xfrm>
              <a:off x="5795963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8" name="Freeform 389"/>
            <p:cNvSpPr>
              <a:spLocks/>
            </p:cNvSpPr>
            <p:nvPr/>
          </p:nvSpPr>
          <p:spPr bwMode="auto">
            <a:xfrm>
              <a:off x="579278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9" name="Rectangle 390"/>
            <p:cNvSpPr>
              <a:spLocks noChangeArrowheads="1"/>
            </p:cNvSpPr>
            <p:nvPr/>
          </p:nvSpPr>
          <p:spPr bwMode="auto">
            <a:xfrm>
              <a:off x="5846763" y="5471332"/>
              <a:ext cx="41275" cy="4127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0" name="Freeform 391"/>
            <p:cNvSpPr>
              <a:spLocks/>
            </p:cNvSpPr>
            <p:nvPr/>
          </p:nvSpPr>
          <p:spPr bwMode="auto">
            <a:xfrm>
              <a:off x="5846763" y="5468157"/>
              <a:ext cx="0" cy="41275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1" name="Freeform 392"/>
            <p:cNvSpPr>
              <a:spLocks/>
            </p:cNvSpPr>
            <p:nvPr/>
          </p:nvSpPr>
          <p:spPr bwMode="auto">
            <a:xfrm>
              <a:off x="5846763" y="54713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2" name="Freeform 393"/>
            <p:cNvSpPr>
              <a:spLocks/>
            </p:cNvSpPr>
            <p:nvPr/>
          </p:nvSpPr>
          <p:spPr bwMode="auto">
            <a:xfrm>
              <a:off x="5884863" y="5471332"/>
              <a:ext cx="0" cy="41275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3" name="Freeform 394"/>
            <p:cNvSpPr>
              <a:spLocks/>
            </p:cNvSpPr>
            <p:nvPr/>
          </p:nvSpPr>
          <p:spPr bwMode="auto">
            <a:xfrm>
              <a:off x="584358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4" name="Freeform 395"/>
            <p:cNvSpPr>
              <a:spLocks/>
            </p:cNvSpPr>
            <p:nvPr/>
          </p:nvSpPr>
          <p:spPr bwMode="auto">
            <a:xfrm>
              <a:off x="58943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" name="Freeform 396"/>
            <p:cNvSpPr>
              <a:spLocks/>
            </p:cNvSpPr>
            <p:nvPr/>
          </p:nvSpPr>
          <p:spPr bwMode="auto">
            <a:xfrm>
              <a:off x="5894388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6" name="Freeform 397"/>
            <p:cNvSpPr>
              <a:spLocks/>
            </p:cNvSpPr>
            <p:nvPr/>
          </p:nvSpPr>
          <p:spPr bwMode="auto">
            <a:xfrm>
              <a:off x="593566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7" name="Freeform 398"/>
            <p:cNvSpPr>
              <a:spLocks/>
            </p:cNvSpPr>
            <p:nvPr/>
          </p:nvSpPr>
          <p:spPr bwMode="auto">
            <a:xfrm>
              <a:off x="58912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8" name="Freeform 399"/>
            <p:cNvSpPr>
              <a:spLocks/>
            </p:cNvSpPr>
            <p:nvPr/>
          </p:nvSpPr>
          <p:spPr bwMode="auto">
            <a:xfrm>
              <a:off x="5894388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9" name="Freeform 400"/>
            <p:cNvSpPr>
              <a:spLocks/>
            </p:cNvSpPr>
            <p:nvPr/>
          </p:nvSpPr>
          <p:spPr bwMode="auto">
            <a:xfrm>
              <a:off x="58912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Rectangle 401"/>
            <p:cNvSpPr>
              <a:spLocks noChangeArrowheads="1"/>
            </p:cNvSpPr>
            <p:nvPr/>
          </p:nvSpPr>
          <p:spPr bwMode="auto">
            <a:xfrm>
              <a:off x="5945188" y="5433232"/>
              <a:ext cx="44450" cy="7937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402"/>
            <p:cNvSpPr>
              <a:spLocks/>
            </p:cNvSpPr>
            <p:nvPr/>
          </p:nvSpPr>
          <p:spPr bwMode="auto">
            <a:xfrm>
              <a:off x="5945188" y="5430057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403"/>
            <p:cNvSpPr>
              <a:spLocks/>
            </p:cNvSpPr>
            <p:nvPr/>
          </p:nvSpPr>
          <p:spPr bwMode="auto">
            <a:xfrm>
              <a:off x="5945188" y="54332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404"/>
            <p:cNvSpPr>
              <a:spLocks/>
            </p:cNvSpPr>
            <p:nvPr/>
          </p:nvSpPr>
          <p:spPr bwMode="auto">
            <a:xfrm>
              <a:off x="5986463" y="5433232"/>
              <a:ext cx="0" cy="79375"/>
            </a:xfrm>
            <a:custGeom>
              <a:avLst/>
              <a:gdLst>
                <a:gd name="T0" fmla="*/ 0 h 25"/>
                <a:gd name="T1" fmla="*/ 24 h 25"/>
                <a:gd name="T2" fmla="*/ 25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0"/>
                  </a:move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405"/>
            <p:cNvSpPr>
              <a:spLocks/>
            </p:cNvSpPr>
            <p:nvPr/>
          </p:nvSpPr>
          <p:spPr bwMode="auto">
            <a:xfrm>
              <a:off x="59420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406"/>
            <p:cNvSpPr>
              <a:spLocks/>
            </p:cNvSpPr>
            <p:nvPr/>
          </p:nvSpPr>
          <p:spPr bwMode="auto">
            <a:xfrm>
              <a:off x="59959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408"/>
            <p:cNvSpPr>
              <a:spLocks/>
            </p:cNvSpPr>
            <p:nvPr/>
          </p:nvSpPr>
          <p:spPr bwMode="auto">
            <a:xfrm>
              <a:off x="599598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409"/>
            <p:cNvSpPr>
              <a:spLocks/>
            </p:cNvSpPr>
            <p:nvPr/>
          </p:nvSpPr>
          <p:spPr bwMode="auto">
            <a:xfrm>
              <a:off x="60340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410"/>
            <p:cNvSpPr>
              <a:spLocks/>
            </p:cNvSpPr>
            <p:nvPr/>
          </p:nvSpPr>
          <p:spPr bwMode="auto">
            <a:xfrm>
              <a:off x="59928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411"/>
            <p:cNvSpPr>
              <a:spLocks/>
            </p:cNvSpPr>
            <p:nvPr/>
          </p:nvSpPr>
          <p:spPr bwMode="auto">
            <a:xfrm>
              <a:off x="599598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412"/>
            <p:cNvSpPr>
              <a:spLocks/>
            </p:cNvSpPr>
            <p:nvPr/>
          </p:nvSpPr>
          <p:spPr bwMode="auto">
            <a:xfrm>
              <a:off x="59928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413"/>
            <p:cNvSpPr>
              <a:spLocks/>
            </p:cNvSpPr>
            <p:nvPr/>
          </p:nvSpPr>
          <p:spPr bwMode="auto">
            <a:xfrm>
              <a:off x="60467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Freeform 414"/>
            <p:cNvSpPr>
              <a:spLocks/>
            </p:cNvSpPr>
            <p:nvPr/>
          </p:nvSpPr>
          <p:spPr bwMode="auto">
            <a:xfrm>
              <a:off x="604678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Freeform 415"/>
            <p:cNvSpPr>
              <a:spLocks/>
            </p:cNvSpPr>
            <p:nvPr/>
          </p:nvSpPr>
          <p:spPr bwMode="auto">
            <a:xfrm>
              <a:off x="60848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4" name="Freeform 416"/>
            <p:cNvSpPr>
              <a:spLocks/>
            </p:cNvSpPr>
            <p:nvPr/>
          </p:nvSpPr>
          <p:spPr bwMode="auto">
            <a:xfrm>
              <a:off x="60436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Freeform 417"/>
            <p:cNvSpPr>
              <a:spLocks/>
            </p:cNvSpPr>
            <p:nvPr/>
          </p:nvSpPr>
          <p:spPr bwMode="auto">
            <a:xfrm>
              <a:off x="604678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" name="Freeform 418"/>
            <p:cNvSpPr>
              <a:spLocks/>
            </p:cNvSpPr>
            <p:nvPr/>
          </p:nvSpPr>
          <p:spPr bwMode="auto">
            <a:xfrm>
              <a:off x="60436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Freeform 419"/>
            <p:cNvSpPr>
              <a:spLocks/>
            </p:cNvSpPr>
            <p:nvPr/>
          </p:nvSpPr>
          <p:spPr bwMode="auto">
            <a:xfrm>
              <a:off x="60944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" name="Freeform 420"/>
            <p:cNvSpPr>
              <a:spLocks/>
            </p:cNvSpPr>
            <p:nvPr/>
          </p:nvSpPr>
          <p:spPr bwMode="auto">
            <a:xfrm>
              <a:off x="6094413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9" name="Freeform 421"/>
            <p:cNvSpPr>
              <a:spLocks/>
            </p:cNvSpPr>
            <p:nvPr/>
          </p:nvSpPr>
          <p:spPr bwMode="auto">
            <a:xfrm>
              <a:off x="61356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Freeform 422"/>
            <p:cNvSpPr>
              <a:spLocks/>
            </p:cNvSpPr>
            <p:nvPr/>
          </p:nvSpPr>
          <p:spPr bwMode="auto">
            <a:xfrm>
              <a:off x="609123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Freeform 423"/>
            <p:cNvSpPr>
              <a:spLocks/>
            </p:cNvSpPr>
            <p:nvPr/>
          </p:nvSpPr>
          <p:spPr bwMode="auto">
            <a:xfrm>
              <a:off x="6094413" y="550943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Freeform 424"/>
            <p:cNvSpPr>
              <a:spLocks/>
            </p:cNvSpPr>
            <p:nvPr/>
          </p:nvSpPr>
          <p:spPr bwMode="auto">
            <a:xfrm>
              <a:off x="609123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Rectangle 425"/>
            <p:cNvSpPr>
              <a:spLocks noChangeArrowheads="1"/>
            </p:cNvSpPr>
            <p:nvPr/>
          </p:nvSpPr>
          <p:spPr bwMode="auto">
            <a:xfrm>
              <a:off x="6145213" y="5366557"/>
              <a:ext cx="41275" cy="1460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Freeform 426"/>
            <p:cNvSpPr>
              <a:spLocks/>
            </p:cNvSpPr>
            <p:nvPr/>
          </p:nvSpPr>
          <p:spPr bwMode="auto">
            <a:xfrm>
              <a:off x="6145213" y="5363382"/>
              <a:ext cx="0" cy="146050"/>
            </a:xfrm>
            <a:custGeom>
              <a:avLst/>
              <a:gdLst>
                <a:gd name="T0" fmla="*/ 46 h 46"/>
                <a:gd name="T1" fmla="*/ 1 h 46"/>
                <a:gd name="T2" fmla="*/ 0 h 4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6">
                  <a:moveTo>
                    <a:pt x="0" y="4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Freeform 427"/>
            <p:cNvSpPr>
              <a:spLocks/>
            </p:cNvSpPr>
            <p:nvPr/>
          </p:nvSpPr>
          <p:spPr bwMode="auto">
            <a:xfrm>
              <a:off x="6145213" y="53665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Freeform 428"/>
            <p:cNvSpPr>
              <a:spLocks/>
            </p:cNvSpPr>
            <p:nvPr/>
          </p:nvSpPr>
          <p:spPr bwMode="auto">
            <a:xfrm>
              <a:off x="6183313" y="5366557"/>
              <a:ext cx="0" cy="146050"/>
            </a:xfrm>
            <a:custGeom>
              <a:avLst/>
              <a:gdLst>
                <a:gd name="T0" fmla="*/ 0 h 46"/>
                <a:gd name="T1" fmla="*/ 45 h 46"/>
                <a:gd name="T2" fmla="*/ 46 h 4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6">
                  <a:moveTo>
                    <a:pt x="0" y="0"/>
                  </a:moveTo>
                  <a:lnTo>
                    <a:pt x="0" y="45"/>
                  </a:lnTo>
                  <a:lnTo>
                    <a:pt x="0" y="4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7" name="Freeform 429"/>
            <p:cNvSpPr>
              <a:spLocks/>
            </p:cNvSpPr>
            <p:nvPr/>
          </p:nvSpPr>
          <p:spPr bwMode="auto">
            <a:xfrm>
              <a:off x="61420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8" name="Freeform 430"/>
            <p:cNvSpPr>
              <a:spLocks/>
            </p:cNvSpPr>
            <p:nvPr/>
          </p:nvSpPr>
          <p:spPr bwMode="auto">
            <a:xfrm>
              <a:off x="61960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9" name="Freeform 431"/>
            <p:cNvSpPr>
              <a:spLocks/>
            </p:cNvSpPr>
            <p:nvPr/>
          </p:nvSpPr>
          <p:spPr bwMode="auto">
            <a:xfrm>
              <a:off x="61960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0" name="Freeform 432"/>
            <p:cNvSpPr>
              <a:spLocks/>
            </p:cNvSpPr>
            <p:nvPr/>
          </p:nvSpPr>
          <p:spPr bwMode="auto">
            <a:xfrm>
              <a:off x="62341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1" name="Freeform 433"/>
            <p:cNvSpPr>
              <a:spLocks/>
            </p:cNvSpPr>
            <p:nvPr/>
          </p:nvSpPr>
          <p:spPr bwMode="auto">
            <a:xfrm>
              <a:off x="61928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2" name="Freeform 434"/>
            <p:cNvSpPr>
              <a:spLocks/>
            </p:cNvSpPr>
            <p:nvPr/>
          </p:nvSpPr>
          <p:spPr bwMode="auto">
            <a:xfrm>
              <a:off x="61960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3" name="Freeform 435"/>
            <p:cNvSpPr>
              <a:spLocks/>
            </p:cNvSpPr>
            <p:nvPr/>
          </p:nvSpPr>
          <p:spPr bwMode="auto">
            <a:xfrm>
              <a:off x="61928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4" name="Rectangle 436"/>
            <p:cNvSpPr>
              <a:spLocks noChangeArrowheads="1"/>
            </p:cNvSpPr>
            <p:nvPr/>
          </p:nvSpPr>
          <p:spPr bwMode="auto">
            <a:xfrm>
              <a:off x="6243638" y="5480857"/>
              <a:ext cx="44450" cy="317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5" name="Freeform 437"/>
            <p:cNvSpPr>
              <a:spLocks/>
            </p:cNvSpPr>
            <p:nvPr/>
          </p:nvSpPr>
          <p:spPr bwMode="auto">
            <a:xfrm>
              <a:off x="6243638" y="5477682"/>
              <a:ext cx="0" cy="31750"/>
            </a:xfrm>
            <a:custGeom>
              <a:avLst/>
              <a:gdLst>
                <a:gd name="T0" fmla="*/ 10 h 10"/>
                <a:gd name="T1" fmla="*/ 1 h 10"/>
                <a:gd name="T2" fmla="*/ 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" name="Freeform 438"/>
            <p:cNvSpPr>
              <a:spLocks/>
            </p:cNvSpPr>
            <p:nvPr/>
          </p:nvSpPr>
          <p:spPr bwMode="auto">
            <a:xfrm>
              <a:off x="6243638" y="5480857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7" name="Freeform 439"/>
            <p:cNvSpPr>
              <a:spLocks/>
            </p:cNvSpPr>
            <p:nvPr/>
          </p:nvSpPr>
          <p:spPr bwMode="auto">
            <a:xfrm>
              <a:off x="6284913" y="5480857"/>
              <a:ext cx="0" cy="31750"/>
            </a:xfrm>
            <a:custGeom>
              <a:avLst/>
              <a:gdLst>
                <a:gd name="T0" fmla="*/ 0 h 10"/>
                <a:gd name="T1" fmla="*/ 9 h 10"/>
                <a:gd name="T2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8" name="Freeform 440"/>
            <p:cNvSpPr>
              <a:spLocks/>
            </p:cNvSpPr>
            <p:nvPr/>
          </p:nvSpPr>
          <p:spPr bwMode="auto">
            <a:xfrm>
              <a:off x="624046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9" name="Rectangle 441"/>
            <p:cNvSpPr>
              <a:spLocks noChangeArrowheads="1"/>
            </p:cNvSpPr>
            <p:nvPr/>
          </p:nvSpPr>
          <p:spPr bwMode="auto">
            <a:xfrm>
              <a:off x="6294438" y="5007782"/>
              <a:ext cx="41275" cy="5048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0" name="Freeform 442"/>
            <p:cNvSpPr>
              <a:spLocks/>
            </p:cNvSpPr>
            <p:nvPr/>
          </p:nvSpPr>
          <p:spPr bwMode="auto">
            <a:xfrm>
              <a:off x="6294438" y="5004607"/>
              <a:ext cx="0" cy="504825"/>
            </a:xfrm>
            <a:custGeom>
              <a:avLst/>
              <a:gdLst>
                <a:gd name="T0" fmla="*/ 159 h 159"/>
                <a:gd name="T1" fmla="*/ 1 h 159"/>
                <a:gd name="T2" fmla="*/ 0 h 15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9">
                  <a:moveTo>
                    <a:pt x="0" y="15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1" name="Freeform 443"/>
            <p:cNvSpPr>
              <a:spLocks/>
            </p:cNvSpPr>
            <p:nvPr/>
          </p:nvSpPr>
          <p:spPr bwMode="auto">
            <a:xfrm>
              <a:off x="6294438" y="500778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Freeform 444"/>
            <p:cNvSpPr>
              <a:spLocks/>
            </p:cNvSpPr>
            <p:nvPr/>
          </p:nvSpPr>
          <p:spPr bwMode="auto">
            <a:xfrm>
              <a:off x="6332538" y="5007782"/>
              <a:ext cx="0" cy="504825"/>
            </a:xfrm>
            <a:custGeom>
              <a:avLst/>
              <a:gdLst>
                <a:gd name="T0" fmla="*/ 0 h 159"/>
                <a:gd name="T1" fmla="*/ 158 h 159"/>
                <a:gd name="T2" fmla="*/ 159 h 15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9">
                  <a:moveTo>
                    <a:pt x="0" y="0"/>
                  </a:moveTo>
                  <a:lnTo>
                    <a:pt x="0" y="158"/>
                  </a:lnTo>
                  <a:lnTo>
                    <a:pt x="0" y="15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3" name="Freeform 445"/>
            <p:cNvSpPr>
              <a:spLocks/>
            </p:cNvSpPr>
            <p:nvPr/>
          </p:nvSpPr>
          <p:spPr bwMode="auto">
            <a:xfrm>
              <a:off x="62912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4" name="Freeform 446"/>
            <p:cNvSpPr>
              <a:spLocks/>
            </p:cNvSpPr>
            <p:nvPr/>
          </p:nvSpPr>
          <p:spPr bwMode="auto">
            <a:xfrm>
              <a:off x="634523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5" name="Freeform 447"/>
            <p:cNvSpPr>
              <a:spLocks/>
            </p:cNvSpPr>
            <p:nvPr/>
          </p:nvSpPr>
          <p:spPr bwMode="auto">
            <a:xfrm>
              <a:off x="634523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" name="Freeform 448"/>
            <p:cNvSpPr>
              <a:spLocks/>
            </p:cNvSpPr>
            <p:nvPr/>
          </p:nvSpPr>
          <p:spPr bwMode="auto">
            <a:xfrm>
              <a:off x="638333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7" name="Freeform 449"/>
            <p:cNvSpPr>
              <a:spLocks/>
            </p:cNvSpPr>
            <p:nvPr/>
          </p:nvSpPr>
          <p:spPr bwMode="auto">
            <a:xfrm>
              <a:off x="63420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8" name="Freeform 450"/>
            <p:cNvSpPr>
              <a:spLocks/>
            </p:cNvSpPr>
            <p:nvPr/>
          </p:nvSpPr>
          <p:spPr bwMode="auto">
            <a:xfrm>
              <a:off x="634523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9" name="Freeform 451"/>
            <p:cNvSpPr>
              <a:spLocks/>
            </p:cNvSpPr>
            <p:nvPr/>
          </p:nvSpPr>
          <p:spPr bwMode="auto">
            <a:xfrm>
              <a:off x="63420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0" name="Rectangle 452"/>
            <p:cNvSpPr>
              <a:spLocks noChangeArrowheads="1"/>
            </p:cNvSpPr>
            <p:nvPr/>
          </p:nvSpPr>
          <p:spPr bwMode="auto">
            <a:xfrm>
              <a:off x="6392863" y="5493557"/>
              <a:ext cx="44450" cy="190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1" name="Freeform 453"/>
            <p:cNvSpPr>
              <a:spLocks/>
            </p:cNvSpPr>
            <p:nvPr/>
          </p:nvSpPr>
          <p:spPr bwMode="auto">
            <a:xfrm>
              <a:off x="6392863" y="5490382"/>
              <a:ext cx="0" cy="19050"/>
            </a:xfrm>
            <a:custGeom>
              <a:avLst/>
              <a:gdLst>
                <a:gd name="T0" fmla="*/ 6 h 6"/>
                <a:gd name="T1" fmla="*/ 1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2" name="Freeform 454"/>
            <p:cNvSpPr>
              <a:spLocks/>
            </p:cNvSpPr>
            <p:nvPr/>
          </p:nvSpPr>
          <p:spPr bwMode="auto">
            <a:xfrm>
              <a:off x="6392863" y="5493557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3" name="Freeform 455"/>
            <p:cNvSpPr>
              <a:spLocks/>
            </p:cNvSpPr>
            <p:nvPr/>
          </p:nvSpPr>
          <p:spPr bwMode="auto">
            <a:xfrm>
              <a:off x="6434138" y="5493557"/>
              <a:ext cx="0" cy="19050"/>
            </a:xfrm>
            <a:custGeom>
              <a:avLst/>
              <a:gdLst>
                <a:gd name="T0" fmla="*/ 0 h 6"/>
                <a:gd name="T1" fmla="*/ 5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4" name="Freeform 456"/>
            <p:cNvSpPr>
              <a:spLocks/>
            </p:cNvSpPr>
            <p:nvPr/>
          </p:nvSpPr>
          <p:spPr bwMode="auto">
            <a:xfrm>
              <a:off x="638968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5" name="Rectangle 457"/>
            <p:cNvSpPr>
              <a:spLocks noChangeArrowheads="1"/>
            </p:cNvSpPr>
            <p:nvPr/>
          </p:nvSpPr>
          <p:spPr bwMode="auto">
            <a:xfrm>
              <a:off x="6443663" y="5439582"/>
              <a:ext cx="41275" cy="730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6" name="Freeform 458"/>
            <p:cNvSpPr>
              <a:spLocks/>
            </p:cNvSpPr>
            <p:nvPr/>
          </p:nvSpPr>
          <p:spPr bwMode="auto">
            <a:xfrm>
              <a:off x="6443663" y="5436407"/>
              <a:ext cx="0" cy="73025"/>
            </a:xfrm>
            <a:custGeom>
              <a:avLst/>
              <a:gdLst>
                <a:gd name="T0" fmla="*/ 23 h 23"/>
                <a:gd name="T1" fmla="*/ 1 h 23"/>
                <a:gd name="T2" fmla="*/ 0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" name="Freeform 459"/>
            <p:cNvSpPr>
              <a:spLocks/>
            </p:cNvSpPr>
            <p:nvPr/>
          </p:nvSpPr>
          <p:spPr bwMode="auto">
            <a:xfrm>
              <a:off x="6443663" y="543958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8" name="Freeform 460"/>
            <p:cNvSpPr>
              <a:spLocks/>
            </p:cNvSpPr>
            <p:nvPr/>
          </p:nvSpPr>
          <p:spPr bwMode="auto">
            <a:xfrm>
              <a:off x="6481763" y="5439582"/>
              <a:ext cx="0" cy="73025"/>
            </a:xfrm>
            <a:custGeom>
              <a:avLst/>
              <a:gdLst>
                <a:gd name="T0" fmla="*/ 0 h 23"/>
                <a:gd name="T1" fmla="*/ 22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0"/>
                  </a:moveTo>
                  <a:lnTo>
                    <a:pt x="0" y="22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9" name="Freeform 461"/>
            <p:cNvSpPr>
              <a:spLocks/>
            </p:cNvSpPr>
            <p:nvPr/>
          </p:nvSpPr>
          <p:spPr bwMode="auto">
            <a:xfrm>
              <a:off x="644048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0" name="Rectangle 462"/>
            <p:cNvSpPr>
              <a:spLocks noChangeArrowheads="1"/>
            </p:cNvSpPr>
            <p:nvPr/>
          </p:nvSpPr>
          <p:spPr bwMode="auto">
            <a:xfrm>
              <a:off x="6491288" y="5442757"/>
              <a:ext cx="44450" cy="698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1" name="Freeform 463"/>
            <p:cNvSpPr>
              <a:spLocks/>
            </p:cNvSpPr>
            <p:nvPr/>
          </p:nvSpPr>
          <p:spPr bwMode="auto">
            <a:xfrm>
              <a:off x="6491288" y="5439582"/>
              <a:ext cx="0" cy="69850"/>
            </a:xfrm>
            <a:custGeom>
              <a:avLst/>
              <a:gdLst>
                <a:gd name="T0" fmla="*/ 22 h 22"/>
                <a:gd name="T1" fmla="*/ 1 h 22"/>
                <a:gd name="T2" fmla="*/ 0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">
                  <a:moveTo>
                    <a:pt x="0" y="2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2" name="Freeform 464"/>
            <p:cNvSpPr>
              <a:spLocks/>
            </p:cNvSpPr>
            <p:nvPr/>
          </p:nvSpPr>
          <p:spPr bwMode="auto">
            <a:xfrm>
              <a:off x="6491288" y="5442757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" name="Freeform 465"/>
            <p:cNvSpPr>
              <a:spLocks/>
            </p:cNvSpPr>
            <p:nvPr/>
          </p:nvSpPr>
          <p:spPr bwMode="auto">
            <a:xfrm>
              <a:off x="6532563" y="5442757"/>
              <a:ext cx="0" cy="69850"/>
            </a:xfrm>
            <a:custGeom>
              <a:avLst/>
              <a:gdLst>
                <a:gd name="T0" fmla="*/ 0 h 22"/>
                <a:gd name="T1" fmla="*/ 21 h 22"/>
                <a:gd name="T2" fmla="*/ 22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">
                  <a:moveTo>
                    <a:pt x="0" y="0"/>
                  </a:moveTo>
                  <a:lnTo>
                    <a:pt x="0" y="21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" name="Freeform 466"/>
            <p:cNvSpPr>
              <a:spLocks/>
            </p:cNvSpPr>
            <p:nvPr/>
          </p:nvSpPr>
          <p:spPr bwMode="auto">
            <a:xfrm>
              <a:off x="64881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" name="Freeform 467"/>
            <p:cNvSpPr>
              <a:spLocks/>
            </p:cNvSpPr>
            <p:nvPr/>
          </p:nvSpPr>
          <p:spPr bwMode="auto">
            <a:xfrm>
              <a:off x="65420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" name="Freeform 468"/>
            <p:cNvSpPr>
              <a:spLocks/>
            </p:cNvSpPr>
            <p:nvPr/>
          </p:nvSpPr>
          <p:spPr bwMode="auto">
            <a:xfrm>
              <a:off x="654208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" name="Freeform 469"/>
            <p:cNvSpPr>
              <a:spLocks/>
            </p:cNvSpPr>
            <p:nvPr/>
          </p:nvSpPr>
          <p:spPr bwMode="auto">
            <a:xfrm>
              <a:off x="6580188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8" name="Freeform 470"/>
            <p:cNvSpPr>
              <a:spLocks/>
            </p:cNvSpPr>
            <p:nvPr/>
          </p:nvSpPr>
          <p:spPr bwMode="auto">
            <a:xfrm>
              <a:off x="65389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9" name="Freeform 471"/>
            <p:cNvSpPr>
              <a:spLocks/>
            </p:cNvSpPr>
            <p:nvPr/>
          </p:nvSpPr>
          <p:spPr bwMode="auto">
            <a:xfrm>
              <a:off x="6542088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0" name="Freeform 472"/>
            <p:cNvSpPr>
              <a:spLocks/>
            </p:cNvSpPr>
            <p:nvPr/>
          </p:nvSpPr>
          <p:spPr bwMode="auto">
            <a:xfrm>
              <a:off x="65389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1" name="Rectangle 473"/>
            <p:cNvSpPr>
              <a:spLocks noChangeArrowheads="1"/>
            </p:cNvSpPr>
            <p:nvPr/>
          </p:nvSpPr>
          <p:spPr bwMode="auto">
            <a:xfrm>
              <a:off x="6592888" y="5439582"/>
              <a:ext cx="41275" cy="730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2" name="Freeform 474"/>
            <p:cNvSpPr>
              <a:spLocks/>
            </p:cNvSpPr>
            <p:nvPr/>
          </p:nvSpPr>
          <p:spPr bwMode="auto">
            <a:xfrm>
              <a:off x="6592888" y="5436407"/>
              <a:ext cx="0" cy="73025"/>
            </a:xfrm>
            <a:custGeom>
              <a:avLst/>
              <a:gdLst>
                <a:gd name="T0" fmla="*/ 23 h 23"/>
                <a:gd name="T1" fmla="*/ 1 h 23"/>
                <a:gd name="T2" fmla="*/ 0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3" name="Freeform 475"/>
            <p:cNvSpPr>
              <a:spLocks/>
            </p:cNvSpPr>
            <p:nvPr/>
          </p:nvSpPr>
          <p:spPr bwMode="auto">
            <a:xfrm>
              <a:off x="6592888" y="543958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4" name="Freeform 476"/>
            <p:cNvSpPr>
              <a:spLocks/>
            </p:cNvSpPr>
            <p:nvPr/>
          </p:nvSpPr>
          <p:spPr bwMode="auto">
            <a:xfrm>
              <a:off x="6630988" y="5439582"/>
              <a:ext cx="0" cy="73025"/>
            </a:xfrm>
            <a:custGeom>
              <a:avLst/>
              <a:gdLst>
                <a:gd name="T0" fmla="*/ 0 h 23"/>
                <a:gd name="T1" fmla="*/ 22 h 23"/>
                <a:gd name="T2" fmla="*/ 23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0"/>
                  </a:moveTo>
                  <a:lnTo>
                    <a:pt x="0" y="22"/>
                  </a:lnTo>
                  <a:lnTo>
                    <a:pt x="0" y="2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5" name="Freeform 477"/>
            <p:cNvSpPr>
              <a:spLocks/>
            </p:cNvSpPr>
            <p:nvPr/>
          </p:nvSpPr>
          <p:spPr bwMode="auto">
            <a:xfrm>
              <a:off x="658971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6" name="Rectangle 478"/>
            <p:cNvSpPr>
              <a:spLocks noChangeArrowheads="1"/>
            </p:cNvSpPr>
            <p:nvPr/>
          </p:nvSpPr>
          <p:spPr bwMode="auto">
            <a:xfrm>
              <a:off x="6640513" y="5404657"/>
              <a:ext cx="44450" cy="1079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" name="Freeform 479"/>
            <p:cNvSpPr>
              <a:spLocks/>
            </p:cNvSpPr>
            <p:nvPr/>
          </p:nvSpPr>
          <p:spPr bwMode="auto">
            <a:xfrm>
              <a:off x="6640513" y="5401482"/>
              <a:ext cx="0" cy="107950"/>
            </a:xfrm>
            <a:custGeom>
              <a:avLst/>
              <a:gdLst>
                <a:gd name="T0" fmla="*/ 34 h 34"/>
                <a:gd name="T1" fmla="*/ 1 h 34"/>
                <a:gd name="T2" fmla="*/ 0 h 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">
                  <a:moveTo>
                    <a:pt x="0" y="3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8" name="Freeform 480"/>
            <p:cNvSpPr>
              <a:spLocks/>
            </p:cNvSpPr>
            <p:nvPr/>
          </p:nvSpPr>
          <p:spPr bwMode="auto">
            <a:xfrm>
              <a:off x="6640513" y="5404657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9" name="Freeform 481"/>
            <p:cNvSpPr>
              <a:spLocks/>
            </p:cNvSpPr>
            <p:nvPr/>
          </p:nvSpPr>
          <p:spPr bwMode="auto">
            <a:xfrm>
              <a:off x="6681788" y="5404657"/>
              <a:ext cx="0" cy="107950"/>
            </a:xfrm>
            <a:custGeom>
              <a:avLst/>
              <a:gdLst>
                <a:gd name="T0" fmla="*/ 0 h 34"/>
                <a:gd name="T1" fmla="*/ 33 h 34"/>
                <a:gd name="T2" fmla="*/ 34 h 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">
                  <a:moveTo>
                    <a:pt x="0" y="0"/>
                  </a:moveTo>
                  <a:lnTo>
                    <a:pt x="0" y="33"/>
                  </a:lnTo>
                  <a:lnTo>
                    <a:pt x="0" y="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0" name="Freeform 482"/>
            <p:cNvSpPr>
              <a:spLocks/>
            </p:cNvSpPr>
            <p:nvPr/>
          </p:nvSpPr>
          <p:spPr bwMode="auto">
            <a:xfrm>
              <a:off x="663733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1" name="Freeform 483"/>
            <p:cNvSpPr>
              <a:spLocks/>
            </p:cNvSpPr>
            <p:nvPr/>
          </p:nvSpPr>
          <p:spPr bwMode="auto">
            <a:xfrm>
              <a:off x="66913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2" name="Freeform 484"/>
            <p:cNvSpPr>
              <a:spLocks/>
            </p:cNvSpPr>
            <p:nvPr/>
          </p:nvSpPr>
          <p:spPr bwMode="auto">
            <a:xfrm>
              <a:off x="66913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3" name="Freeform 485"/>
            <p:cNvSpPr>
              <a:spLocks/>
            </p:cNvSpPr>
            <p:nvPr/>
          </p:nvSpPr>
          <p:spPr bwMode="auto">
            <a:xfrm>
              <a:off x="6729413" y="5509432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4" name="Freeform 486"/>
            <p:cNvSpPr>
              <a:spLocks/>
            </p:cNvSpPr>
            <p:nvPr/>
          </p:nvSpPr>
          <p:spPr bwMode="auto">
            <a:xfrm>
              <a:off x="66881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CF3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5" name="Freeform 487"/>
            <p:cNvSpPr>
              <a:spLocks/>
            </p:cNvSpPr>
            <p:nvPr/>
          </p:nvSpPr>
          <p:spPr bwMode="auto">
            <a:xfrm>
              <a:off x="6691313" y="5509432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6" name="Freeform 488"/>
            <p:cNvSpPr>
              <a:spLocks/>
            </p:cNvSpPr>
            <p:nvPr/>
          </p:nvSpPr>
          <p:spPr bwMode="auto">
            <a:xfrm>
              <a:off x="66881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" name="Rectangle 489"/>
            <p:cNvSpPr>
              <a:spLocks noChangeArrowheads="1"/>
            </p:cNvSpPr>
            <p:nvPr/>
          </p:nvSpPr>
          <p:spPr bwMode="auto">
            <a:xfrm>
              <a:off x="6742113" y="5411007"/>
              <a:ext cx="41275" cy="10160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8" name="Freeform 490"/>
            <p:cNvSpPr>
              <a:spLocks/>
            </p:cNvSpPr>
            <p:nvPr/>
          </p:nvSpPr>
          <p:spPr bwMode="auto">
            <a:xfrm>
              <a:off x="6742113" y="5407832"/>
              <a:ext cx="0" cy="101600"/>
            </a:xfrm>
            <a:custGeom>
              <a:avLst/>
              <a:gdLst>
                <a:gd name="T0" fmla="*/ 32 h 32"/>
                <a:gd name="T1" fmla="*/ 1 h 32"/>
                <a:gd name="T2" fmla="*/ 0 h 3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2">
                  <a:moveTo>
                    <a:pt x="0" y="3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9" name="Freeform 491"/>
            <p:cNvSpPr>
              <a:spLocks/>
            </p:cNvSpPr>
            <p:nvPr/>
          </p:nvSpPr>
          <p:spPr bwMode="auto">
            <a:xfrm>
              <a:off x="6742113" y="541100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0" name="Freeform 492"/>
            <p:cNvSpPr>
              <a:spLocks/>
            </p:cNvSpPr>
            <p:nvPr/>
          </p:nvSpPr>
          <p:spPr bwMode="auto">
            <a:xfrm>
              <a:off x="6780213" y="5411007"/>
              <a:ext cx="0" cy="101600"/>
            </a:xfrm>
            <a:custGeom>
              <a:avLst/>
              <a:gdLst>
                <a:gd name="T0" fmla="*/ 0 h 32"/>
                <a:gd name="T1" fmla="*/ 31 h 32"/>
                <a:gd name="T2" fmla="*/ 32 h 3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2">
                  <a:moveTo>
                    <a:pt x="0" y="0"/>
                  </a:moveTo>
                  <a:lnTo>
                    <a:pt x="0" y="31"/>
                  </a:lnTo>
                  <a:lnTo>
                    <a:pt x="0" y="3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1" name="Freeform 493"/>
            <p:cNvSpPr>
              <a:spLocks/>
            </p:cNvSpPr>
            <p:nvPr/>
          </p:nvSpPr>
          <p:spPr bwMode="auto">
            <a:xfrm>
              <a:off x="673893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2" name="Rectangle 494"/>
            <p:cNvSpPr>
              <a:spLocks noChangeArrowheads="1"/>
            </p:cNvSpPr>
            <p:nvPr/>
          </p:nvSpPr>
          <p:spPr bwMode="auto">
            <a:xfrm>
              <a:off x="6789738" y="5487207"/>
              <a:ext cx="44450" cy="2540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3" name="Freeform 495"/>
            <p:cNvSpPr>
              <a:spLocks/>
            </p:cNvSpPr>
            <p:nvPr/>
          </p:nvSpPr>
          <p:spPr bwMode="auto">
            <a:xfrm>
              <a:off x="6789738" y="5484032"/>
              <a:ext cx="0" cy="25400"/>
            </a:xfrm>
            <a:custGeom>
              <a:avLst/>
              <a:gdLst>
                <a:gd name="T0" fmla="*/ 8 h 8"/>
                <a:gd name="T1" fmla="*/ 1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4" name="Freeform 496"/>
            <p:cNvSpPr>
              <a:spLocks/>
            </p:cNvSpPr>
            <p:nvPr/>
          </p:nvSpPr>
          <p:spPr bwMode="auto">
            <a:xfrm>
              <a:off x="6789738" y="5487207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5" name="Freeform 497"/>
            <p:cNvSpPr>
              <a:spLocks/>
            </p:cNvSpPr>
            <p:nvPr/>
          </p:nvSpPr>
          <p:spPr bwMode="auto">
            <a:xfrm>
              <a:off x="6831013" y="5487207"/>
              <a:ext cx="0" cy="25400"/>
            </a:xfrm>
            <a:custGeom>
              <a:avLst/>
              <a:gdLst>
                <a:gd name="T0" fmla="*/ 0 h 8"/>
                <a:gd name="T1" fmla="*/ 7 h 8"/>
                <a:gd name="T2" fmla="*/ 8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lnTo>
                    <a:pt x="0" y="7"/>
                  </a:lnTo>
                  <a:lnTo>
                    <a:pt x="0" y="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6" name="Freeform 498"/>
            <p:cNvSpPr>
              <a:spLocks/>
            </p:cNvSpPr>
            <p:nvPr/>
          </p:nvSpPr>
          <p:spPr bwMode="auto">
            <a:xfrm>
              <a:off x="678656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" name="Rectangle 499"/>
            <p:cNvSpPr>
              <a:spLocks noChangeArrowheads="1"/>
            </p:cNvSpPr>
            <p:nvPr/>
          </p:nvSpPr>
          <p:spPr bwMode="auto">
            <a:xfrm>
              <a:off x="6840538" y="5442757"/>
              <a:ext cx="41275" cy="698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" name="Freeform 500"/>
            <p:cNvSpPr>
              <a:spLocks/>
            </p:cNvSpPr>
            <p:nvPr/>
          </p:nvSpPr>
          <p:spPr bwMode="auto">
            <a:xfrm>
              <a:off x="6840538" y="5439582"/>
              <a:ext cx="0" cy="69850"/>
            </a:xfrm>
            <a:custGeom>
              <a:avLst/>
              <a:gdLst>
                <a:gd name="T0" fmla="*/ 22 h 22"/>
                <a:gd name="T1" fmla="*/ 1 h 22"/>
                <a:gd name="T2" fmla="*/ 0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">
                  <a:moveTo>
                    <a:pt x="0" y="2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9" name="Freeform 501"/>
            <p:cNvSpPr>
              <a:spLocks/>
            </p:cNvSpPr>
            <p:nvPr/>
          </p:nvSpPr>
          <p:spPr bwMode="auto">
            <a:xfrm>
              <a:off x="6840538" y="54427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0" name="Freeform 502"/>
            <p:cNvSpPr>
              <a:spLocks/>
            </p:cNvSpPr>
            <p:nvPr/>
          </p:nvSpPr>
          <p:spPr bwMode="auto">
            <a:xfrm>
              <a:off x="6878638" y="5442757"/>
              <a:ext cx="0" cy="69850"/>
            </a:xfrm>
            <a:custGeom>
              <a:avLst/>
              <a:gdLst>
                <a:gd name="T0" fmla="*/ 0 h 22"/>
                <a:gd name="T1" fmla="*/ 21 h 22"/>
                <a:gd name="T2" fmla="*/ 22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">
                  <a:moveTo>
                    <a:pt x="0" y="0"/>
                  </a:moveTo>
                  <a:lnTo>
                    <a:pt x="0" y="21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1" name="Freeform 503"/>
            <p:cNvSpPr>
              <a:spLocks/>
            </p:cNvSpPr>
            <p:nvPr/>
          </p:nvSpPr>
          <p:spPr bwMode="auto">
            <a:xfrm>
              <a:off x="68373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2" name="Rectangle 504"/>
            <p:cNvSpPr>
              <a:spLocks noChangeArrowheads="1"/>
            </p:cNvSpPr>
            <p:nvPr/>
          </p:nvSpPr>
          <p:spPr bwMode="auto">
            <a:xfrm>
              <a:off x="6891338" y="4655357"/>
              <a:ext cx="41275" cy="8572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3" name="Freeform 505"/>
            <p:cNvSpPr>
              <a:spLocks/>
            </p:cNvSpPr>
            <p:nvPr/>
          </p:nvSpPr>
          <p:spPr bwMode="auto">
            <a:xfrm>
              <a:off x="6891338" y="4652182"/>
              <a:ext cx="0" cy="857250"/>
            </a:xfrm>
            <a:custGeom>
              <a:avLst/>
              <a:gdLst>
                <a:gd name="T0" fmla="*/ 270 h 270"/>
                <a:gd name="T1" fmla="*/ 1 h 270"/>
                <a:gd name="T2" fmla="*/ 0 h 2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70">
                  <a:moveTo>
                    <a:pt x="0" y="27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4" name="Freeform 506"/>
            <p:cNvSpPr>
              <a:spLocks/>
            </p:cNvSpPr>
            <p:nvPr/>
          </p:nvSpPr>
          <p:spPr bwMode="auto">
            <a:xfrm>
              <a:off x="6891338" y="46553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5" name="Freeform 507"/>
            <p:cNvSpPr>
              <a:spLocks/>
            </p:cNvSpPr>
            <p:nvPr/>
          </p:nvSpPr>
          <p:spPr bwMode="auto">
            <a:xfrm>
              <a:off x="6929438" y="4655357"/>
              <a:ext cx="0" cy="857250"/>
            </a:xfrm>
            <a:custGeom>
              <a:avLst/>
              <a:gdLst>
                <a:gd name="T0" fmla="*/ 0 h 270"/>
                <a:gd name="T1" fmla="*/ 269 h 270"/>
                <a:gd name="T2" fmla="*/ 270 h 27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70">
                  <a:moveTo>
                    <a:pt x="0" y="0"/>
                  </a:moveTo>
                  <a:lnTo>
                    <a:pt x="0" y="269"/>
                  </a:lnTo>
                  <a:lnTo>
                    <a:pt x="0" y="27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6" name="Freeform 508"/>
            <p:cNvSpPr>
              <a:spLocks/>
            </p:cNvSpPr>
            <p:nvPr/>
          </p:nvSpPr>
          <p:spPr bwMode="auto">
            <a:xfrm>
              <a:off x="6888163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" name="Rectangle 509"/>
            <p:cNvSpPr>
              <a:spLocks noChangeArrowheads="1"/>
            </p:cNvSpPr>
            <p:nvPr/>
          </p:nvSpPr>
          <p:spPr bwMode="auto">
            <a:xfrm>
              <a:off x="6938963" y="3318682"/>
              <a:ext cx="44450" cy="2193925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" name="Freeform 510"/>
            <p:cNvSpPr>
              <a:spLocks/>
            </p:cNvSpPr>
            <p:nvPr/>
          </p:nvSpPr>
          <p:spPr bwMode="auto">
            <a:xfrm>
              <a:off x="6938963" y="3315507"/>
              <a:ext cx="0" cy="2193925"/>
            </a:xfrm>
            <a:custGeom>
              <a:avLst/>
              <a:gdLst>
                <a:gd name="T0" fmla="*/ 691 h 691"/>
                <a:gd name="T1" fmla="*/ 1 h 691"/>
                <a:gd name="T2" fmla="*/ 0 h 69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91">
                  <a:moveTo>
                    <a:pt x="0" y="69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9" name="Freeform 511"/>
            <p:cNvSpPr>
              <a:spLocks/>
            </p:cNvSpPr>
            <p:nvPr/>
          </p:nvSpPr>
          <p:spPr bwMode="auto">
            <a:xfrm>
              <a:off x="6938963" y="3318682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0" name="Freeform 512"/>
            <p:cNvSpPr>
              <a:spLocks/>
            </p:cNvSpPr>
            <p:nvPr/>
          </p:nvSpPr>
          <p:spPr bwMode="auto">
            <a:xfrm>
              <a:off x="6980238" y="3318682"/>
              <a:ext cx="0" cy="2193925"/>
            </a:xfrm>
            <a:custGeom>
              <a:avLst/>
              <a:gdLst>
                <a:gd name="T0" fmla="*/ 0 h 691"/>
                <a:gd name="T1" fmla="*/ 690 h 691"/>
                <a:gd name="T2" fmla="*/ 691 h 69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91">
                  <a:moveTo>
                    <a:pt x="0" y="0"/>
                  </a:moveTo>
                  <a:lnTo>
                    <a:pt x="0" y="690"/>
                  </a:lnTo>
                  <a:lnTo>
                    <a:pt x="0" y="69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1" name="Freeform 513"/>
            <p:cNvSpPr>
              <a:spLocks/>
            </p:cNvSpPr>
            <p:nvPr/>
          </p:nvSpPr>
          <p:spPr bwMode="auto">
            <a:xfrm>
              <a:off x="6935788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2" name="Rectangle 514"/>
            <p:cNvSpPr>
              <a:spLocks noChangeArrowheads="1"/>
            </p:cNvSpPr>
            <p:nvPr/>
          </p:nvSpPr>
          <p:spPr bwMode="auto">
            <a:xfrm>
              <a:off x="6989763" y="5214157"/>
              <a:ext cx="41275" cy="2984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3" name="Freeform 515"/>
            <p:cNvSpPr>
              <a:spLocks/>
            </p:cNvSpPr>
            <p:nvPr/>
          </p:nvSpPr>
          <p:spPr bwMode="auto">
            <a:xfrm>
              <a:off x="6989763" y="5210982"/>
              <a:ext cx="0" cy="298450"/>
            </a:xfrm>
            <a:custGeom>
              <a:avLst/>
              <a:gdLst>
                <a:gd name="T0" fmla="*/ 94 h 94"/>
                <a:gd name="T1" fmla="*/ 1 h 94"/>
                <a:gd name="T2" fmla="*/ 0 h 9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4">
                  <a:moveTo>
                    <a:pt x="0" y="9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4" name="Freeform 516"/>
            <p:cNvSpPr>
              <a:spLocks/>
            </p:cNvSpPr>
            <p:nvPr/>
          </p:nvSpPr>
          <p:spPr bwMode="auto">
            <a:xfrm>
              <a:off x="6989763" y="5214157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5" name="Freeform 517"/>
            <p:cNvSpPr>
              <a:spLocks/>
            </p:cNvSpPr>
            <p:nvPr/>
          </p:nvSpPr>
          <p:spPr bwMode="auto">
            <a:xfrm>
              <a:off x="7027863" y="5214157"/>
              <a:ext cx="0" cy="298450"/>
            </a:xfrm>
            <a:custGeom>
              <a:avLst/>
              <a:gdLst>
                <a:gd name="T0" fmla="*/ 0 h 94"/>
                <a:gd name="T1" fmla="*/ 93 h 94"/>
                <a:gd name="T2" fmla="*/ 94 h 9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4">
                  <a:moveTo>
                    <a:pt x="0" y="0"/>
                  </a:moveTo>
                  <a:lnTo>
                    <a:pt x="0" y="93"/>
                  </a:lnTo>
                  <a:lnTo>
                    <a:pt x="0" y="9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6" name="Freeform 518"/>
            <p:cNvSpPr>
              <a:spLocks/>
            </p:cNvSpPr>
            <p:nvPr/>
          </p:nvSpPr>
          <p:spPr bwMode="auto">
            <a:xfrm>
              <a:off x="6986588" y="5509432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7" name="Rectangle 519"/>
            <p:cNvSpPr>
              <a:spLocks noChangeArrowheads="1"/>
            </p:cNvSpPr>
            <p:nvPr/>
          </p:nvSpPr>
          <p:spPr bwMode="auto">
            <a:xfrm>
              <a:off x="7037388" y="4375957"/>
              <a:ext cx="44450" cy="1136650"/>
            </a:xfrm>
            <a:prstGeom prst="rect">
              <a:avLst/>
            </a:prstGeom>
            <a:solidFill>
              <a:srgbClr val="FCF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" name="Freeform 520"/>
            <p:cNvSpPr>
              <a:spLocks/>
            </p:cNvSpPr>
            <p:nvPr/>
          </p:nvSpPr>
          <p:spPr bwMode="auto">
            <a:xfrm>
              <a:off x="7037388" y="4372782"/>
              <a:ext cx="0" cy="1136650"/>
            </a:xfrm>
            <a:custGeom>
              <a:avLst/>
              <a:gdLst>
                <a:gd name="T0" fmla="*/ 358 h 358"/>
                <a:gd name="T1" fmla="*/ 1 h 358"/>
                <a:gd name="T2" fmla="*/ 0 h 3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58">
                  <a:moveTo>
                    <a:pt x="0" y="358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9" name="Freeform 521"/>
            <p:cNvSpPr>
              <a:spLocks/>
            </p:cNvSpPr>
            <p:nvPr/>
          </p:nvSpPr>
          <p:spPr bwMode="auto">
            <a:xfrm>
              <a:off x="7037388" y="4375957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0" name="Freeform 522"/>
            <p:cNvSpPr>
              <a:spLocks/>
            </p:cNvSpPr>
            <p:nvPr/>
          </p:nvSpPr>
          <p:spPr bwMode="auto">
            <a:xfrm>
              <a:off x="7078663" y="4375957"/>
              <a:ext cx="0" cy="1136650"/>
            </a:xfrm>
            <a:custGeom>
              <a:avLst/>
              <a:gdLst>
                <a:gd name="T0" fmla="*/ 0 h 358"/>
                <a:gd name="T1" fmla="*/ 357 h 358"/>
                <a:gd name="T2" fmla="*/ 358 h 35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58">
                  <a:moveTo>
                    <a:pt x="0" y="0"/>
                  </a:moveTo>
                  <a:lnTo>
                    <a:pt x="0" y="357"/>
                  </a:lnTo>
                  <a:lnTo>
                    <a:pt x="0" y="35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1" name="Freeform 523"/>
            <p:cNvSpPr>
              <a:spLocks/>
            </p:cNvSpPr>
            <p:nvPr/>
          </p:nvSpPr>
          <p:spPr bwMode="auto">
            <a:xfrm>
              <a:off x="7034213" y="5509432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2" name="Freeform 524"/>
            <p:cNvSpPr>
              <a:spLocks/>
            </p:cNvSpPr>
            <p:nvPr/>
          </p:nvSpPr>
          <p:spPr bwMode="auto">
            <a:xfrm>
              <a:off x="2435226" y="5509432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D4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19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Rectangle 572"/>
          <p:cNvSpPr>
            <a:spLocks noChangeArrowheads="1"/>
          </p:cNvSpPr>
          <p:nvPr/>
        </p:nvSpPr>
        <p:spPr bwMode="auto">
          <a:xfrm rot="5400000">
            <a:off x="24510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1901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7" name="Rectangle 573"/>
          <p:cNvSpPr>
            <a:spLocks noChangeArrowheads="1"/>
          </p:cNvSpPr>
          <p:nvPr/>
        </p:nvSpPr>
        <p:spPr bwMode="auto">
          <a:xfrm rot="5400000">
            <a:off x="26002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1906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8" name="Rectangle 574"/>
          <p:cNvSpPr>
            <a:spLocks noChangeArrowheads="1"/>
          </p:cNvSpPr>
          <p:nvPr/>
        </p:nvSpPr>
        <p:spPr bwMode="auto">
          <a:xfrm rot="5400000">
            <a:off x="2758376" y="5649654"/>
            <a:ext cx="3284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1911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9" name="Rectangle 575"/>
          <p:cNvSpPr>
            <a:spLocks noChangeArrowheads="1"/>
          </p:cNvSpPr>
          <p:nvPr/>
        </p:nvSpPr>
        <p:spPr bwMode="auto">
          <a:xfrm rot="5400000">
            <a:off x="29018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1916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0" name="Rectangle 576"/>
          <p:cNvSpPr>
            <a:spLocks noChangeArrowheads="1"/>
          </p:cNvSpPr>
          <p:nvPr/>
        </p:nvSpPr>
        <p:spPr bwMode="auto">
          <a:xfrm rot="5400000">
            <a:off x="30511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1920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1" name="Rectangle 577"/>
          <p:cNvSpPr>
            <a:spLocks noChangeArrowheads="1"/>
          </p:cNvSpPr>
          <p:nvPr/>
        </p:nvSpPr>
        <p:spPr bwMode="auto">
          <a:xfrm rot="5400000">
            <a:off x="32035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1928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2" name="Rectangle 578"/>
          <p:cNvSpPr>
            <a:spLocks noChangeArrowheads="1"/>
          </p:cNvSpPr>
          <p:nvPr/>
        </p:nvSpPr>
        <p:spPr bwMode="auto">
          <a:xfrm rot="5400000">
            <a:off x="33527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1933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3" name="Rectangle 579"/>
          <p:cNvSpPr>
            <a:spLocks noChangeArrowheads="1"/>
          </p:cNvSpPr>
          <p:nvPr/>
        </p:nvSpPr>
        <p:spPr bwMode="auto">
          <a:xfrm rot="5400000">
            <a:off x="35051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1936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4" name="Rectangle 580"/>
          <p:cNvSpPr>
            <a:spLocks noChangeArrowheads="1"/>
          </p:cNvSpPr>
          <p:nvPr/>
        </p:nvSpPr>
        <p:spPr bwMode="auto">
          <a:xfrm rot="5400000">
            <a:off x="36543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1941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5" name="Rectangle 581"/>
          <p:cNvSpPr>
            <a:spLocks noChangeArrowheads="1"/>
          </p:cNvSpPr>
          <p:nvPr/>
        </p:nvSpPr>
        <p:spPr bwMode="auto">
          <a:xfrm rot="5400000">
            <a:off x="38067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1944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6" name="Rectangle 582"/>
          <p:cNvSpPr>
            <a:spLocks noChangeArrowheads="1"/>
          </p:cNvSpPr>
          <p:nvPr/>
        </p:nvSpPr>
        <p:spPr bwMode="auto">
          <a:xfrm rot="5400000">
            <a:off x="39559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1947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7" name="Rectangle 583"/>
          <p:cNvSpPr>
            <a:spLocks noChangeArrowheads="1"/>
          </p:cNvSpPr>
          <p:nvPr/>
        </p:nvSpPr>
        <p:spPr bwMode="auto">
          <a:xfrm rot="5400000">
            <a:off x="41083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1950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8" name="Rectangle 584"/>
          <p:cNvSpPr>
            <a:spLocks noChangeArrowheads="1"/>
          </p:cNvSpPr>
          <p:nvPr/>
        </p:nvSpPr>
        <p:spPr bwMode="auto">
          <a:xfrm rot="5400000">
            <a:off x="42576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1953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9" name="Rectangle 585"/>
          <p:cNvSpPr>
            <a:spLocks noChangeArrowheads="1"/>
          </p:cNvSpPr>
          <p:nvPr/>
        </p:nvSpPr>
        <p:spPr bwMode="auto">
          <a:xfrm rot="5400000">
            <a:off x="44100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0" name="Rectangle 586"/>
          <p:cNvSpPr>
            <a:spLocks noChangeArrowheads="1"/>
          </p:cNvSpPr>
          <p:nvPr/>
        </p:nvSpPr>
        <p:spPr bwMode="auto">
          <a:xfrm rot="5400000">
            <a:off x="45592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1959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1" name="Rectangle 587"/>
          <p:cNvSpPr>
            <a:spLocks noChangeArrowheads="1"/>
          </p:cNvSpPr>
          <p:nvPr/>
        </p:nvSpPr>
        <p:spPr bwMode="auto">
          <a:xfrm rot="5400000">
            <a:off x="47116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1962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2" name="Rectangle 588"/>
          <p:cNvSpPr>
            <a:spLocks noChangeArrowheads="1"/>
          </p:cNvSpPr>
          <p:nvPr/>
        </p:nvSpPr>
        <p:spPr bwMode="auto">
          <a:xfrm rot="5400000">
            <a:off x="48608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1965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3" name="Rectangle 589"/>
          <p:cNvSpPr>
            <a:spLocks noChangeArrowheads="1"/>
          </p:cNvSpPr>
          <p:nvPr/>
        </p:nvSpPr>
        <p:spPr bwMode="auto">
          <a:xfrm rot="5400000">
            <a:off x="50132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1968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4" name="Rectangle 590"/>
          <p:cNvSpPr>
            <a:spLocks noChangeArrowheads="1"/>
          </p:cNvSpPr>
          <p:nvPr/>
        </p:nvSpPr>
        <p:spPr bwMode="auto">
          <a:xfrm rot="5400000">
            <a:off x="51624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1971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5" name="Rectangle 591"/>
          <p:cNvSpPr>
            <a:spLocks noChangeArrowheads="1"/>
          </p:cNvSpPr>
          <p:nvPr/>
        </p:nvSpPr>
        <p:spPr bwMode="auto">
          <a:xfrm rot="5400000">
            <a:off x="53101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1974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6" name="Rectangle 592"/>
          <p:cNvSpPr>
            <a:spLocks noChangeArrowheads="1"/>
          </p:cNvSpPr>
          <p:nvPr/>
        </p:nvSpPr>
        <p:spPr bwMode="auto">
          <a:xfrm rot="5400000">
            <a:off x="54625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1977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7" name="Rectangle 593"/>
          <p:cNvSpPr>
            <a:spLocks noChangeArrowheads="1"/>
          </p:cNvSpPr>
          <p:nvPr/>
        </p:nvSpPr>
        <p:spPr bwMode="auto">
          <a:xfrm rot="5400000">
            <a:off x="561175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1980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8" name="Rectangle 594"/>
          <p:cNvSpPr>
            <a:spLocks noChangeArrowheads="1"/>
          </p:cNvSpPr>
          <p:nvPr/>
        </p:nvSpPr>
        <p:spPr bwMode="auto">
          <a:xfrm rot="5400000">
            <a:off x="576415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1983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9" name="Rectangle 595"/>
          <p:cNvSpPr>
            <a:spLocks noChangeArrowheads="1"/>
          </p:cNvSpPr>
          <p:nvPr/>
        </p:nvSpPr>
        <p:spPr bwMode="auto">
          <a:xfrm rot="5400000">
            <a:off x="591338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0" name="Rectangle 596"/>
          <p:cNvSpPr>
            <a:spLocks noChangeArrowheads="1"/>
          </p:cNvSpPr>
          <p:nvPr/>
        </p:nvSpPr>
        <p:spPr bwMode="auto">
          <a:xfrm rot="5400000">
            <a:off x="606578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1989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1" name="Rectangle 597"/>
          <p:cNvSpPr>
            <a:spLocks noChangeArrowheads="1"/>
          </p:cNvSpPr>
          <p:nvPr/>
        </p:nvSpPr>
        <p:spPr bwMode="auto">
          <a:xfrm rot="5400000">
            <a:off x="621818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1992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2" name="Rectangle 598"/>
          <p:cNvSpPr>
            <a:spLocks noChangeArrowheads="1"/>
          </p:cNvSpPr>
          <p:nvPr/>
        </p:nvSpPr>
        <p:spPr bwMode="auto">
          <a:xfrm rot="5400000">
            <a:off x="636740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1995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3" name="Rectangle 599"/>
          <p:cNvSpPr>
            <a:spLocks noChangeArrowheads="1"/>
          </p:cNvSpPr>
          <p:nvPr/>
        </p:nvSpPr>
        <p:spPr bwMode="auto">
          <a:xfrm rot="5400000">
            <a:off x="65166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1998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4" name="Rectangle 600"/>
          <p:cNvSpPr>
            <a:spLocks noChangeArrowheads="1"/>
          </p:cNvSpPr>
          <p:nvPr/>
        </p:nvSpPr>
        <p:spPr bwMode="auto">
          <a:xfrm rot="5400000">
            <a:off x="66690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2001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5" name="Rectangle 601"/>
          <p:cNvSpPr>
            <a:spLocks noChangeArrowheads="1"/>
          </p:cNvSpPr>
          <p:nvPr/>
        </p:nvSpPr>
        <p:spPr bwMode="auto">
          <a:xfrm rot="5400000">
            <a:off x="681825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2004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7" name="Rectangle 603"/>
          <p:cNvSpPr>
            <a:spLocks noChangeArrowheads="1"/>
          </p:cNvSpPr>
          <p:nvPr/>
        </p:nvSpPr>
        <p:spPr bwMode="auto">
          <a:xfrm>
            <a:off x="4654550" y="5991225"/>
            <a:ext cx="36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year</a:t>
            </a:r>
          </a:p>
        </p:txBody>
      </p:sp>
      <p:sp>
        <p:nvSpPr>
          <p:cNvPr id="1071" name="TextBox 1070"/>
          <p:cNvSpPr txBox="1"/>
          <p:nvPr/>
        </p:nvSpPr>
        <p:spPr>
          <a:xfrm>
            <a:off x="218363" y="95534"/>
            <a:ext cx="792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1900-2013 US Hurricane Damage in 2005 USD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72" name="TextBox 1071"/>
          <p:cNvSpPr txBox="1"/>
          <p:nvPr/>
        </p:nvSpPr>
        <p:spPr>
          <a:xfrm>
            <a:off x="671094" y="827957"/>
            <a:ext cx="787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Damage accounting for increased wealth and population</a:t>
            </a:r>
            <a:endParaRPr lang="en-US" sz="2000" baseline="0" dirty="0" smtClea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73" name="TextBox 1072"/>
          <p:cNvSpPr txBox="1"/>
          <p:nvPr/>
        </p:nvSpPr>
        <p:spPr>
          <a:xfrm>
            <a:off x="106877" y="6412676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From </a:t>
            </a:r>
            <a:r>
              <a:rPr lang="en-US" sz="1400" b="1" baseline="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Pielke</a:t>
            </a:r>
            <a:r>
              <a:rPr lang="en-US" sz="14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 et al., 2008</a:t>
            </a:r>
            <a:endParaRPr lang="en-US" sz="1400" b="1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1074" name="Group 1073"/>
          <p:cNvGrpSpPr/>
          <p:nvPr/>
        </p:nvGrpSpPr>
        <p:grpSpPr>
          <a:xfrm>
            <a:off x="2244153" y="1720850"/>
            <a:ext cx="79375" cy="3787775"/>
            <a:chOff x="2435225" y="1720850"/>
            <a:chExt cx="79375" cy="3787775"/>
          </a:xfrm>
        </p:grpSpPr>
        <p:sp>
          <p:nvSpPr>
            <p:cNvPr id="1075" name="Freeform 519"/>
            <p:cNvSpPr>
              <a:spLocks/>
            </p:cNvSpPr>
            <p:nvPr/>
          </p:nvSpPr>
          <p:spPr bwMode="auto">
            <a:xfrm>
              <a:off x="2435225" y="55086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520"/>
            <p:cNvSpPr>
              <a:spLocks/>
            </p:cNvSpPr>
            <p:nvPr/>
          </p:nvSpPr>
          <p:spPr bwMode="auto">
            <a:xfrm>
              <a:off x="2435225" y="456247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521"/>
            <p:cNvSpPr>
              <a:spLocks/>
            </p:cNvSpPr>
            <p:nvPr/>
          </p:nvSpPr>
          <p:spPr bwMode="auto">
            <a:xfrm>
              <a:off x="2435225" y="36163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522"/>
            <p:cNvSpPr>
              <a:spLocks/>
            </p:cNvSpPr>
            <p:nvPr/>
          </p:nvSpPr>
          <p:spPr bwMode="auto">
            <a:xfrm>
              <a:off x="2435225" y="267017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523"/>
            <p:cNvSpPr>
              <a:spLocks/>
            </p:cNvSpPr>
            <p:nvPr/>
          </p:nvSpPr>
          <p:spPr bwMode="auto">
            <a:xfrm>
              <a:off x="2435225" y="17240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524"/>
            <p:cNvSpPr>
              <a:spLocks/>
            </p:cNvSpPr>
            <p:nvPr/>
          </p:nvSpPr>
          <p:spPr bwMode="auto">
            <a:xfrm>
              <a:off x="2473325" y="53213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525"/>
            <p:cNvSpPr>
              <a:spLocks/>
            </p:cNvSpPr>
            <p:nvPr/>
          </p:nvSpPr>
          <p:spPr bwMode="auto">
            <a:xfrm>
              <a:off x="2473325" y="51308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Freeform 526"/>
            <p:cNvSpPr>
              <a:spLocks/>
            </p:cNvSpPr>
            <p:nvPr/>
          </p:nvSpPr>
          <p:spPr bwMode="auto">
            <a:xfrm>
              <a:off x="2473325" y="49403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Freeform 527"/>
            <p:cNvSpPr>
              <a:spLocks/>
            </p:cNvSpPr>
            <p:nvPr/>
          </p:nvSpPr>
          <p:spPr bwMode="auto">
            <a:xfrm>
              <a:off x="2473325" y="47529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4" name="Freeform 528"/>
            <p:cNvSpPr>
              <a:spLocks/>
            </p:cNvSpPr>
            <p:nvPr/>
          </p:nvSpPr>
          <p:spPr bwMode="auto">
            <a:xfrm>
              <a:off x="2473325" y="4375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Freeform 529"/>
            <p:cNvSpPr>
              <a:spLocks/>
            </p:cNvSpPr>
            <p:nvPr/>
          </p:nvSpPr>
          <p:spPr bwMode="auto">
            <a:xfrm>
              <a:off x="2473325" y="41846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" name="Freeform 530"/>
            <p:cNvSpPr>
              <a:spLocks/>
            </p:cNvSpPr>
            <p:nvPr/>
          </p:nvSpPr>
          <p:spPr bwMode="auto">
            <a:xfrm>
              <a:off x="2473325" y="3994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Freeform 531"/>
            <p:cNvSpPr>
              <a:spLocks/>
            </p:cNvSpPr>
            <p:nvPr/>
          </p:nvSpPr>
          <p:spPr bwMode="auto">
            <a:xfrm>
              <a:off x="2473325" y="38068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" name="Freeform 532"/>
            <p:cNvSpPr>
              <a:spLocks/>
            </p:cNvSpPr>
            <p:nvPr/>
          </p:nvSpPr>
          <p:spPr bwMode="auto">
            <a:xfrm>
              <a:off x="2473325" y="34290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9" name="Freeform 533"/>
            <p:cNvSpPr>
              <a:spLocks/>
            </p:cNvSpPr>
            <p:nvPr/>
          </p:nvSpPr>
          <p:spPr bwMode="auto">
            <a:xfrm>
              <a:off x="2473325" y="32385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Freeform 534"/>
            <p:cNvSpPr>
              <a:spLocks/>
            </p:cNvSpPr>
            <p:nvPr/>
          </p:nvSpPr>
          <p:spPr bwMode="auto">
            <a:xfrm>
              <a:off x="2473325" y="30480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1" name="Freeform 535"/>
            <p:cNvSpPr>
              <a:spLocks/>
            </p:cNvSpPr>
            <p:nvPr/>
          </p:nvSpPr>
          <p:spPr bwMode="auto">
            <a:xfrm>
              <a:off x="2473325" y="28606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2" name="Freeform 536"/>
            <p:cNvSpPr>
              <a:spLocks/>
            </p:cNvSpPr>
            <p:nvPr/>
          </p:nvSpPr>
          <p:spPr bwMode="auto">
            <a:xfrm>
              <a:off x="2473325" y="2482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3" name="Freeform 537"/>
            <p:cNvSpPr>
              <a:spLocks/>
            </p:cNvSpPr>
            <p:nvPr/>
          </p:nvSpPr>
          <p:spPr bwMode="auto">
            <a:xfrm>
              <a:off x="2473325" y="22923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4" name="Freeform 538"/>
            <p:cNvSpPr>
              <a:spLocks/>
            </p:cNvSpPr>
            <p:nvPr/>
          </p:nvSpPr>
          <p:spPr bwMode="auto">
            <a:xfrm>
              <a:off x="2473325" y="2101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" name="Freeform 539"/>
            <p:cNvSpPr>
              <a:spLocks/>
            </p:cNvSpPr>
            <p:nvPr/>
          </p:nvSpPr>
          <p:spPr bwMode="auto">
            <a:xfrm>
              <a:off x="2473325" y="19145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" name="Freeform 561"/>
            <p:cNvSpPr>
              <a:spLocks/>
            </p:cNvSpPr>
            <p:nvPr/>
          </p:nvSpPr>
          <p:spPr bwMode="auto">
            <a:xfrm>
              <a:off x="2514600" y="1720850"/>
              <a:ext cx="0" cy="3787775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1" name="Group 1130"/>
          <p:cNvGrpSpPr/>
          <p:nvPr/>
        </p:nvGrpSpPr>
        <p:grpSpPr>
          <a:xfrm>
            <a:off x="7303381" y="1720850"/>
            <a:ext cx="79375" cy="3790688"/>
            <a:chOff x="7303381" y="1720850"/>
            <a:chExt cx="79375" cy="3790688"/>
          </a:xfrm>
        </p:grpSpPr>
        <p:sp>
          <p:nvSpPr>
            <p:cNvPr id="1132" name="Freeform 540"/>
            <p:cNvSpPr>
              <a:spLocks/>
            </p:cNvSpPr>
            <p:nvPr/>
          </p:nvSpPr>
          <p:spPr bwMode="auto">
            <a:xfrm>
              <a:off x="7303381" y="550862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3" name="Freeform 541"/>
            <p:cNvSpPr>
              <a:spLocks/>
            </p:cNvSpPr>
            <p:nvPr/>
          </p:nvSpPr>
          <p:spPr bwMode="auto">
            <a:xfrm>
              <a:off x="7303381" y="456247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4" name="Freeform 542"/>
            <p:cNvSpPr>
              <a:spLocks/>
            </p:cNvSpPr>
            <p:nvPr/>
          </p:nvSpPr>
          <p:spPr bwMode="auto">
            <a:xfrm>
              <a:off x="7303381" y="361632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5" name="Freeform 543"/>
            <p:cNvSpPr>
              <a:spLocks/>
            </p:cNvSpPr>
            <p:nvPr/>
          </p:nvSpPr>
          <p:spPr bwMode="auto">
            <a:xfrm>
              <a:off x="7303381" y="267017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6" name="Freeform 544"/>
            <p:cNvSpPr>
              <a:spLocks/>
            </p:cNvSpPr>
            <p:nvPr/>
          </p:nvSpPr>
          <p:spPr bwMode="auto">
            <a:xfrm>
              <a:off x="7303381" y="172402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" name="Freeform 545"/>
            <p:cNvSpPr>
              <a:spLocks/>
            </p:cNvSpPr>
            <p:nvPr/>
          </p:nvSpPr>
          <p:spPr bwMode="auto">
            <a:xfrm>
              <a:off x="7303381" y="53213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8" name="Freeform 546"/>
            <p:cNvSpPr>
              <a:spLocks/>
            </p:cNvSpPr>
            <p:nvPr/>
          </p:nvSpPr>
          <p:spPr bwMode="auto">
            <a:xfrm>
              <a:off x="7303381" y="51308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9" name="Freeform 547"/>
            <p:cNvSpPr>
              <a:spLocks/>
            </p:cNvSpPr>
            <p:nvPr/>
          </p:nvSpPr>
          <p:spPr bwMode="auto">
            <a:xfrm>
              <a:off x="7303381" y="49403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0" name="Freeform 548"/>
            <p:cNvSpPr>
              <a:spLocks/>
            </p:cNvSpPr>
            <p:nvPr/>
          </p:nvSpPr>
          <p:spPr bwMode="auto">
            <a:xfrm>
              <a:off x="7303381" y="475297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1" name="Freeform 549"/>
            <p:cNvSpPr>
              <a:spLocks/>
            </p:cNvSpPr>
            <p:nvPr/>
          </p:nvSpPr>
          <p:spPr bwMode="auto">
            <a:xfrm>
              <a:off x="7303381" y="43751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2" name="Freeform 550"/>
            <p:cNvSpPr>
              <a:spLocks/>
            </p:cNvSpPr>
            <p:nvPr/>
          </p:nvSpPr>
          <p:spPr bwMode="auto">
            <a:xfrm>
              <a:off x="7303381" y="41846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3" name="Freeform 551"/>
            <p:cNvSpPr>
              <a:spLocks/>
            </p:cNvSpPr>
            <p:nvPr/>
          </p:nvSpPr>
          <p:spPr bwMode="auto">
            <a:xfrm>
              <a:off x="7303381" y="39941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4" name="Freeform 552"/>
            <p:cNvSpPr>
              <a:spLocks/>
            </p:cNvSpPr>
            <p:nvPr/>
          </p:nvSpPr>
          <p:spPr bwMode="auto">
            <a:xfrm>
              <a:off x="7303381" y="380682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5" name="Freeform 553"/>
            <p:cNvSpPr>
              <a:spLocks/>
            </p:cNvSpPr>
            <p:nvPr/>
          </p:nvSpPr>
          <p:spPr bwMode="auto">
            <a:xfrm>
              <a:off x="7303381" y="34290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6" name="Freeform 554"/>
            <p:cNvSpPr>
              <a:spLocks/>
            </p:cNvSpPr>
            <p:nvPr/>
          </p:nvSpPr>
          <p:spPr bwMode="auto">
            <a:xfrm>
              <a:off x="7303381" y="32385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" name="Freeform 555"/>
            <p:cNvSpPr>
              <a:spLocks/>
            </p:cNvSpPr>
            <p:nvPr/>
          </p:nvSpPr>
          <p:spPr bwMode="auto">
            <a:xfrm>
              <a:off x="7303381" y="30480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8" name="Freeform 556"/>
            <p:cNvSpPr>
              <a:spLocks/>
            </p:cNvSpPr>
            <p:nvPr/>
          </p:nvSpPr>
          <p:spPr bwMode="auto">
            <a:xfrm>
              <a:off x="7303381" y="286067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9" name="Freeform 557"/>
            <p:cNvSpPr>
              <a:spLocks/>
            </p:cNvSpPr>
            <p:nvPr/>
          </p:nvSpPr>
          <p:spPr bwMode="auto">
            <a:xfrm>
              <a:off x="7303381" y="24828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0" name="Freeform 558"/>
            <p:cNvSpPr>
              <a:spLocks/>
            </p:cNvSpPr>
            <p:nvPr/>
          </p:nvSpPr>
          <p:spPr bwMode="auto">
            <a:xfrm>
              <a:off x="7303381" y="22923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1" name="Freeform 559"/>
            <p:cNvSpPr>
              <a:spLocks/>
            </p:cNvSpPr>
            <p:nvPr/>
          </p:nvSpPr>
          <p:spPr bwMode="auto">
            <a:xfrm>
              <a:off x="7303381" y="21018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2" name="Freeform 560"/>
            <p:cNvSpPr>
              <a:spLocks/>
            </p:cNvSpPr>
            <p:nvPr/>
          </p:nvSpPr>
          <p:spPr bwMode="auto">
            <a:xfrm>
              <a:off x="7303381" y="191452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3" name="Freeform 562"/>
            <p:cNvSpPr>
              <a:spLocks/>
            </p:cNvSpPr>
            <p:nvPr/>
          </p:nvSpPr>
          <p:spPr bwMode="auto">
            <a:xfrm>
              <a:off x="7303381" y="1720850"/>
              <a:ext cx="0" cy="3787775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4" name="Freeform 492"/>
            <p:cNvSpPr>
              <a:spLocks/>
            </p:cNvSpPr>
            <p:nvPr/>
          </p:nvSpPr>
          <p:spPr bwMode="auto">
            <a:xfrm>
              <a:off x="7303381" y="5511538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5" name="Freeform 496"/>
            <p:cNvSpPr>
              <a:spLocks/>
            </p:cNvSpPr>
            <p:nvPr/>
          </p:nvSpPr>
          <p:spPr bwMode="auto">
            <a:xfrm>
              <a:off x="7303381" y="1726938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56" name="Group 1155"/>
          <p:cNvGrpSpPr/>
          <p:nvPr/>
        </p:nvGrpSpPr>
        <p:grpSpPr>
          <a:xfrm flipH="1">
            <a:off x="7454491" y="1647726"/>
            <a:ext cx="554192" cy="3969266"/>
            <a:chOff x="1811223" y="1637826"/>
            <a:chExt cx="554192" cy="3969266"/>
          </a:xfrm>
        </p:grpSpPr>
        <p:sp>
          <p:nvSpPr>
            <p:cNvPr id="1157" name="Rectangle 563"/>
            <p:cNvSpPr>
              <a:spLocks noChangeArrowheads="1"/>
            </p:cNvSpPr>
            <p:nvPr/>
          </p:nvSpPr>
          <p:spPr bwMode="auto">
            <a:xfrm>
              <a:off x="2280455" y="542242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158" name="Rectangle 564"/>
            <p:cNvSpPr>
              <a:spLocks noChangeArrowheads="1"/>
            </p:cNvSpPr>
            <p:nvPr/>
          </p:nvSpPr>
          <p:spPr bwMode="auto">
            <a:xfrm>
              <a:off x="2185446" y="4476276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9" name="Rectangle 566"/>
            <p:cNvSpPr>
              <a:spLocks noChangeArrowheads="1"/>
            </p:cNvSpPr>
            <p:nvPr/>
          </p:nvSpPr>
          <p:spPr bwMode="auto">
            <a:xfrm>
              <a:off x="2103558" y="3530126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100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0" name="Rectangle 568"/>
            <p:cNvSpPr>
              <a:spLocks noChangeArrowheads="1"/>
            </p:cNvSpPr>
            <p:nvPr/>
          </p:nvSpPr>
          <p:spPr bwMode="auto">
            <a:xfrm>
              <a:off x="2106214" y="2577152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150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1" name="Rectangle 570"/>
            <p:cNvSpPr>
              <a:spLocks noChangeArrowheads="1"/>
            </p:cNvSpPr>
            <p:nvPr/>
          </p:nvSpPr>
          <p:spPr bwMode="auto">
            <a:xfrm>
              <a:off x="2103558" y="1637826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200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62" name="Rectangle 602"/>
            <p:cNvSpPr>
              <a:spLocks noChangeArrowheads="1"/>
            </p:cNvSpPr>
            <p:nvPr/>
          </p:nvSpPr>
          <p:spPr bwMode="auto">
            <a:xfrm rot="16200000">
              <a:off x="626123" y="3483203"/>
              <a:ext cx="25856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Damage (billions of 2005 USD)</a:t>
              </a:r>
            </a:p>
          </p:txBody>
        </p:sp>
      </p:grpSp>
      <p:grpSp>
        <p:nvGrpSpPr>
          <p:cNvPr id="1163" name="Group 1162"/>
          <p:cNvGrpSpPr/>
          <p:nvPr/>
        </p:nvGrpSpPr>
        <p:grpSpPr>
          <a:xfrm>
            <a:off x="2514600" y="2459538"/>
            <a:ext cx="4567238" cy="3057525"/>
            <a:chOff x="2514600" y="2890838"/>
            <a:chExt cx="4567238" cy="3057525"/>
          </a:xfrm>
        </p:grpSpPr>
        <p:sp>
          <p:nvSpPr>
            <p:cNvPr id="1164" name="Rectangle 6"/>
            <p:cNvSpPr>
              <a:spLocks noChangeArrowheads="1"/>
            </p:cNvSpPr>
            <p:nvPr/>
          </p:nvSpPr>
          <p:spPr bwMode="auto">
            <a:xfrm>
              <a:off x="2517775" y="4471988"/>
              <a:ext cx="44450" cy="14763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5" name="Freeform 8"/>
            <p:cNvSpPr>
              <a:spLocks/>
            </p:cNvSpPr>
            <p:nvPr/>
          </p:nvSpPr>
          <p:spPr bwMode="auto">
            <a:xfrm>
              <a:off x="2517775" y="44719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6" name="Freeform 9"/>
            <p:cNvSpPr>
              <a:spLocks/>
            </p:cNvSpPr>
            <p:nvPr/>
          </p:nvSpPr>
          <p:spPr bwMode="auto">
            <a:xfrm>
              <a:off x="2559050" y="4471988"/>
              <a:ext cx="0" cy="1476375"/>
            </a:xfrm>
            <a:custGeom>
              <a:avLst/>
              <a:gdLst>
                <a:gd name="T0" fmla="*/ 0 h 465"/>
                <a:gd name="T1" fmla="*/ 464 h 465"/>
                <a:gd name="T2" fmla="*/ 465 h 46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65">
                  <a:moveTo>
                    <a:pt x="0" y="0"/>
                  </a:moveTo>
                  <a:lnTo>
                    <a:pt x="0" y="464"/>
                  </a:lnTo>
                  <a:lnTo>
                    <a:pt x="0" y="46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7" name="Freeform 10"/>
            <p:cNvSpPr>
              <a:spLocks/>
            </p:cNvSpPr>
            <p:nvPr/>
          </p:nvSpPr>
          <p:spPr bwMode="auto">
            <a:xfrm>
              <a:off x="25146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" name="Rectangle 11"/>
            <p:cNvSpPr>
              <a:spLocks noChangeArrowheads="1"/>
            </p:cNvSpPr>
            <p:nvPr/>
          </p:nvSpPr>
          <p:spPr bwMode="auto">
            <a:xfrm>
              <a:off x="2568575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9" name="Freeform 12"/>
            <p:cNvSpPr>
              <a:spLocks/>
            </p:cNvSpPr>
            <p:nvPr/>
          </p:nvSpPr>
          <p:spPr bwMode="auto">
            <a:xfrm>
              <a:off x="2568575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0" name="Freeform 13"/>
            <p:cNvSpPr>
              <a:spLocks/>
            </p:cNvSpPr>
            <p:nvPr/>
          </p:nvSpPr>
          <p:spPr bwMode="auto">
            <a:xfrm>
              <a:off x="2568575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1" name="Freeform 14"/>
            <p:cNvSpPr>
              <a:spLocks/>
            </p:cNvSpPr>
            <p:nvPr/>
          </p:nvSpPr>
          <p:spPr bwMode="auto">
            <a:xfrm>
              <a:off x="2606675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2" name="Freeform 15"/>
            <p:cNvSpPr>
              <a:spLocks/>
            </p:cNvSpPr>
            <p:nvPr/>
          </p:nvSpPr>
          <p:spPr bwMode="auto">
            <a:xfrm>
              <a:off x="25654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3" name="Rectangle 16"/>
            <p:cNvSpPr>
              <a:spLocks noChangeArrowheads="1"/>
            </p:cNvSpPr>
            <p:nvPr/>
          </p:nvSpPr>
          <p:spPr bwMode="auto">
            <a:xfrm>
              <a:off x="2619375" y="5846763"/>
              <a:ext cx="41275" cy="1016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4" name="Freeform 17"/>
            <p:cNvSpPr>
              <a:spLocks/>
            </p:cNvSpPr>
            <p:nvPr/>
          </p:nvSpPr>
          <p:spPr bwMode="auto">
            <a:xfrm>
              <a:off x="2619375" y="5843588"/>
              <a:ext cx="0" cy="101600"/>
            </a:xfrm>
            <a:custGeom>
              <a:avLst/>
              <a:gdLst>
                <a:gd name="T0" fmla="*/ 32 h 32"/>
                <a:gd name="T1" fmla="*/ 1 h 32"/>
                <a:gd name="T2" fmla="*/ 0 h 3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2">
                  <a:moveTo>
                    <a:pt x="0" y="3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5" name="Freeform 18"/>
            <p:cNvSpPr>
              <a:spLocks/>
            </p:cNvSpPr>
            <p:nvPr/>
          </p:nvSpPr>
          <p:spPr bwMode="auto">
            <a:xfrm>
              <a:off x="2619375" y="58467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6" name="Freeform 19"/>
            <p:cNvSpPr>
              <a:spLocks/>
            </p:cNvSpPr>
            <p:nvPr/>
          </p:nvSpPr>
          <p:spPr bwMode="auto">
            <a:xfrm>
              <a:off x="2657475" y="5846763"/>
              <a:ext cx="0" cy="101600"/>
            </a:xfrm>
            <a:custGeom>
              <a:avLst/>
              <a:gdLst>
                <a:gd name="T0" fmla="*/ 0 h 32"/>
                <a:gd name="T1" fmla="*/ 31 h 32"/>
                <a:gd name="T2" fmla="*/ 32 h 3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2">
                  <a:moveTo>
                    <a:pt x="0" y="0"/>
                  </a:moveTo>
                  <a:lnTo>
                    <a:pt x="0" y="31"/>
                  </a:lnTo>
                  <a:lnTo>
                    <a:pt x="0" y="3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" name="Freeform 20"/>
            <p:cNvSpPr>
              <a:spLocks/>
            </p:cNvSpPr>
            <p:nvPr/>
          </p:nvSpPr>
          <p:spPr bwMode="auto">
            <a:xfrm>
              <a:off x="26162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" name="Rectangle 21"/>
            <p:cNvSpPr>
              <a:spLocks noChangeArrowheads="1"/>
            </p:cNvSpPr>
            <p:nvPr/>
          </p:nvSpPr>
          <p:spPr bwMode="auto">
            <a:xfrm>
              <a:off x="2667000" y="5929313"/>
              <a:ext cx="44450" cy="190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9" name="Freeform 22"/>
            <p:cNvSpPr>
              <a:spLocks/>
            </p:cNvSpPr>
            <p:nvPr/>
          </p:nvSpPr>
          <p:spPr bwMode="auto">
            <a:xfrm>
              <a:off x="2667000" y="5926138"/>
              <a:ext cx="0" cy="19050"/>
            </a:xfrm>
            <a:custGeom>
              <a:avLst/>
              <a:gdLst>
                <a:gd name="T0" fmla="*/ 6 h 6"/>
                <a:gd name="T1" fmla="*/ 1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0" name="Freeform 23"/>
            <p:cNvSpPr>
              <a:spLocks/>
            </p:cNvSpPr>
            <p:nvPr/>
          </p:nvSpPr>
          <p:spPr bwMode="auto">
            <a:xfrm>
              <a:off x="2667000" y="59293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1" name="Freeform 24"/>
            <p:cNvSpPr>
              <a:spLocks/>
            </p:cNvSpPr>
            <p:nvPr/>
          </p:nvSpPr>
          <p:spPr bwMode="auto">
            <a:xfrm>
              <a:off x="2708275" y="5929313"/>
              <a:ext cx="0" cy="19050"/>
            </a:xfrm>
            <a:custGeom>
              <a:avLst/>
              <a:gdLst>
                <a:gd name="T0" fmla="*/ 0 h 6"/>
                <a:gd name="T1" fmla="*/ 5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2" name="Freeform 25"/>
            <p:cNvSpPr>
              <a:spLocks/>
            </p:cNvSpPr>
            <p:nvPr/>
          </p:nvSpPr>
          <p:spPr bwMode="auto">
            <a:xfrm>
              <a:off x="266382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3" name="Rectangle 26"/>
            <p:cNvSpPr>
              <a:spLocks noChangeArrowheads="1"/>
            </p:cNvSpPr>
            <p:nvPr/>
          </p:nvSpPr>
          <p:spPr bwMode="auto">
            <a:xfrm>
              <a:off x="2717800" y="5884863"/>
              <a:ext cx="41275" cy="635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4" name="Freeform 27"/>
            <p:cNvSpPr>
              <a:spLocks/>
            </p:cNvSpPr>
            <p:nvPr/>
          </p:nvSpPr>
          <p:spPr bwMode="auto">
            <a:xfrm>
              <a:off x="2717800" y="5881688"/>
              <a:ext cx="0" cy="63500"/>
            </a:xfrm>
            <a:custGeom>
              <a:avLst/>
              <a:gdLst>
                <a:gd name="T0" fmla="*/ 20 h 20"/>
                <a:gd name="T1" fmla="*/ 1 h 20"/>
                <a:gd name="T2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0">
                  <a:moveTo>
                    <a:pt x="0" y="2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5" name="Freeform 28"/>
            <p:cNvSpPr>
              <a:spLocks/>
            </p:cNvSpPr>
            <p:nvPr/>
          </p:nvSpPr>
          <p:spPr bwMode="auto">
            <a:xfrm>
              <a:off x="2717800" y="58848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6" name="Freeform 29"/>
            <p:cNvSpPr>
              <a:spLocks/>
            </p:cNvSpPr>
            <p:nvPr/>
          </p:nvSpPr>
          <p:spPr bwMode="auto">
            <a:xfrm>
              <a:off x="2755900" y="5884863"/>
              <a:ext cx="0" cy="63500"/>
            </a:xfrm>
            <a:custGeom>
              <a:avLst/>
              <a:gdLst>
                <a:gd name="T0" fmla="*/ 0 h 20"/>
                <a:gd name="T1" fmla="*/ 19 h 20"/>
                <a:gd name="T2" fmla="*/ 2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0">
                  <a:moveTo>
                    <a:pt x="0" y="0"/>
                  </a:moveTo>
                  <a:lnTo>
                    <a:pt x="0" y="19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7" name="Freeform 30"/>
            <p:cNvSpPr>
              <a:spLocks/>
            </p:cNvSpPr>
            <p:nvPr/>
          </p:nvSpPr>
          <p:spPr bwMode="auto">
            <a:xfrm>
              <a:off x="27146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" name="Rectangle 31"/>
            <p:cNvSpPr>
              <a:spLocks noChangeArrowheads="1"/>
            </p:cNvSpPr>
            <p:nvPr/>
          </p:nvSpPr>
          <p:spPr bwMode="auto">
            <a:xfrm>
              <a:off x="2768600" y="5897563"/>
              <a:ext cx="41275" cy="508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9" name="Freeform 32"/>
            <p:cNvSpPr>
              <a:spLocks/>
            </p:cNvSpPr>
            <p:nvPr/>
          </p:nvSpPr>
          <p:spPr bwMode="auto">
            <a:xfrm>
              <a:off x="2768600" y="5894388"/>
              <a:ext cx="0" cy="50800"/>
            </a:xfrm>
            <a:custGeom>
              <a:avLst/>
              <a:gdLst>
                <a:gd name="T0" fmla="*/ 16 h 16"/>
                <a:gd name="T1" fmla="*/ 1 h 16"/>
                <a:gd name="T2" fmla="*/ 0 h 1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0" name="Freeform 33"/>
            <p:cNvSpPr>
              <a:spLocks/>
            </p:cNvSpPr>
            <p:nvPr/>
          </p:nvSpPr>
          <p:spPr bwMode="auto">
            <a:xfrm>
              <a:off x="2768600" y="58975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1" name="Freeform 34"/>
            <p:cNvSpPr>
              <a:spLocks/>
            </p:cNvSpPr>
            <p:nvPr/>
          </p:nvSpPr>
          <p:spPr bwMode="auto">
            <a:xfrm>
              <a:off x="2806700" y="5897563"/>
              <a:ext cx="0" cy="50800"/>
            </a:xfrm>
            <a:custGeom>
              <a:avLst/>
              <a:gdLst>
                <a:gd name="T0" fmla="*/ 0 h 16"/>
                <a:gd name="T1" fmla="*/ 15 h 16"/>
                <a:gd name="T2" fmla="*/ 16 h 1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6">
                  <a:moveTo>
                    <a:pt x="0" y="0"/>
                  </a:moveTo>
                  <a:lnTo>
                    <a:pt x="0" y="15"/>
                  </a:lnTo>
                  <a:lnTo>
                    <a:pt x="0" y="1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2" name="Freeform 35"/>
            <p:cNvSpPr>
              <a:spLocks/>
            </p:cNvSpPr>
            <p:nvPr/>
          </p:nvSpPr>
          <p:spPr bwMode="auto">
            <a:xfrm>
              <a:off x="27654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3" name="Rectangle 36"/>
            <p:cNvSpPr>
              <a:spLocks noChangeArrowheads="1"/>
            </p:cNvSpPr>
            <p:nvPr/>
          </p:nvSpPr>
          <p:spPr bwMode="auto">
            <a:xfrm>
              <a:off x="2816225" y="5932488"/>
              <a:ext cx="44450" cy="15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4" name="Freeform 37"/>
            <p:cNvSpPr>
              <a:spLocks/>
            </p:cNvSpPr>
            <p:nvPr/>
          </p:nvSpPr>
          <p:spPr bwMode="auto">
            <a:xfrm>
              <a:off x="2816225" y="5929313"/>
              <a:ext cx="0" cy="15875"/>
            </a:xfrm>
            <a:custGeom>
              <a:avLst/>
              <a:gdLst>
                <a:gd name="T0" fmla="*/ 5 h 5"/>
                <a:gd name="T1" fmla="*/ 1 h 5"/>
                <a:gd name="T2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5" name="Freeform 38"/>
            <p:cNvSpPr>
              <a:spLocks/>
            </p:cNvSpPr>
            <p:nvPr/>
          </p:nvSpPr>
          <p:spPr bwMode="auto">
            <a:xfrm>
              <a:off x="2816225" y="59324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6" name="Freeform 39"/>
            <p:cNvSpPr>
              <a:spLocks/>
            </p:cNvSpPr>
            <p:nvPr/>
          </p:nvSpPr>
          <p:spPr bwMode="auto">
            <a:xfrm>
              <a:off x="2857500" y="5932488"/>
              <a:ext cx="0" cy="15875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7" name="Freeform 40"/>
            <p:cNvSpPr>
              <a:spLocks/>
            </p:cNvSpPr>
            <p:nvPr/>
          </p:nvSpPr>
          <p:spPr bwMode="auto">
            <a:xfrm>
              <a:off x="281305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8" name="Rectangle 41"/>
            <p:cNvSpPr>
              <a:spLocks noChangeArrowheads="1"/>
            </p:cNvSpPr>
            <p:nvPr/>
          </p:nvSpPr>
          <p:spPr bwMode="auto">
            <a:xfrm>
              <a:off x="2867025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9" name="Freeform 42"/>
            <p:cNvSpPr>
              <a:spLocks/>
            </p:cNvSpPr>
            <p:nvPr/>
          </p:nvSpPr>
          <p:spPr bwMode="auto">
            <a:xfrm>
              <a:off x="2867025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0" name="Freeform 43"/>
            <p:cNvSpPr>
              <a:spLocks/>
            </p:cNvSpPr>
            <p:nvPr/>
          </p:nvSpPr>
          <p:spPr bwMode="auto">
            <a:xfrm>
              <a:off x="2867025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1" name="Freeform 44"/>
            <p:cNvSpPr>
              <a:spLocks/>
            </p:cNvSpPr>
            <p:nvPr/>
          </p:nvSpPr>
          <p:spPr bwMode="auto">
            <a:xfrm>
              <a:off x="2905125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2" name="Freeform 45"/>
            <p:cNvSpPr>
              <a:spLocks/>
            </p:cNvSpPr>
            <p:nvPr/>
          </p:nvSpPr>
          <p:spPr bwMode="auto">
            <a:xfrm>
              <a:off x="28638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3" name="Rectangle 46"/>
            <p:cNvSpPr>
              <a:spLocks noChangeArrowheads="1"/>
            </p:cNvSpPr>
            <p:nvPr/>
          </p:nvSpPr>
          <p:spPr bwMode="auto">
            <a:xfrm>
              <a:off x="2917825" y="5932488"/>
              <a:ext cx="41275" cy="15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4" name="Freeform 47"/>
            <p:cNvSpPr>
              <a:spLocks/>
            </p:cNvSpPr>
            <p:nvPr/>
          </p:nvSpPr>
          <p:spPr bwMode="auto">
            <a:xfrm>
              <a:off x="2917825" y="5929313"/>
              <a:ext cx="0" cy="15875"/>
            </a:xfrm>
            <a:custGeom>
              <a:avLst/>
              <a:gdLst>
                <a:gd name="T0" fmla="*/ 5 h 5"/>
                <a:gd name="T1" fmla="*/ 1 h 5"/>
                <a:gd name="T2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5" name="Freeform 48"/>
            <p:cNvSpPr>
              <a:spLocks/>
            </p:cNvSpPr>
            <p:nvPr/>
          </p:nvSpPr>
          <p:spPr bwMode="auto">
            <a:xfrm>
              <a:off x="2917825" y="59324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6" name="Freeform 49"/>
            <p:cNvSpPr>
              <a:spLocks/>
            </p:cNvSpPr>
            <p:nvPr/>
          </p:nvSpPr>
          <p:spPr bwMode="auto">
            <a:xfrm>
              <a:off x="2955925" y="5932488"/>
              <a:ext cx="0" cy="15875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7" name="Freeform 50"/>
            <p:cNvSpPr>
              <a:spLocks/>
            </p:cNvSpPr>
            <p:nvPr/>
          </p:nvSpPr>
          <p:spPr bwMode="auto">
            <a:xfrm>
              <a:off x="29146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8" name="Rectangle 51"/>
            <p:cNvSpPr>
              <a:spLocks noChangeArrowheads="1"/>
            </p:cNvSpPr>
            <p:nvPr/>
          </p:nvSpPr>
          <p:spPr bwMode="auto">
            <a:xfrm>
              <a:off x="2965450" y="4729163"/>
              <a:ext cx="44450" cy="12192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9" name="Freeform 52"/>
            <p:cNvSpPr>
              <a:spLocks/>
            </p:cNvSpPr>
            <p:nvPr/>
          </p:nvSpPr>
          <p:spPr bwMode="auto">
            <a:xfrm>
              <a:off x="2965450" y="4725988"/>
              <a:ext cx="0" cy="1219200"/>
            </a:xfrm>
            <a:custGeom>
              <a:avLst/>
              <a:gdLst>
                <a:gd name="T0" fmla="*/ 384 h 384"/>
                <a:gd name="T1" fmla="*/ 1 h 384"/>
                <a:gd name="T2" fmla="*/ 0 h 3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84">
                  <a:moveTo>
                    <a:pt x="0" y="38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0" name="Freeform 53"/>
            <p:cNvSpPr>
              <a:spLocks/>
            </p:cNvSpPr>
            <p:nvPr/>
          </p:nvSpPr>
          <p:spPr bwMode="auto">
            <a:xfrm>
              <a:off x="2965450" y="47291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1" name="Freeform 54"/>
            <p:cNvSpPr>
              <a:spLocks/>
            </p:cNvSpPr>
            <p:nvPr/>
          </p:nvSpPr>
          <p:spPr bwMode="auto">
            <a:xfrm>
              <a:off x="3006725" y="4729163"/>
              <a:ext cx="0" cy="1219200"/>
            </a:xfrm>
            <a:custGeom>
              <a:avLst/>
              <a:gdLst>
                <a:gd name="T0" fmla="*/ 0 h 384"/>
                <a:gd name="T1" fmla="*/ 383 h 384"/>
                <a:gd name="T2" fmla="*/ 384 h 3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84">
                  <a:moveTo>
                    <a:pt x="0" y="0"/>
                  </a:moveTo>
                  <a:lnTo>
                    <a:pt x="0" y="383"/>
                  </a:lnTo>
                  <a:lnTo>
                    <a:pt x="0" y="38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2" name="Freeform 55"/>
            <p:cNvSpPr>
              <a:spLocks/>
            </p:cNvSpPr>
            <p:nvPr/>
          </p:nvSpPr>
          <p:spPr bwMode="auto">
            <a:xfrm>
              <a:off x="296227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3" name="Rectangle 56"/>
            <p:cNvSpPr>
              <a:spLocks noChangeArrowheads="1"/>
            </p:cNvSpPr>
            <p:nvPr/>
          </p:nvSpPr>
          <p:spPr bwMode="auto">
            <a:xfrm>
              <a:off x="3016250" y="5815013"/>
              <a:ext cx="41275" cy="133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4" name="Freeform 57"/>
            <p:cNvSpPr>
              <a:spLocks/>
            </p:cNvSpPr>
            <p:nvPr/>
          </p:nvSpPr>
          <p:spPr bwMode="auto">
            <a:xfrm>
              <a:off x="3016250" y="5811838"/>
              <a:ext cx="0" cy="133350"/>
            </a:xfrm>
            <a:custGeom>
              <a:avLst/>
              <a:gdLst>
                <a:gd name="T0" fmla="*/ 42 h 42"/>
                <a:gd name="T1" fmla="*/ 1 h 42"/>
                <a:gd name="T2" fmla="*/ 0 h 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2">
                  <a:moveTo>
                    <a:pt x="0" y="4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5" name="Freeform 58"/>
            <p:cNvSpPr>
              <a:spLocks/>
            </p:cNvSpPr>
            <p:nvPr/>
          </p:nvSpPr>
          <p:spPr bwMode="auto">
            <a:xfrm>
              <a:off x="3016250" y="5815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6" name="Freeform 59"/>
            <p:cNvSpPr>
              <a:spLocks/>
            </p:cNvSpPr>
            <p:nvPr/>
          </p:nvSpPr>
          <p:spPr bwMode="auto">
            <a:xfrm>
              <a:off x="3054350" y="5815013"/>
              <a:ext cx="0" cy="133350"/>
            </a:xfrm>
            <a:custGeom>
              <a:avLst/>
              <a:gdLst>
                <a:gd name="T0" fmla="*/ 0 h 42"/>
                <a:gd name="T1" fmla="*/ 41 h 42"/>
                <a:gd name="T2" fmla="*/ 42 h 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2">
                  <a:moveTo>
                    <a:pt x="0" y="0"/>
                  </a:moveTo>
                  <a:lnTo>
                    <a:pt x="0" y="41"/>
                  </a:lnTo>
                  <a:lnTo>
                    <a:pt x="0" y="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7" name="Freeform 60"/>
            <p:cNvSpPr>
              <a:spLocks/>
            </p:cNvSpPr>
            <p:nvPr/>
          </p:nvSpPr>
          <p:spPr bwMode="auto">
            <a:xfrm>
              <a:off x="301307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8" name="Rectangle 61"/>
            <p:cNvSpPr>
              <a:spLocks noChangeArrowheads="1"/>
            </p:cNvSpPr>
            <p:nvPr/>
          </p:nvSpPr>
          <p:spPr bwMode="auto">
            <a:xfrm>
              <a:off x="3063875" y="5932488"/>
              <a:ext cx="44450" cy="15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9" name="Freeform 62"/>
            <p:cNvSpPr>
              <a:spLocks/>
            </p:cNvSpPr>
            <p:nvPr/>
          </p:nvSpPr>
          <p:spPr bwMode="auto">
            <a:xfrm>
              <a:off x="3063875" y="5929313"/>
              <a:ext cx="0" cy="15875"/>
            </a:xfrm>
            <a:custGeom>
              <a:avLst/>
              <a:gdLst>
                <a:gd name="T0" fmla="*/ 5 h 5"/>
                <a:gd name="T1" fmla="*/ 1 h 5"/>
                <a:gd name="T2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0" name="Freeform 63"/>
            <p:cNvSpPr>
              <a:spLocks/>
            </p:cNvSpPr>
            <p:nvPr/>
          </p:nvSpPr>
          <p:spPr bwMode="auto">
            <a:xfrm>
              <a:off x="3063875" y="59324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1" name="Freeform 64"/>
            <p:cNvSpPr>
              <a:spLocks/>
            </p:cNvSpPr>
            <p:nvPr/>
          </p:nvSpPr>
          <p:spPr bwMode="auto">
            <a:xfrm>
              <a:off x="3105150" y="5932488"/>
              <a:ext cx="0" cy="15875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2" name="Freeform 65"/>
            <p:cNvSpPr>
              <a:spLocks/>
            </p:cNvSpPr>
            <p:nvPr/>
          </p:nvSpPr>
          <p:spPr bwMode="auto">
            <a:xfrm>
              <a:off x="30607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3" name="Rectangle 66"/>
            <p:cNvSpPr>
              <a:spLocks noChangeArrowheads="1"/>
            </p:cNvSpPr>
            <p:nvPr/>
          </p:nvSpPr>
          <p:spPr bwMode="auto">
            <a:xfrm>
              <a:off x="3114675" y="5700713"/>
              <a:ext cx="41275" cy="2476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4" name="Freeform 67"/>
            <p:cNvSpPr>
              <a:spLocks/>
            </p:cNvSpPr>
            <p:nvPr/>
          </p:nvSpPr>
          <p:spPr bwMode="auto">
            <a:xfrm>
              <a:off x="3114675" y="5697538"/>
              <a:ext cx="0" cy="247650"/>
            </a:xfrm>
            <a:custGeom>
              <a:avLst/>
              <a:gdLst>
                <a:gd name="T0" fmla="*/ 78 h 78"/>
                <a:gd name="T1" fmla="*/ 1 h 78"/>
                <a:gd name="T2" fmla="*/ 0 h 7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8">
                  <a:moveTo>
                    <a:pt x="0" y="78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5" name="Freeform 68"/>
            <p:cNvSpPr>
              <a:spLocks/>
            </p:cNvSpPr>
            <p:nvPr/>
          </p:nvSpPr>
          <p:spPr bwMode="auto">
            <a:xfrm>
              <a:off x="3114675" y="57007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6" name="Freeform 69"/>
            <p:cNvSpPr>
              <a:spLocks/>
            </p:cNvSpPr>
            <p:nvPr/>
          </p:nvSpPr>
          <p:spPr bwMode="auto">
            <a:xfrm>
              <a:off x="3152775" y="5700713"/>
              <a:ext cx="0" cy="247650"/>
            </a:xfrm>
            <a:custGeom>
              <a:avLst/>
              <a:gdLst>
                <a:gd name="T0" fmla="*/ 0 h 78"/>
                <a:gd name="T1" fmla="*/ 77 h 78"/>
                <a:gd name="T2" fmla="*/ 78 h 7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8">
                  <a:moveTo>
                    <a:pt x="0" y="0"/>
                  </a:moveTo>
                  <a:lnTo>
                    <a:pt x="0" y="77"/>
                  </a:lnTo>
                  <a:lnTo>
                    <a:pt x="0" y="7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7" name="Freeform 70"/>
            <p:cNvSpPr>
              <a:spLocks/>
            </p:cNvSpPr>
            <p:nvPr/>
          </p:nvSpPr>
          <p:spPr bwMode="auto">
            <a:xfrm>
              <a:off x="31115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8" name="Rectangle 71"/>
            <p:cNvSpPr>
              <a:spLocks noChangeArrowheads="1"/>
            </p:cNvSpPr>
            <p:nvPr/>
          </p:nvSpPr>
          <p:spPr bwMode="auto">
            <a:xfrm>
              <a:off x="3165475" y="5938838"/>
              <a:ext cx="41275" cy="95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9" name="Freeform 72"/>
            <p:cNvSpPr>
              <a:spLocks/>
            </p:cNvSpPr>
            <p:nvPr/>
          </p:nvSpPr>
          <p:spPr bwMode="auto">
            <a:xfrm>
              <a:off x="3165475" y="5935663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0" name="Freeform 73"/>
            <p:cNvSpPr>
              <a:spLocks/>
            </p:cNvSpPr>
            <p:nvPr/>
          </p:nvSpPr>
          <p:spPr bwMode="auto">
            <a:xfrm>
              <a:off x="3165475" y="59388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1" name="Freeform 74"/>
            <p:cNvSpPr>
              <a:spLocks/>
            </p:cNvSpPr>
            <p:nvPr/>
          </p:nvSpPr>
          <p:spPr bwMode="auto">
            <a:xfrm>
              <a:off x="3203575" y="5938838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2" name="Freeform 75"/>
            <p:cNvSpPr>
              <a:spLocks/>
            </p:cNvSpPr>
            <p:nvPr/>
          </p:nvSpPr>
          <p:spPr bwMode="auto">
            <a:xfrm>
              <a:off x="31623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3" name="Rectangle 76"/>
            <p:cNvSpPr>
              <a:spLocks noChangeArrowheads="1"/>
            </p:cNvSpPr>
            <p:nvPr/>
          </p:nvSpPr>
          <p:spPr bwMode="auto">
            <a:xfrm>
              <a:off x="3213100" y="5888038"/>
              <a:ext cx="44450" cy="603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4" name="Freeform 77"/>
            <p:cNvSpPr>
              <a:spLocks/>
            </p:cNvSpPr>
            <p:nvPr/>
          </p:nvSpPr>
          <p:spPr bwMode="auto">
            <a:xfrm>
              <a:off x="3213100" y="5884863"/>
              <a:ext cx="0" cy="60325"/>
            </a:xfrm>
            <a:custGeom>
              <a:avLst/>
              <a:gdLst>
                <a:gd name="T0" fmla="*/ 19 h 19"/>
                <a:gd name="T1" fmla="*/ 1 h 19"/>
                <a:gd name="T2" fmla="*/ 0 h 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">
                  <a:moveTo>
                    <a:pt x="0" y="1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5" name="Freeform 78"/>
            <p:cNvSpPr>
              <a:spLocks/>
            </p:cNvSpPr>
            <p:nvPr/>
          </p:nvSpPr>
          <p:spPr bwMode="auto">
            <a:xfrm>
              <a:off x="3213100" y="58880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6" name="Freeform 79"/>
            <p:cNvSpPr>
              <a:spLocks/>
            </p:cNvSpPr>
            <p:nvPr/>
          </p:nvSpPr>
          <p:spPr bwMode="auto">
            <a:xfrm>
              <a:off x="3254375" y="5888038"/>
              <a:ext cx="0" cy="60325"/>
            </a:xfrm>
            <a:custGeom>
              <a:avLst/>
              <a:gdLst>
                <a:gd name="T0" fmla="*/ 0 h 19"/>
                <a:gd name="T1" fmla="*/ 18 h 19"/>
                <a:gd name="T2" fmla="*/ 19 h 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">
                  <a:moveTo>
                    <a:pt x="0" y="0"/>
                  </a:moveTo>
                  <a:lnTo>
                    <a:pt x="0" y="18"/>
                  </a:lnTo>
                  <a:lnTo>
                    <a:pt x="0" y="1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7" name="Freeform 80"/>
            <p:cNvSpPr>
              <a:spLocks/>
            </p:cNvSpPr>
            <p:nvPr/>
          </p:nvSpPr>
          <p:spPr bwMode="auto">
            <a:xfrm>
              <a:off x="320992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8" name="Rectangle 81"/>
            <p:cNvSpPr>
              <a:spLocks noChangeArrowheads="1"/>
            </p:cNvSpPr>
            <p:nvPr/>
          </p:nvSpPr>
          <p:spPr bwMode="auto">
            <a:xfrm>
              <a:off x="3263900" y="2894013"/>
              <a:ext cx="41275" cy="3054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9" name="Freeform 82"/>
            <p:cNvSpPr>
              <a:spLocks/>
            </p:cNvSpPr>
            <p:nvPr/>
          </p:nvSpPr>
          <p:spPr bwMode="auto">
            <a:xfrm>
              <a:off x="3263900" y="2890838"/>
              <a:ext cx="0" cy="3054350"/>
            </a:xfrm>
            <a:custGeom>
              <a:avLst/>
              <a:gdLst>
                <a:gd name="T0" fmla="*/ 962 h 962"/>
                <a:gd name="T1" fmla="*/ 1 h 962"/>
                <a:gd name="T2" fmla="*/ 0 h 96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62">
                  <a:moveTo>
                    <a:pt x="0" y="96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0" name="Freeform 83"/>
            <p:cNvSpPr>
              <a:spLocks/>
            </p:cNvSpPr>
            <p:nvPr/>
          </p:nvSpPr>
          <p:spPr bwMode="auto">
            <a:xfrm>
              <a:off x="3263900" y="2894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1" name="Freeform 84"/>
            <p:cNvSpPr>
              <a:spLocks/>
            </p:cNvSpPr>
            <p:nvPr/>
          </p:nvSpPr>
          <p:spPr bwMode="auto">
            <a:xfrm>
              <a:off x="3302000" y="2894013"/>
              <a:ext cx="0" cy="3054350"/>
            </a:xfrm>
            <a:custGeom>
              <a:avLst/>
              <a:gdLst>
                <a:gd name="T0" fmla="*/ 0 h 962"/>
                <a:gd name="T1" fmla="*/ 961 h 962"/>
                <a:gd name="T2" fmla="*/ 962 h 96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62">
                  <a:moveTo>
                    <a:pt x="0" y="0"/>
                  </a:moveTo>
                  <a:lnTo>
                    <a:pt x="0" y="961"/>
                  </a:lnTo>
                  <a:lnTo>
                    <a:pt x="0" y="96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2" name="Freeform 85"/>
            <p:cNvSpPr>
              <a:spLocks/>
            </p:cNvSpPr>
            <p:nvPr/>
          </p:nvSpPr>
          <p:spPr bwMode="auto">
            <a:xfrm>
              <a:off x="32607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3" name="Rectangle 86"/>
            <p:cNvSpPr>
              <a:spLocks noChangeArrowheads="1"/>
            </p:cNvSpPr>
            <p:nvPr/>
          </p:nvSpPr>
          <p:spPr bwMode="auto">
            <a:xfrm>
              <a:off x="3314700" y="5310188"/>
              <a:ext cx="41275" cy="6381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4" name="Freeform 87"/>
            <p:cNvSpPr>
              <a:spLocks/>
            </p:cNvSpPr>
            <p:nvPr/>
          </p:nvSpPr>
          <p:spPr bwMode="auto">
            <a:xfrm>
              <a:off x="3314700" y="5307013"/>
              <a:ext cx="0" cy="638175"/>
            </a:xfrm>
            <a:custGeom>
              <a:avLst/>
              <a:gdLst>
                <a:gd name="T0" fmla="*/ 201 h 201"/>
                <a:gd name="T1" fmla="*/ 1 h 201"/>
                <a:gd name="T2" fmla="*/ 0 h 20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01">
                  <a:moveTo>
                    <a:pt x="0" y="20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5" name="Freeform 88"/>
            <p:cNvSpPr>
              <a:spLocks/>
            </p:cNvSpPr>
            <p:nvPr/>
          </p:nvSpPr>
          <p:spPr bwMode="auto">
            <a:xfrm>
              <a:off x="3314700" y="5310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6" name="Freeform 89"/>
            <p:cNvSpPr>
              <a:spLocks/>
            </p:cNvSpPr>
            <p:nvPr/>
          </p:nvSpPr>
          <p:spPr bwMode="auto">
            <a:xfrm>
              <a:off x="3352800" y="5310188"/>
              <a:ext cx="0" cy="638175"/>
            </a:xfrm>
            <a:custGeom>
              <a:avLst/>
              <a:gdLst>
                <a:gd name="T0" fmla="*/ 0 h 201"/>
                <a:gd name="T1" fmla="*/ 200 h 201"/>
                <a:gd name="T2" fmla="*/ 201 h 20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01">
                  <a:moveTo>
                    <a:pt x="0" y="0"/>
                  </a:moveTo>
                  <a:lnTo>
                    <a:pt x="0" y="200"/>
                  </a:lnTo>
                  <a:lnTo>
                    <a:pt x="0" y="20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7" name="Freeform 90"/>
            <p:cNvSpPr>
              <a:spLocks/>
            </p:cNvSpPr>
            <p:nvPr/>
          </p:nvSpPr>
          <p:spPr bwMode="auto">
            <a:xfrm>
              <a:off x="33115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8" name="Rectangle 91"/>
            <p:cNvSpPr>
              <a:spLocks noChangeArrowheads="1"/>
            </p:cNvSpPr>
            <p:nvPr/>
          </p:nvSpPr>
          <p:spPr bwMode="auto">
            <a:xfrm>
              <a:off x="3362325" y="5938838"/>
              <a:ext cx="44450" cy="95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" name="Freeform 92"/>
            <p:cNvSpPr>
              <a:spLocks/>
            </p:cNvSpPr>
            <p:nvPr/>
          </p:nvSpPr>
          <p:spPr bwMode="auto">
            <a:xfrm>
              <a:off x="3362325" y="5935663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0" name="Freeform 93"/>
            <p:cNvSpPr>
              <a:spLocks/>
            </p:cNvSpPr>
            <p:nvPr/>
          </p:nvSpPr>
          <p:spPr bwMode="auto">
            <a:xfrm>
              <a:off x="3362325" y="59388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1" name="Freeform 94"/>
            <p:cNvSpPr>
              <a:spLocks/>
            </p:cNvSpPr>
            <p:nvPr/>
          </p:nvSpPr>
          <p:spPr bwMode="auto">
            <a:xfrm>
              <a:off x="3403600" y="5938838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2" name="Freeform 95"/>
            <p:cNvSpPr>
              <a:spLocks/>
            </p:cNvSpPr>
            <p:nvPr/>
          </p:nvSpPr>
          <p:spPr bwMode="auto">
            <a:xfrm>
              <a:off x="335915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3" name="Rectangle 96"/>
            <p:cNvSpPr>
              <a:spLocks noChangeArrowheads="1"/>
            </p:cNvSpPr>
            <p:nvPr/>
          </p:nvSpPr>
          <p:spPr bwMode="auto">
            <a:xfrm>
              <a:off x="3413125" y="5834063"/>
              <a:ext cx="41275" cy="1143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4" name="Freeform 97"/>
            <p:cNvSpPr>
              <a:spLocks/>
            </p:cNvSpPr>
            <p:nvPr/>
          </p:nvSpPr>
          <p:spPr bwMode="auto">
            <a:xfrm>
              <a:off x="3413125" y="5830888"/>
              <a:ext cx="0" cy="114300"/>
            </a:xfrm>
            <a:custGeom>
              <a:avLst/>
              <a:gdLst>
                <a:gd name="T0" fmla="*/ 36 h 36"/>
                <a:gd name="T1" fmla="*/ 1 h 36"/>
                <a:gd name="T2" fmla="*/ 0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6">
                  <a:moveTo>
                    <a:pt x="0" y="3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5" name="Freeform 98"/>
            <p:cNvSpPr>
              <a:spLocks/>
            </p:cNvSpPr>
            <p:nvPr/>
          </p:nvSpPr>
          <p:spPr bwMode="auto">
            <a:xfrm>
              <a:off x="3413125" y="58340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6" name="Freeform 99"/>
            <p:cNvSpPr>
              <a:spLocks/>
            </p:cNvSpPr>
            <p:nvPr/>
          </p:nvSpPr>
          <p:spPr bwMode="auto">
            <a:xfrm>
              <a:off x="3451225" y="5834063"/>
              <a:ext cx="0" cy="114300"/>
            </a:xfrm>
            <a:custGeom>
              <a:avLst/>
              <a:gdLst>
                <a:gd name="T0" fmla="*/ 0 h 36"/>
                <a:gd name="T1" fmla="*/ 35 h 36"/>
                <a:gd name="T2" fmla="*/ 36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6">
                  <a:moveTo>
                    <a:pt x="0" y="0"/>
                  </a:moveTo>
                  <a:lnTo>
                    <a:pt x="0" y="35"/>
                  </a:lnTo>
                  <a:lnTo>
                    <a:pt x="0" y="3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7" name="Freeform 100"/>
            <p:cNvSpPr>
              <a:spLocks/>
            </p:cNvSpPr>
            <p:nvPr/>
          </p:nvSpPr>
          <p:spPr bwMode="auto">
            <a:xfrm>
              <a:off x="34099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8" name="Rectangle 101"/>
            <p:cNvSpPr>
              <a:spLocks noChangeArrowheads="1"/>
            </p:cNvSpPr>
            <p:nvPr/>
          </p:nvSpPr>
          <p:spPr bwMode="auto">
            <a:xfrm>
              <a:off x="3463925" y="5694363"/>
              <a:ext cx="41275" cy="2540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9" name="Freeform 102"/>
            <p:cNvSpPr>
              <a:spLocks/>
            </p:cNvSpPr>
            <p:nvPr/>
          </p:nvSpPr>
          <p:spPr bwMode="auto">
            <a:xfrm>
              <a:off x="3463925" y="5691188"/>
              <a:ext cx="0" cy="254000"/>
            </a:xfrm>
            <a:custGeom>
              <a:avLst/>
              <a:gdLst>
                <a:gd name="T0" fmla="*/ 80 h 80"/>
                <a:gd name="T1" fmla="*/ 1 h 80"/>
                <a:gd name="T2" fmla="*/ 0 h 8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0">
                  <a:moveTo>
                    <a:pt x="0" y="8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0" name="Freeform 103"/>
            <p:cNvSpPr>
              <a:spLocks/>
            </p:cNvSpPr>
            <p:nvPr/>
          </p:nvSpPr>
          <p:spPr bwMode="auto">
            <a:xfrm>
              <a:off x="3463925" y="56943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1" name="Freeform 104"/>
            <p:cNvSpPr>
              <a:spLocks/>
            </p:cNvSpPr>
            <p:nvPr/>
          </p:nvSpPr>
          <p:spPr bwMode="auto">
            <a:xfrm>
              <a:off x="3502025" y="5694363"/>
              <a:ext cx="0" cy="254000"/>
            </a:xfrm>
            <a:custGeom>
              <a:avLst/>
              <a:gdLst>
                <a:gd name="T0" fmla="*/ 0 h 80"/>
                <a:gd name="T1" fmla="*/ 79 h 80"/>
                <a:gd name="T2" fmla="*/ 80 h 8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0">
                  <a:moveTo>
                    <a:pt x="0" y="0"/>
                  </a:moveTo>
                  <a:lnTo>
                    <a:pt x="0" y="79"/>
                  </a:lnTo>
                  <a:lnTo>
                    <a:pt x="0" y="8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2" name="Freeform 105"/>
            <p:cNvSpPr>
              <a:spLocks/>
            </p:cNvSpPr>
            <p:nvPr/>
          </p:nvSpPr>
          <p:spPr bwMode="auto">
            <a:xfrm>
              <a:off x="34607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3" name="Rectangle 106"/>
            <p:cNvSpPr>
              <a:spLocks noChangeArrowheads="1"/>
            </p:cNvSpPr>
            <p:nvPr/>
          </p:nvSpPr>
          <p:spPr bwMode="auto">
            <a:xfrm>
              <a:off x="3511550" y="5929313"/>
              <a:ext cx="44450" cy="190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4" name="Freeform 107"/>
            <p:cNvSpPr>
              <a:spLocks/>
            </p:cNvSpPr>
            <p:nvPr/>
          </p:nvSpPr>
          <p:spPr bwMode="auto">
            <a:xfrm>
              <a:off x="3511550" y="5926138"/>
              <a:ext cx="0" cy="19050"/>
            </a:xfrm>
            <a:custGeom>
              <a:avLst/>
              <a:gdLst>
                <a:gd name="T0" fmla="*/ 6 h 6"/>
                <a:gd name="T1" fmla="*/ 1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5" name="Freeform 108"/>
            <p:cNvSpPr>
              <a:spLocks/>
            </p:cNvSpPr>
            <p:nvPr/>
          </p:nvSpPr>
          <p:spPr bwMode="auto">
            <a:xfrm>
              <a:off x="3511550" y="59293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6" name="Freeform 109"/>
            <p:cNvSpPr>
              <a:spLocks/>
            </p:cNvSpPr>
            <p:nvPr/>
          </p:nvSpPr>
          <p:spPr bwMode="auto">
            <a:xfrm>
              <a:off x="3552825" y="5929313"/>
              <a:ext cx="0" cy="19050"/>
            </a:xfrm>
            <a:custGeom>
              <a:avLst/>
              <a:gdLst>
                <a:gd name="T0" fmla="*/ 0 h 6"/>
                <a:gd name="T1" fmla="*/ 5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7" name="Freeform 110"/>
            <p:cNvSpPr>
              <a:spLocks/>
            </p:cNvSpPr>
            <p:nvPr/>
          </p:nvSpPr>
          <p:spPr bwMode="auto">
            <a:xfrm>
              <a:off x="350837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8" name="Rectangle 111"/>
            <p:cNvSpPr>
              <a:spLocks noChangeArrowheads="1"/>
            </p:cNvSpPr>
            <p:nvPr/>
          </p:nvSpPr>
          <p:spPr bwMode="auto">
            <a:xfrm>
              <a:off x="3562350" y="5780088"/>
              <a:ext cx="41275" cy="1682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" name="Freeform 112"/>
            <p:cNvSpPr>
              <a:spLocks/>
            </p:cNvSpPr>
            <p:nvPr/>
          </p:nvSpPr>
          <p:spPr bwMode="auto">
            <a:xfrm>
              <a:off x="3562350" y="5776913"/>
              <a:ext cx="0" cy="168275"/>
            </a:xfrm>
            <a:custGeom>
              <a:avLst/>
              <a:gdLst>
                <a:gd name="T0" fmla="*/ 53 h 53"/>
                <a:gd name="T1" fmla="*/ 1 h 53"/>
                <a:gd name="T2" fmla="*/ 0 h 5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3">
                  <a:moveTo>
                    <a:pt x="0" y="5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0" name="Freeform 113"/>
            <p:cNvSpPr>
              <a:spLocks/>
            </p:cNvSpPr>
            <p:nvPr/>
          </p:nvSpPr>
          <p:spPr bwMode="auto">
            <a:xfrm>
              <a:off x="3562350" y="57800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1" name="Freeform 114"/>
            <p:cNvSpPr>
              <a:spLocks/>
            </p:cNvSpPr>
            <p:nvPr/>
          </p:nvSpPr>
          <p:spPr bwMode="auto">
            <a:xfrm>
              <a:off x="3600450" y="5780088"/>
              <a:ext cx="0" cy="168275"/>
            </a:xfrm>
            <a:custGeom>
              <a:avLst/>
              <a:gdLst>
                <a:gd name="T0" fmla="*/ 0 h 53"/>
                <a:gd name="T1" fmla="*/ 52 h 53"/>
                <a:gd name="T2" fmla="*/ 53 h 5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3">
                  <a:moveTo>
                    <a:pt x="0" y="0"/>
                  </a:moveTo>
                  <a:lnTo>
                    <a:pt x="0" y="52"/>
                  </a:lnTo>
                  <a:lnTo>
                    <a:pt x="0" y="5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2" name="Freeform 115"/>
            <p:cNvSpPr>
              <a:spLocks/>
            </p:cNvSpPr>
            <p:nvPr/>
          </p:nvSpPr>
          <p:spPr bwMode="auto">
            <a:xfrm>
              <a:off x="355917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3" name="Rectangle 116"/>
            <p:cNvSpPr>
              <a:spLocks noChangeArrowheads="1"/>
            </p:cNvSpPr>
            <p:nvPr/>
          </p:nvSpPr>
          <p:spPr bwMode="auto">
            <a:xfrm>
              <a:off x="3609975" y="5929313"/>
              <a:ext cx="44450" cy="190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4" name="Freeform 117"/>
            <p:cNvSpPr>
              <a:spLocks/>
            </p:cNvSpPr>
            <p:nvPr/>
          </p:nvSpPr>
          <p:spPr bwMode="auto">
            <a:xfrm>
              <a:off x="3609975" y="5926138"/>
              <a:ext cx="0" cy="19050"/>
            </a:xfrm>
            <a:custGeom>
              <a:avLst/>
              <a:gdLst>
                <a:gd name="T0" fmla="*/ 6 h 6"/>
                <a:gd name="T1" fmla="*/ 1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5" name="Freeform 118"/>
            <p:cNvSpPr>
              <a:spLocks/>
            </p:cNvSpPr>
            <p:nvPr/>
          </p:nvSpPr>
          <p:spPr bwMode="auto">
            <a:xfrm>
              <a:off x="3609975" y="59293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6" name="Freeform 119"/>
            <p:cNvSpPr>
              <a:spLocks/>
            </p:cNvSpPr>
            <p:nvPr/>
          </p:nvSpPr>
          <p:spPr bwMode="auto">
            <a:xfrm>
              <a:off x="3651250" y="5929313"/>
              <a:ext cx="0" cy="19050"/>
            </a:xfrm>
            <a:custGeom>
              <a:avLst/>
              <a:gdLst>
                <a:gd name="T0" fmla="*/ 0 h 6"/>
                <a:gd name="T1" fmla="*/ 5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7" name="Freeform 120"/>
            <p:cNvSpPr>
              <a:spLocks/>
            </p:cNvSpPr>
            <p:nvPr/>
          </p:nvSpPr>
          <p:spPr bwMode="auto">
            <a:xfrm>
              <a:off x="36068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8" name="Rectangle 121"/>
            <p:cNvSpPr>
              <a:spLocks noChangeArrowheads="1"/>
            </p:cNvSpPr>
            <p:nvPr/>
          </p:nvSpPr>
          <p:spPr bwMode="auto">
            <a:xfrm>
              <a:off x="3660775" y="5205413"/>
              <a:ext cx="44450" cy="7429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9" name="Freeform 122"/>
            <p:cNvSpPr>
              <a:spLocks/>
            </p:cNvSpPr>
            <p:nvPr/>
          </p:nvSpPr>
          <p:spPr bwMode="auto">
            <a:xfrm>
              <a:off x="3660775" y="5202238"/>
              <a:ext cx="0" cy="742950"/>
            </a:xfrm>
            <a:custGeom>
              <a:avLst/>
              <a:gdLst>
                <a:gd name="T0" fmla="*/ 234 h 234"/>
                <a:gd name="T1" fmla="*/ 1 h 234"/>
                <a:gd name="T2" fmla="*/ 0 h 2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4">
                  <a:moveTo>
                    <a:pt x="0" y="23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" name="Freeform 123"/>
            <p:cNvSpPr>
              <a:spLocks/>
            </p:cNvSpPr>
            <p:nvPr/>
          </p:nvSpPr>
          <p:spPr bwMode="auto">
            <a:xfrm>
              <a:off x="3660775" y="52054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1" name="Freeform 124"/>
            <p:cNvSpPr>
              <a:spLocks/>
            </p:cNvSpPr>
            <p:nvPr/>
          </p:nvSpPr>
          <p:spPr bwMode="auto">
            <a:xfrm>
              <a:off x="3702050" y="5205413"/>
              <a:ext cx="0" cy="742950"/>
            </a:xfrm>
            <a:custGeom>
              <a:avLst/>
              <a:gdLst>
                <a:gd name="T0" fmla="*/ 0 h 234"/>
                <a:gd name="T1" fmla="*/ 233 h 234"/>
                <a:gd name="T2" fmla="*/ 234 h 2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4">
                  <a:moveTo>
                    <a:pt x="0" y="0"/>
                  </a:moveTo>
                  <a:lnTo>
                    <a:pt x="0" y="233"/>
                  </a:lnTo>
                  <a:lnTo>
                    <a:pt x="0" y="2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2" name="Freeform 125"/>
            <p:cNvSpPr>
              <a:spLocks/>
            </p:cNvSpPr>
            <p:nvPr/>
          </p:nvSpPr>
          <p:spPr bwMode="auto">
            <a:xfrm>
              <a:off x="36576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3" name="Rectangle 126"/>
            <p:cNvSpPr>
              <a:spLocks noChangeArrowheads="1"/>
            </p:cNvSpPr>
            <p:nvPr/>
          </p:nvSpPr>
          <p:spPr bwMode="auto">
            <a:xfrm>
              <a:off x="3711575" y="5922963"/>
              <a:ext cx="41275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4" name="Freeform 127"/>
            <p:cNvSpPr>
              <a:spLocks/>
            </p:cNvSpPr>
            <p:nvPr/>
          </p:nvSpPr>
          <p:spPr bwMode="auto">
            <a:xfrm>
              <a:off x="3711575" y="5919788"/>
              <a:ext cx="0" cy="25400"/>
            </a:xfrm>
            <a:custGeom>
              <a:avLst/>
              <a:gdLst>
                <a:gd name="T0" fmla="*/ 8 h 8"/>
                <a:gd name="T1" fmla="*/ 1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5" name="Freeform 128"/>
            <p:cNvSpPr>
              <a:spLocks/>
            </p:cNvSpPr>
            <p:nvPr/>
          </p:nvSpPr>
          <p:spPr bwMode="auto">
            <a:xfrm>
              <a:off x="3711575" y="59229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6" name="Freeform 129"/>
            <p:cNvSpPr>
              <a:spLocks/>
            </p:cNvSpPr>
            <p:nvPr/>
          </p:nvSpPr>
          <p:spPr bwMode="auto">
            <a:xfrm>
              <a:off x="3749675" y="5922963"/>
              <a:ext cx="0" cy="25400"/>
            </a:xfrm>
            <a:custGeom>
              <a:avLst/>
              <a:gdLst>
                <a:gd name="T0" fmla="*/ 0 h 8"/>
                <a:gd name="T1" fmla="*/ 7 h 8"/>
                <a:gd name="T2" fmla="*/ 8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lnTo>
                    <a:pt x="0" y="7"/>
                  </a:lnTo>
                  <a:lnTo>
                    <a:pt x="0" y="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7" name="Freeform 130"/>
            <p:cNvSpPr>
              <a:spLocks/>
            </p:cNvSpPr>
            <p:nvPr/>
          </p:nvSpPr>
          <p:spPr bwMode="auto">
            <a:xfrm>
              <a:off x="37084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8" name="Rectangle 131"/>
            <p:cNvSpPr>
              <a:spLocks noChangeArrowheads="1"/>
            </p:cNvSpPr>
            <p:nvPr/>
          </p:nvSpPr>
          <p:spPr bwMode="auto">
            <a:xfrm>
              <a:off x="3762375" y="5900738"/>
              <a:ext cx="41275" cy="476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9" name="Freeform 132"/>
            <p:cNvSpPr>
              <a:spLocks/>
            </p:cNvSpPr>
            <p:nvPr/>
          </p:nvSpPr>
          <p:spPr bwMode="auto">
            <a:xfrm>
              <a:off x="3762375" y="5897563"/>
              <a:ext cx="0" cy="47625"/>
            </a:xfrm>
            <a:custGeom>
              <a:avLst/>
              <a:gdLst>
                <a:gd name="T0" fmla="*/ 15 h 15"/>
                <a:gd name="T1" fmla="*/ 1 h 15"/>
                <a:gd name="T2" fmla="*/ 0 h 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0" name="Freeform 133"/>
            <p:cNvSpPr>
              <a:spLocks/>
            </p:cNvSpPr>
            <p:nvPr/>
          </p:nvSpPr>
          <p:spPr bwMode="auto">
            <a:xfrm>
              <a:off x="3762375" y="59007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1" name="Freeform 134"/>
            <p:cNvSpPr>
              <a:spLocks/>
            </p:cNvSpPr>
            <p:nvPr/>
          </p:nvSpPr>
          <p:spPr bwMode="auto">
            <a:xfrm>
              <a:off x="3800475" y="5900738"/>
              <a:ext cx="0" cy="47625"/>
            </a:xfrm>
            <a:custGeom>
              <a:avLst/>
              <a:gdLst>
                <a:gd name="T0" fmla="*/ 0 h 15"/>
                <a:gd name="T1" fmla="*/ 14 h 15"/>
                <a:gd name="T2" fmla="*/ 15 h 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">
                  <a:moveTo>
                    <a:pt x="0" y="0"/>
                  </a:moveTo>
                  <a:lnTo>
                    <a:pt x="0" y="14"/>
                  </a:lnTo>
                  <a:lnTo>
                    <a:pt x="0" y="1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2" name="Freeform 135"/>
            <p:cNvSpPr>
              <a:spLocks/>
            </p:cNvSpPr>
            <p:nvPr/>
          </p:nvSpPr>
          <p:spPr bwMode="auto">
            <a:xfrm>
              <a:off x="37592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3" name="Rectangle 136"/>
            <p:cNvSpPr>
              <a:spLocks noChangeArrowheads="1"/>
            </p:cNvSpPr>
            <p:nvPr/>
          </p:nvSpPr>
          <p:spPr bwMode="auto">
            <a:xfrm>
              <a:off x="3810000" y="5900738"/>
              <a:ext cx="44450" cy="476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4" name="Freeform 137"/>
            <p:cNvSpPr>
              <a:spLocks/>
            </p:cNvSpPr>
            <p:nvPr/>
          </p:nvSpPr>
          <p:spPr bwMode="auto">
            <a:xfrm>
              <a:off x="3810000" y="5897563"/>
              <a:ext cx="0" cy="47625"/>
            </a:xfrm>
            <a:custGeom>
              <a:avLst/>
              <a:gdLst>
                <a:gd name="T0" fmla="*/ 15 h 15"/>
                <a:gd name="T1" fmla="*/ 1 h 15"/>
                <a:gd name="T2" fmla="*/ 0 h 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5" name="Freeform 138"/>
            <p:cNvSpPr>
              <a:spLocks/>
            </p:cNvSpPr>
            <p:nvPr/>
          </p:nvSpPr>
          <p:spPr bwMode="auto">
            <a:xfrm>
              <a:off x="3810000" y="59007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6" name="Freeform 139"/>
            <p:cNvSpPr>
              <a:spLocks/>
            </p:cNvSpPr>
            <p:nvPr/>
          </p:nvSpPr>
          <p:spPr bwMode="auto">
            <a:xfrm>
              <a:off x="3851275" y="5900738"/>
              <a:ext cx="0" cy="47625"/>
            </a:xfrm>
            <a:custGeom>
              <a:avLst/>
              <a:gdLst>
                <a:gd name="T0" fmla="*/ 0 h 15"/>
                <a:gd name="T1" fmla="*/ 14 h 15"/>
                <a:gd name="T2" fmla="*/ 15 h 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">
                  <a:moveTo>
                    <a:pt x="0" y="0"/>
                  </a:moveTo>
                  <a:lnTo>
                    <a:pt x="0" y="14"/>
                  </a:lnTo>
                  <a:lnTo>
                    <a:pt x="0" y="1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7" name="Freeform 140"/>
            <p:cNvSpPr>
              <a:spLocks/>
            </p:cNvSpPr>
            <p:nvPr/>
          </p:nvSpPr>
          <p:spPr bwMode="auto">
            <a:xfrm>
              <a:off x="380682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8" name="Rectangle 141"/>
            <p:cNvSpPr>
              <a:spLocks noChangeArrowheads="1"/>
            </p:cNvSpPr>
            <p:nvPr/>
          </p:nvSpPr>
          <p:spPr bwMode="auto">
            <a:xfrm>
              <a:off x="3860800" y="5878513"/>
              <a:ext cx="41275" cy="698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9" name="Freeform 142"/>
            <p:cNvSpPr>
              <a:spLocks/>
            </p:cNvSpPr>
            <p:nvPr/>
          </p:nvSpPr>
          <p:spPr bwMode="auto">
            <a:xfrm>
              <a:off x="3860800" y="5875338"/>
              <a:ext cx="0" cy="69850"/>
            </a:xfrm>
            <a:custGeom>
              <a:avLst/>
              <a:gdLst>
                <a:gd name="T0" fmla="*/ 22 h 22"/>
                <a:gd name="T1" fmla="*/ 1 h 22"/>
                <a:gd name="T2" fmla="*/ 0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">
                  <a:moveTo>
                    <a:pt x="0" y="2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" name="Freeform 143"/>
            <p:cNvSpPr>
              <a:spLocks/>
            </p:cNvSpPr>
            <p:nvPr/>
          </p:nvSpPr>
          <p:spPr bwMode="auto">
            <a:xfrm>
              <a:off x="3860800" y="58785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" name="Freeform 144"/>
            <p:cNvSpPr>
              <a:spLocks/>
            </p:cNvSpPr>
            <p:nvPr/>
          </p:nvSpPr>
          <p:spPr bwMode="auto">
            <a:xfrm>
              <a:off x="3898900" y="5878513"/>
              <a:ext cx="0" cy="69850"/>
            </a:xfrm>
            <a:custGeom>
              <a:avLst/>
              <a:gdLst>
                <a:gd name="T0" fmla="*/ 0 h 22"/>
                <a:gd name="T1" fmla="*/ 21 h 22"/>
                <a:gd name="T2" fmla="*/ 22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">
                  <a:moveTo>
                    <a:pt x="0" y="0"/>
                  </a:moveTo>
                  <a:lnTo>
                    <a:pt x="0" y="21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2" name="Freeform 145"/>
            <p:cNvSpPr>
              <a:spLocks/>
            </p:cNvSpPr>
            <p:nvPr/>
          </p:nvSpPr>
          <p:spPr bwMode="auto">
            <a:xfrm>
              <a:off x="38576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3" name="Rectangle 146"/>
            <p:cNvSpPr>
              <a:spLocks noChangeArrowheads="1"/>
            </p:cNvSpPr>
            <p:nvPr/>
          </p:nvSpPr>
          <p:spPr bwMode="auto">
            <a:xfrm>
              <a:off x="3911600" y="4957763"/>
              <a:ext cx="41275" cy="9906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4" name="Freeform 147"/>
            <p:cNvSpPr>
              <a:spLocks/>
            </p:cNvSpPr>
            <p:nvPr/>
          </p:nvSpPr>
          <p:spPr bwMode="auto">
            <a:xfrm>
              <a:off x="3911600" y="4954588"/>
              <a:ext cx="0" cy="990600"/>
            </a:xfrm>
            <a:custGeom>
              <a:avLst/>
              <a:gdLst>
                <a:gd name="T0" fmla="*/ 312 h 312"/>
                <a:gd name="T1" fmla="*/ 1 h 312"/>
                <a:gd name="T2" fmla="*/ 0 h 3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2">
                  <a:moveTo>
                    <a:pt x="0" y="31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5" name="Freeform 148"/>
            <p:cNvSpPr>
              <a:spLocks/>
            </p:cNvSpPr>
            <p:nvPr/>
          </p:nvSpPr>
          <p:spPr bwMode="auto">
            <a:xfrm>
              <a:off x="3911600" y="49577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6" name="Freeform 149"/>
            <p:cNvSpPr>
              <a:spLocks/>
            </p:cNvSpPr>
            <p:nvPr/>
          </p:nvSpPr>
          <p:spPr bwMode="auto">
            <a:xfrm>
              <a:off x="3949700" y="4957763"/>
              <a:ext cx="0" cy="990600"/>
            </a:xfrm>
            <a:custGeom>
              <a:avLst/>
              <a:gdLst>
                <a:gd name="T0" fmla="*/ 0 h 312"/>
                <a:gd name="T1" fmla="*/ 311 h 312"/>
                <a:gd name="T2" fmla="*/ 312 h 3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2">
                  <a:moveTo>
                    <a:pt x="0" y="0"/>
                  </a:moveTo>
                  <a:lnTo>
                    <a:pt x="0" y="311"/>
                  </a:lnTo>
                  <a:lnTo>
                    <a:pt x="0" y="31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7" name="Freeform 150"/>
            <p:cNvSpPr>
              <a:spLocks/>
            </p:cNvSpPr>
            <p:nvPr/>
          </p:nvSpPr>
          <p:spPr bwMode="auto">
            <a:xfrm>
              <a:off x="39084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8" name="Rectangle 151"/>
            <p:cNvSpPr>
              <a:spLocks noChangeArrowheads="1"/>
            </p:cNvSpPr>
            <p:nvPr/>
          </p:nvSpPr>
          <p:spPr bwMode="auto">
            <a:xfrm>
              <a:off x="3959225" y="5681663"/>
              <a:ext cx="44450" cy="2667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9" name="Freeform 152"/>
            <p:cNvSpPr>
              <a:spLocks/>
            </p:cNvSpPr>
            <p:nvPr/>
          </p:nvSpPr>
          <p:spPr bwMode="auto">
            <a:xfrm>
              <a:off x="3959225" y="5678488"/>
              <a:ext cx="0" cy="266700"/>
            </a:xfrm>
            <a:custGeom>
              <a:avLst/>
              <a:gdLst>
                <a:gd name="T0" fmla="*/ 84 h 84"/>
                <a:gd name="T1" fmla="*/ 1 h 84"/>
                <a:gd name="T2" fmla="*/ 0 h 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4">
                  <a:moveTo>
                    <a:pt x="0" y="8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0" name="Freeform 153"/>
            <p:cNvSpPr>
              <a:spLocks/>
            </p:cNvSpPr>
            <p:nvPr/>
          </p:nvSpPr>
          <p:spPr bwMode="auto">
            <a:xfrm>
              <a:off x="3959225" y="56816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1" name="Freeform 154"/>
            <p:cNvSpPr>
              <a:spLocks/>
            </p:cNvSpPr>
            <p:nvPr/>
          </p:nvSpPr>
          <p:spPr bwMode="auto">
            <a:xfrm>
              <a:off x="4000500" y="5681663"/>
              <a:ext cx="0" cy="266700"/>
            </a:xfrm>
            <a:custGeom>
              <a:avLst/>
              <a:gdLst>
                <a:gd name="T0" fmla="*/ 0 h 84"/>
                <a:gd name="T1" fmla="*/ 83 h 84"/>
                <a:gd name="T2" fmla="*/ 84 h 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4">
                  <a:moveTo>
                    <a:pt x="0" y="0"/>
                  </a:moveTo>
                  <a:lnTo>
                    <a:pt x="0" y="83"/>
                  </a:lnTo>
                  <a:lnTo>
                    <a:pt x="0" y="8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2" name="Freeform 155"/>
            <p:cNvSpPr>
              <a:spLocks/>
            </p:cNvSpPr>
            <p:nvPr/>
          </p:nvSpPr>
          <p:spPr bwMode="auto">
            <a:xfrm>
              <a:off x="395605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3" name="Rectangle 156"/>
            <p:cNvSpPr>
              <a:spLocks noChangeArrowheads="1"/>
            </p:cNvSpPr>
            <p:nvPr/>
          </p:nvSpPr>
          <p:spPr bwMode="auto">
            <a:xfrm>
              <a:off x="4010025" y="5856288"/>
              <a:ext cx="41275" cy="920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4" name="Freeform 157"/>
            <p:cNvSpPr>
              <a:spLocks/>
            </p:cNvSpPr>
            <p:nvPr/>
          </p:nvSpPr>
          <p:spPr bwMode="auto">
            <a:xfrm>
              <a:off x="4010025" y="5853113"/>
              <a:ext cx="0" cy="92075"/>
            </a:xfrm>
            <a:custGeom>
              <a:avLst/>
              <a:gdLst>
                <a:gd name="T0" fmla="*/ 29 h 29"/>
                <a:gd name="T1" fmla="*/ 1 h 29"/>
                <a:gd name="T2" fmla="*/ 0 h 2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9">
                  <a:moveTo>
                    <a:pt x="0" y="2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5" name="Freeform 158"/>
            <p:cNvSpPr>
              <a:spLocks/>
            </p:cNvSpPr>
            <p:nvPr/>
          </p:nvSpPr>
          <p:spPr bwMode="auto">
            <a:xfrm>
              <a:off x="4010025" y="58562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6" name="Freeform 159"/>
            <p:cNvSpPr>
              <a:spLocks/>
            </p:cNvSpPr>
            <p:nvPr/>
          </p:nvSpPr>
          <p:spPr bwMode="auto">
            <a:xfrm>
              <a:off x="4048125" y="5856288"/>
              <a:ext cx="0" cy="92075"/>
            </a:xfrm>
            <a:custGeom>
              <a:avLst/>
              <a:gdLst>
                <a:gd name="T0" fmla="*/ 0 h 29"/>
                <a:gd name="T1" fmla="*/ 28 h 29"/>
                <a:gd name="T2" fmla="*/ 29 h 2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28"/>
                  </a:lnTo>
                  <a:lnTo>
                    <a:pt x="0" y="2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7" name="Freeform 160"/>
            <p:cNvSpPr>
              <a:spLocks/>
            </p:cNvSpPr>
            <p:nvPr/>
          </p:nvSpPr>
          <p:spPr bwMode="auto">
            <a:xfrm>
              <a:off x="40068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8" name="Rectangle 161"/>
            <p:cNvSpPr>
              <a:spLocks noChangeArrowheads="1"/>
            </p:cNvSpPr>
            <p:nvPr/>
          </p:nvSpPr>
          <p:spPr bwMode="auto">
            <a:xfrm>
              <a:off x="4060825" y="5583238"/>
              <a:ext cx="41275" cy="3651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9" name="Freeform 162"/>
            <p:cNvSpPr>
              <a:spLocks/>
            </p:cNvSpPr>
            <p:nvPr/>
          </p:nvSpPr>
          <p:spPr bwMode="auto">
            <a:xfrm>
              <a:off x="4060825" y="5580063"/>
              <a:ext cx="0" cy="365125"/>
            </a:xfrm>
            <a:custGeom>
              <a:avLst/>
              <a:gdLst>
                <a:gd name="T0" fmla="*/ 115 h 115"/>
                <a:gd name="T1" fmla="*/ 1 h 115"/>
                <a:gd name="T2" fmla="*/ 0 h 1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5">
                  <a:moveTo>
                    <a:pt x="0" y="11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0" name="Freeform 163"/>
            <p:cNvSpPr>
              <a:spLocks/>
            </p:cNvSpPr>
            <p:nvPr/>
          </p:nvSpPr>
          <p:spPr bwMode="auto">
            <a:xfrm>
              <a:off x="4060825" y="55832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1" name="Freeform 164"/>
            <p:cNvSpPr>
              <a:spLocks/>
            </p:cNvSpPr>
            <p:nvPr/>
          </p:nvSpPr>
          <p:spPr bwMode="auto">
            <a:xfrm>
              <a:off x="4098925" y="5583238"/>
              <a:ext cx="0" cy="365125"/>
            </a:xfrm>
            <a:custGeom>
              <a:avLst/>
              <a:gdLst>
                <a:gd name="T0" fmla="*/ 0 h 115"/>
                <a:gd name="T1" fmla="*/ 114 h 115"/>
                <a:gd name="T2" fmla="*/ 115 h 1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5">
                  <a:moveTo>
                    <a:pt x="0" y="0"/>
                  </a:moveTo>
                  <a:lnTo>
                    <a:pt x="0" y="114"/>
                  </a:lnTo>
                  <a:lnTo>
                    <a:pt x="0" y="11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2" name="Freeform 165"/>
            <p:cNvSpPr>
              <a:spLocks/>
            </p:cNvSpPr>
            <p:nvPr/>
          </p:nvSpPr>
          <p:spPr bwMode="auto">
            <a:xfrm>
              <a:off x="40576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3" name="Rectangle 166"/>
            <p:cNvSpPr>
              <a:spLocks noChangeArrowheads="1"/>
            </p:cNvSpPr>
            <p:nvPr/>
          </p:nvSpPr>
          <p:spPr bwMode="auto">
            <a:xfrm>
              <a:off x="4108450" y="5868988"/>
              <a:ext cx="44450" cy="793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4" name="Freeform 167"/>
            <p:cNvSpPr>
              <a:spLocks/>
            </p:cNvSpPr>
            <p:nvPr/>
          </p:nvSpPr>
          <p:spPr bwMode="auto">
            <a:xfrm>
              <a:off x="4108450" y="5865813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5" name="Freeform 168"/>
            <p:cNvSpPr>
              <a:spLocks/>
            </p:cNvSpPr>
            <p:nvPr/>
          </p:nvSpPr>
          <p:spPr bwMode="auto">
            <a:xfrm>
              <a:off x="4108450" y="58689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6" name="Freeform 169"/>
            <p:cNvSpPr>
              <a:spLocks/>
            </p:cNvSpPr>
            <p:nvPr/>
          </p:nvSpPr>
          <p:spPr bwMode="auto">
            <a:xfrm>
              <a:off x="4149725" y="5868988"/>
              <a:ext cx="0" cy="79375"/>
            </a:xfrm>
            <a:custGeom>
              <a:avLst/>
              <a:gdLst>
                <a:gd name="T0" fmla="*/ 0 h 25"/>
                <a:gd name="T1" fmla="*/ 24 h 25"/>
                <a:gd name="T2" fmla="*/ 25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0"/>
                  </a:move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7" name="Freeform 170"/>
            <p:cNvSpPr>
              <a:spLocks/>
            </p:cNvSpPr>
            <p:nvPr/>
          </p:nvSpPr>
          <p:spPr bwMode="auto">
            <a:xfrm>
              <a:off x="410527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8" name="Rectangle 171"/>
            <p:cNvSpPr>
              <a:spLocks noChangeArrowheads="1"/>
            </p:cNvSpPr>
            <p:nvPr/>
          </p:nvSpPr>
          <p:spPr bwMode="auto">
            <a:xfrm>
              <a:off x="4159250" y="5653088"/>
              <a:ext cx="41275" cy="2952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9" name="Freeform 172"/>
            <p:cNvSpPr>
              <a:spLocks/>
            </p:cNvSpPr>
            <p:nvPr/>
          </p:nvSpPr>
          <p:spPr bwMode="auto">
            <a:xfrm>
              <a:off x="4159250" y="5649913"/>
              <a:ext cx="0" cy="295275"/>
            </a:xfrm>
            <a:custGeom>
              <a:avLst/>
              <a:gdLst>
                <a:gd name="T0" fmla="*/ 93 h 93"/>
                <a:gd name="T1" fmla="*/ 1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0" name="Freeform 173"/>
            <p:cNvSpPr>
              <a:spLocks/>
            </p:cNvSpPr>
            <p:nvPr/>
          </p:nvSpPr>
          <p:spPr bwMode="auto">
            <a:xfrm>
              <a:off x="4159250" y="56530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1" name="Freeform 174"/>
            <p:cNvSpPr>
              <a:spLocks/>
            </p:cNvSpPr>
            <p:nvPr/>
          </p:nvSpPr>
          <p:spPr bwMode="auto">
            <a:xfrm>
              <a:off x="4197350" y="5653088"/>
              <a:ext cx="0" cy="295275"/>
            </a:xfrm>
            <a:custGeom>
              <a:avLst/>
              <a:gdLst>
                <a:gd name="T0" fmla="*/ 0 h 93"/>
                <a:gd name="T1" fmla="*/ 92 h 93"/>
                <a:gd name="T2" fmla="*/ 93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0"/>
                  </a:moveTo>
                  <a:lnTo>
                    <a:pt x="0" y="92"/>
                  </a:lnTo>
                  <a:lnTo>
                    <a:pt x="0" y="9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2" name="Freeform 175"/>
            <p:cNvSpPr>
              <a:spLocks/>
            </p:cNvSpPr>
            <p:nvPr/>
          </p:nvSpPr>
          <p:spPr bwMode="auto">
            <a:xfrm>
              <a:off x="415607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3" name="Rectangle 176"/>
            <p:cNvSpPr>
              <a:spLocks noChangeArrowheads="1"/>
            </p:cNvSpPr>
            <p:nvPr/>
          </p:nvSpPr>
          <p:spPr bwMode="auto">
            <a:xfrm>
              <a:off x="4206875" y="5840413"/>
              <a:ext cx="44450" cy="1079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4" name="Freeform 177"/>
            <p:cNvSpPr>
              <a:spLocks/>
            </p:cNvSpPr>
            <p:nvPr/>
          </p:nvSpPr>
          <p:spPr bwMode="auto">
            <a:xfrm>
              <a:off x="4206875" y="5837238"/>
              <a:ext cx="0" cy="107950"/>
            </a:xfrm>
            <a:custGeom>
              <a:avLst/>
              <a:gdLst>
                <a:gd name="T0" fmla="*/ 34 h 34"/>
                <a:gd name="T1" fmla="*/ 1 h 34"/>
                <a:gd name="T2" fmla="*/ 0 h 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">
                  <a:moveTo>
                    <a:pt x="0" y="3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5" name="Freeform 178"/>
            <p:cNvSpPr>
              <a:spLocks/>
            </p:cNvSpPr>
            <p:nvPr/>
          </p:nvSpPr>
          <p:spPr bwMode="auto">
            <a:xfrm>
              <a:off x="4206875" y="58404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6" name="Freeform 179"/>
            <p:cNvSpPr>
              <a:spLocks/>
            </p:cNvSpPr>
            <p:nvPr/>
          </p:nvSpPr>
          <p:spPr bwMode="auto">
            <a:xfrm>
              <a:off x="4248150" y="5840413"/>
              <a:ext cx="0" cy="107950"/>
            </a:xfrm>
            <a:custGeom>
              <a:avLst/>
              <a:gdLst>
                <a:gd name="T0" fmla="*/ 0 h 34"/>
                <a:gd name="T1" fmla="*/ 33 h 34"/>
                <a:gd name="T2" fmla="*/ 34 h 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">
                  <a:moveTo>
                    <a:pt x="0" y="0"/>
                  </a:moveTo>
                  <a:lnTo>
                    <a:pt x="0" y="33"/>
                  </a:lnTo>
                  <a:lnTo>
                    <a:pt x="0" y="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7" name="Freeform 180"/>
            <p:cNvSpPr>
              <a:spLocks/>
            </p:cNvSpPr>
            <p:nvPr/>
          </p:nvSpPr>
          <p:spPr bwMode="auto">
            <a:xfrm>
              <a:off x="42037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8" name="Rectangle 181"/>
            <p:cNvSpPr>
              <a:spLocks noChangeArrowheads="1"/>
            </p:cNvSpPr>
            <p:nvPr/>
          </p:nvSpPr>
          <p:spPr bwMode="auto">
            <a:xfrm>
              <a:off x="4257675" y="5938838"/>
              <a:ext cx="41275" cy="95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9" name="Freeform 182"/>
            <p:cNvSpPr>
              <a:spLocks/>
            </p:cNvSpPr>
            <p:nvPr/>
          </p:nvSpPr>
          <p:spPr bwMode="auto">
            <a:xfrm>
              <a:off x="4257675" y="5935663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0" name="Freeform 183"/>
            <p:cNvSpPr>
              <a:spLocks/>
            </p:cNvSpPr>
            <p:nvPr/>
          </p:nvSpPr>
          <p:spPr bwMode="auto">
            <a:xfrm>
              <a:off x="4257675" y="59388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1" name="Freeform 184"/>
            <p:cNvSpPr>
              <a:spLocks/>
            </p:cNvSpPr>
            <p:nvPr/>
          </p:nvSpPr>
          <p:spPr bwMode="auto">
            <a:xfrm>
              <a:off x="4295775" y="5938838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2" name="Freeform 185"/>
            <p:cNvSpPr>
              <a:spLocks/>
            </p:cNvSpPr>
            <p:nvPr/>
          </p:nvSpPr>
          <p:spPr bwMode="auto">
            <a:xfrm>
              <a:off x="42545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3" name="Freeform 186"/>
            <p:cNvSpPr>
              <a:spLocks/>
            </p:cNvSpPr>
            <p:nvPr/>
          </p:nvSpPr>
          <p:spPr bwMode="auto">
            <a:xfrm>
              <a:off x="4308475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4" name="Freeform 187"/>
            <p:cNvSpPr>
              <a:spLocks/>
            </p:cNvSpPr>
            <p:nvPr/>
          </p:nvSpPr>
          <p:spPr bwMode="auto">
            <a:xfrm>
              <a:off x="4308475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5" name="Freeform 188"/>
            <p:cNvSpPr>
              <a:spLocks/>
            </p:cNvSpPr>
            <p:nvPr/>
          </p:nvSpPr>
          <p:spPr bwMode="auto">
            <a:xfrm>
              <a:off x="4346575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6" name="Freeform 189"/>
            <p:cNvSpPr>
              <a:spLocks/>
            </p:cNvSpPr>
            <p:nvPr/>
          </p:nvSpPr>
          <p:spPr bwMode="auto">
            <a:xfrm>
              <a:off x="43053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7" name="Freeform 190"/>
            <p:cNvSpPr>
              <a:spLocks/>
            </p:cNvSpPr>
            <p:nvPr/>
          </p:nvSpPr>
          <p:spPr bwMode="auto">
            <a:xfrm>
              <a:off x="4308475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8" name="Freeform 191"/>
            <p:cNvSpPr>
              <a:spLocks/>
            </p:cNvSpPr>
            <p:nvPr/>
          </p:nvSpPr>
          <p:spPr bwMode="auto">
            <a:xfrm>
              <a:off x="43053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9" name="Freeform 192"/>
            <p:cNvSpPr>
              <a:spLocks/>
            </p:cNvSpPr>
            <p:nvPr/>
          </p:nvSpPr>
          <p:spPr bwMode="auto">
            <a:xfrm>
              <a:off x="4356100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0" name="Freeform 193"/>
            <p:cNvSpPr>
              <a:spLocks/>
            </p:cNvSpPr>
            <p:nvPr/>
          </p:nvSpPr>
          <p:spPr bwMode="auto">
            <a:xfrm>
              <a:off x="4356100" y="59451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1" name="Freeform 194"/>
            <p:cNvSpPr>
              <a:spLocks/>
            </p:cNvSpPr>
            <p:nvPr/>
          </p:nvSpPr>
          <p:spPr bwMode="auto">
            <a:xfrm>
              <a:off x="4397375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2" name="Freeform 195"/>
            <p:cNvSpPr>
              <a:spLocks/>
            </p:cNvSpPr>
            <p:nvPr/>
          </p:nvSpPr>
          <p:spPr bwMode="auto">
            <a:xfrm>
              <a:off x="435292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3" name="Freeform 196"/>
            <p:cNvSpPr>
              <a:spLocks/>
            </p:cNvSpPr>
            <p:nvPr/>
          </p:nvSpPr>
          <p:spPr bwMode="auto">
            <a:xfrm>
              <a:off x="4356100" y="59451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4" name="Freeform 197"/>
            <p:cNvSpPr>
              <a:spLocks/>
            </p:cNvSpPr>
            <p:nvPr/>
          </p:nvSpPr>
          <p:spPr bwMode="auto">
            <a:xfrm>
              <a:off x="435292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5" name="Rectangle 198"/>
            <p:cNvSpPr>
              <a:spLocks noChangeArrowheads="1"/>
            </p:cNvSpPr>
            <p:nvPr/>
          </p:nvSpPr>
          <p:spPr bwMode="auto">
            <a:xfrm>
              <a:off x="4406900" y="5272088"/>
              <a:ext cx="41275" cy="6762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6" name="Freeform 199"/>
            <p:cNvSpPr>
              <a:spLocks/>
            </p:cNvSpPr>
            <p:nvPr/>
          </p:nvSpPr>
          <p:spPr bwMode="auto">
            <a:xfrm>
              <a:off x="4406900" y="5268913"/>
              <a:ext cx="0" cy="676275"/>
            </a:xfrm>
            <a:custGeom>
              <a:avLst/>
              <a:gdLst>
                <a:gd name="T0" fmla="*/ 213 h 213"/>
                <a:gd name="T1" fmla="*/ 1 h 213"/>
                <a:gd name="T2" fmla="*/ 0 h 2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13">
                  <a:moveTo>
                    <a:pt x="0" y="2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7" name="Freeform 200"/>
            <p:cNvSpPr>
              <a:spLocks/>
            </p:cNvSpPr>
            <p:nvPr/>
          </p:nvSpPr>
          <p:spPr bwMode="auto">
            <a:xfrm>
              <a:off x="4406900" y="52720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8" name="Freeform 201"/>
            <p:cNvSpPr>
              <a:spLocks/>
            </p:cNvSpPr>
            <p:nvPr/>
          </p:nvSpPr>
          <p:spPr bwMode="auto">
            <a:xfrm>
              <a:off x="4445000" y="5272088"/>
              <a:ext cx="0" cy="676275"/>
            </a:xfrm>
            <a:custGeom>
              <a:avLst/>
              <a:gdLst>
                <a:gd name="T0" fmla="*/ 0 h 213"/>
                <a:gd name="T1" fmla="*/ 212 h 213"/>
                <a:gd name="T2" fmla="*/ 213 h 2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13">
                  <a:moveTo>
                    <a:pt x="0" y="0"/>
                  </a:moveTo>
                  <a:lnTo>
                    <a:pt x="0" y="212"/>
                  </a:lnTo>
                  <a:lnTo>
                    <a:pt x="0" y="2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9" name="Freeform 202"/>
            <p:cNvSpPr>
              <a:spLocks/>
            </p:cNvSpPr>
            <p:nvPr/>
          </p:nvSpPr>
          <p:spPr bwMode="auto">
            <a:xfrm>
              <a:off x="44037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0" name="Rectangle 203"/>
            <p:cNvSpPr>
              <a:spLocks noChangeArrowheads="1"/>
            </p:cNvSpPr>
            <p:nvPr/>
          </p:nvSpPr>
          <p:spPr bwMode="auto">
            <a:xfrm>
              <a:off x="4457700" y="5503863"/>
              <a:ext cx="41275" cy="4445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1" name="Freeform 204"/>
            <p:cNvSpPr>
              <a:spLocks/>
            </p:cNvSpPr>
            <p:nvPr/>
          </p:nvSpPr>
          <p:spPr bwMode="auto">
            <a:xfrm>
              <a:off x="4457700" y="5500688"/>
              <a:ext cx="0" cy="444500"/>
            </a:xfrm>
            <a:custGeom>
              <a:avLst/>
              <a:gdLst>
                <a:gd name="T0" fmla="*/ 140 h 140"/>
                <a:gd name="T1" fmla="*/ 1 h 140"/>
                <a:gd name="T2" fmla="*/ 0 h 1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40">
                  <a:moveTo>
                    <a:pt x="0" y="14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2" name="Freeform 205"/>
            <p:cNvSpPr>
              <a:spLocks/>
            </p:cNvSpPr>
            <p:nvPr/>
          </p:nvSpPr>
          <p:spPr bwMode="auto">
            <a:xfrm>
              <a:off x="4457700" y="55038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3" name="Freeform 207"/>
            <p:cNvSpPr>
              <a:spLocks/>
            </p:cNvSpPr>
            <p:nvPr/>
          </p:nvSpPr>
          <p:spPr bwMode="auto">
            <a:xfrm>
              <a:off x="4495800" y="5503863"/>
              <a:ext cx="0" cy="444500"/>
            </a:xfrm>
            <a:custGeom>
              <a:avLst/>
              <a:gdLst>
                <a:gd name="T0" fmla="*/ 0 h 140"/>
                <a:gd name="T1" fmla="*/ 139 h 140"/>
                <a:gd name="T2" fmla="*/ 140 h 1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40">
                  <a:moveTo>
                    <a:pt x="0" y="0"/>
                  </a:moveTo>
                  <a:lnTo>
                    <a:pt x="0" y="139"/>
                  </a:lnTo>
                  <a:lnTo>
                    <a:pt x="0" y="14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4" name="Freeform 208"/>
            <p:cNvSpPr>
              <a:spLocks/>
            </p:cNvSpPr>
            <p:nvPr/>
          </p:nvSpPr>
          <p:spPr bwMode="auto">
            <a:xfrm>
              <a:off x="44545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5" name="Rectangle 209"/>
            <p:cNvSpPr>
              <a:spLocks noChangeArrowheads="1"/>
            </p:cNvSpPr>
            <p:nvPr/>
          </p:nvSpPr>
          <p:spPr bwMode="auto">
            <a:xfrm>
              <a:off x="4505325" y="5935663"/>
              <a:ext cx="44450" cy="127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6" name="Freeform 210"/>
            <p:cNvSpPr>
              <a:spLocks/>
            </p:cNvSpPr>
            <p:nvPr/>
          </p:nvSpPr>
          <p:spPr bwMode="auto">
            <a:xfrm>
              <a:off x="4505325" y="5932488"/>
              <a:ext cx="0" cy="12700"/>
            </a:xfrm>
            <a:custGeom>
              <a:avLst/>
              <a:gdLst>
                <a:gd name="T0" fmla="*/ 4 h 4"/>
                <a:gd name="T1" fmla="*/ 1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7" name="Freeform 211"/>
            <p:cNvSpPr>
              <a:spLocks/>
            </p:cNvSpPr>
            <p:nvPr/>
          </p:nvSpPr>
          <p:spPr bwMode="auto">
            <a:xfrm>
              <a:off x="4505325" y="59356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8" name="Freeform 212"/>
            <p:cNvSpPr>
              <a:spLocks/>
            </p:cNvSpPr>
            <p:nvPr/>
          </p:nvSpPr>
          <p:spPr bwMode="auto">
            <a:xfrm>
              <a:off x="4546600" y="5935663"/>
              <a:ext cx="0" cy="12700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9" name="Freeform 213"/>
            <p:cNvSpPr>
              <a:spLocks/>
            </p:cNvSpPr>
            <p:nvPr/>
          </p:nvSpPr>
          <p:spPr bwMode="auto">
            <a:xfrm>
              <a:off x="450215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0" name="Rectangle 214"/>
            <p:cNvSpPr>
              <a:spLocks noChangeArrowheads="1"/>
            </p:cNvSpPr>
            <p:nvPr/>
          </p:nvSpPr>
          <p:spPr bwMode="auto">
            <a:xfrm>
              <a:off x="4556125" y="5872163"/>
              <a:ext cx="41275" cy="762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1" name="Freeform 215"/>
            <p:cNvSpPr>
              <a:spLocks/>
            </p:cNvSpPr>
            <p:nvPr/>
          </p:nvSpPr>
          <p:spPr bwMode="auto">
            <a:xfrm>
              <a:off x="4556125" y="5868988"/>
              <a:ext cx="0" cy="76200"/>
            </a:xfrm>
            <a:custGeom>
              <a:avLst/>
              <a:gdLst>
                <a:gd name="T0" fmla="*/ 24 h 24"/>
                <a:gd name="T1" fmla="*/ 1 h 24"/>
                <a:gd name="T2" fmla="*/ 0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2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2" name="Freeform 216"/>
            <p:cNvSpPr>
              <a:spLocks/>
            </p:cNvSpPr>
            <p:nvPr/>
          </p:nvSpPr>
          <p:spPr bwMode="auto">
            <a:xfrm>
              <a:off x="4556125" y="58721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3" name="Freeform 217"/>
            <p:cNvSpPr>
              <a:spLocks/>
            </p:cNvSpPr>
            <p:nvPr/>
          </p:nvSpPr>
          <p:spPr bwMode="auto">
            <a:xfrm>
              <a:off x="4594225" y="5872163"/>
              <a:ext cx="0" cy="76200"/>
            </a:xfrm>
            <a:custGeom>
              <a:avLst/>
              <a:gdLst>
                <a:gd name="T0" fmla="*/ 0 h 24"/>
                <a:gd name="T1" fmla="*/ 23 h 24"/>
                <a:gd name="T2" fmla="*/ 24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23"/>
                  </a:lnTo>
                  <a:lnTo>
                    <a:pt x="0" y="2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4" name="Freeform 218"/>
            <p:cNvSpPr>
              <a:spLocks/>
            </p:cNvSpPr>
            <p:nvPr/>
          </p:nvSpPr>
          <p:spPr bwMode="auto">
            <a:xfrm>
              <a:off x="45529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5" name="Rectangle 219"/>
            <p:cNvSpPr>
              <a:spLocks noChangeArrowheads="1"/>
            </p:cNvSpPr>
            <p:nvPr/>
          </p:nvSpPr>
          <p:spPr bwMode="auto">
            <a:xfrm>
              <a:off x="4606925" y="5935663"/>
              <a:ext cx="41275" cy="127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6" name="Freeform 220"/>
            <p:cNvSpPr>
              <a:spLocks/>
            </p:cNvSpPr>
            <p:nvPr/>
          </p:nvSpPr>
          <p:spPr bwMode="auto">
            <a:xfrm>
              <a:off x="4606925" y="5932488"/>
              <a:ext cx="0" cy="12700"/>
            </a:xfrm>
            <a:custGeom>
              <a:avLst/>
              <a:gdLst>
                <a:gd name="T0" fmla="*/ 4 h 4"/>
                <a:gd name="T1" fmla="*/ 1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7" name="Freeform 221"/>
            <p:cNvSpPr>
              <a:spLocks/>
            </p:cNvSpPr>
            <p:nvPr/>
          </p:nvSpPr>
          <p:spPr bwMode="auto">
            <a:xfrm>
              <a:off x="4606925" y="59356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8" name="Freeform 222"/>
            <p:cNvSpPr>
              <a:spLocks/>
            </p:cNvSpPr>
            <p:nvPr/>
          </p:nvSpPr>
          <p:spPr bwMode="auto">
            <a:xfrm>
              <a:off x="4645025" y="5935663"/>
              <a:ext cx="0" cy="12700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9" name="Freeform 223"/>
            <p:cNvSpPr>
              <a:spLocks/>
            </p:cNvSpPr>
            <p:nvPr/>
          </p:nvSpPr>
          <p:spPr bwMode="auto">
            <a:xfrm>
              <a:off x="46037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0" name="Rectangle 224"/>
            <p:cNvSpPr>
              <a:spLocks noChangeArrowheads="1"/>
            </p:cNvSpPr>
            <p:nvPr/>
          </p:nvSpPr>
          <p:spPr bwMode="auto">
            <a:xfrm>
              <a:off x="4654550" y="5929313"/>
              <a:ext cx="44450" cy="190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1" name="Freeform 225"/>
            <p:cNvSpPr>
              <a:spLocks/>
            </p:cNvSpPr>
            <p:nvPr/>
          </p:nvSpPr>
          <p:spPr bwMode="auto">
            <a:xfrm>
              <a:off x="4654550" y="5926138"/>
              <a:ext cx="0" cy="19050"/>
            </a:xfrm>
            <a:custGeom>
              <a:avLst/>
              <a:gdLst>
                <a:gd name="T0" fmla="*/ 6 h 6"/>
                <a:gd name="T1" fmla="*/ 1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2" name="Freeform 226"/>
            <p:cNvSpPr>
              <a:spLocks/>
            </p:cNvSpPr>
            <p:nvPr/>
          </p:nvSpPr>
          <p:spPr bwMode="auto">
            <a:xfrm>
              <a:off x="4654550" y="59293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3" name="Freeform 227"/>
            <p:cNvSpPr>
              <a:spLocks/>
            </p:cNvSpPr>
            <p:nvPr/>
          </p:nvSpPr>
          <p:spPr bwMode="auto">
            <a:xfrm>
              <a:off x="4695825" y="5929313"/>
              <a:ext cx="0" cy="19050"/>
            </a:xfrm>
            <a:custGeom>
              <a:avLst/>
              <a:gdLst>
                <a:gd name="T0" fmla="*/ 0 h 6"/>
                <a:gd name="T1" fmla="*/ 5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4" name="Freeform 228"/>
            <p:cNvSpPr>
              <a:spLocks/>
            </p:cNvSpPr>
            <p:nvPr/>
          </p:nvSpPr>
          <p:spPr bwMode="auto">
            <a:xfrm>
              <a:off x="465137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5" name="Rectangle 229"/>
            <p:cNvSpPr>
              <a:spLocks noChangeArrowheads="1"/>
            </p:cNvSpPr>
            <p:nvPr/>
          </p:nvSpPr>
          <p:spPr bwMode="auto">
            <a:xfrm>
              <a:off x="4705350" y="5376863"/>
              <a:ext cx="41275" cy="5715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6" name="Freeform 230"/>
            <p:cNvSpPr>
              <a:spLocks/>
            </p:cNvSpPr>
            <p:nvPr/>
          </p:nvSpPr>
          <p:spPr bwMode="auto">
            <a:xfrm>
              <a:off x="4705350" y="5373688"/>
              <a:ext cx="0" cy="571500"/>
            </a:xfrm>
            <a:custGeom>
              <a:avLst/>
              <a:gdLst>
                <a:gd name="T0" fmla="*/ 180 h 180"/>
                <a:gd name="T1" fmla="*/ 1 h 180"/>
                <a:gd name="T2" fmla="*/ 0 h 18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0">
                  <a:moveTo>
                    <a:pt x="0" y="18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7" name="Freeform 231"/>
            <p:cNvSpPr>
              <a:spLocks/>
            </p:cNvSpPr>
            <p:nvPr/>
          </p:nvSpPr>
          <p:spPr bwMode="auto">
            <a:xfrm>
              <a:off x="4705350" y="53768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8" name="Freeform 232"/>
            <p:cNvSpPr>
              <a:spLocks/>
            </p:cNvSpPr>
            <p:nvPr/>
          </p:nvSpPr>
          <p:spPr bwMode="auto">
            <a:xfrm>
              <a:off x="4743450" y="5376863"/>
              <a:ext cx="0" cy="571500"/>
            </a:xfrm>
            <a:custGeom>
              <a:avLst/>
              <a:gdLst>
                <a:gd name="T0" fmla="*/ 0 h 180"/>
                <a:gd name="T1" fmla="*/ 179 h 180"/>
                <a:gd name="T2" fmla="*/ 180 h 18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0">
                  <a:moveTo>
                    <a:pt x="0" y="0"/>
                  </a:moveTo>
                  <a:lnTo>
                    <a:pt x="0" y="179"/>
                  </a:lnTo>
                  <a:lnTo>
                    <a:pt x="0" y="18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9" name="Freeform 233"/>
            <p:cNvSpPr>
              <a:spLocks/>
            </p:cNvSpPr>
            <p:nvPr/>
          </p:nvSpPr>
          <p:spPr bwMode="auto">
            <a:xfrm>
              <a:off x="470217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0" name="Rectangle 234"/>
            <p:cNvSpPr>
              <a:spLocks noChangeArrowheads="1"/>
            </p:cNvSpPr>
            <p:nvPr/>
          </p:nvSpPr>
          <p:spPr bwMode="auto">
            <a:xfrm>
              <a:off x="4752975" y="5672138"/>
              <a:ext cx="44450" cy="2762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1" name="Freeform 235"/>
            <p:cNvSpPr>
              <a:spLocks/>
            </p:cNvSpPr>
            <p:nvPr/>
          </p:nvSpPr>
          <p:spPr bwMode="auto">
            <a:xfrm>
              <a:off x="4752975" y="5668963"/>
              <a:ext cx="0" cy="276225"/>
            </a:xfrm>
            <a:custGeom>
              <a:avLst/>
              <a:gdLst>
                <a:gd name="T0" fmla="*/ 87 h 87"/>
                <a:gd name="T1" fmla="*/ 1 h 87"/>
                <a:gd name="T2" fmla="*/ 0 h 8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7">
                  <a:moveTo>
                    <a:pt x="0" y="87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2" name="Freeform 236"/>
            <p:cNvSpPr>
              <a:spLocks/>
            </p:cNvSpPr>
            <p:nvPr/>
          </p:nvSpPr>
          <p:spPr bwMode="auto">
            <a:xfrm>
              <a:off x="4752975" y="56721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3" name="Freeform 237"/>
            <p:cNvSpPr>
              <a:spLocks/>
            </p:cNvSpPr>
            <p:nvPr/>
          </p:nvSpPr>
          <p:spPr bwMode="auto">
            <a:xfrm>
              <a:off x="4794250" y="5672138"/>
              <a:ext cx="0" cy="276225"/>
            </a:xfrm>
            <a:custGeom>
              <a:avLst/>
              <a:gdLst>
                <a:gd name="T0" fmla="*/ 0 h 87"/>
                <a:gd name="T1" fmla="*/ 86 h 87"/>
                <a:gd name="T2" fmla="*/ 87 h 8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7">
                  <a:moveTo>
                    <a:pt x="0" y="0"/>
                  </a:moveTo>
                  <a:lnTo>
                    <a:pt x="0" y="86"/>
                  </a:lnTo>
                  <a:lnTo>
                    <a:pt x="0" y="8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4" name="Freeform 238"/>
            <p:cNvSpPr>
              <a:spLocks/>
            </p:cNvSpPr>
            <p:nvPr/>
          </p:nvSpPr>
          <p:spPr bwMode="auto">
            <a:xfrm>
              <a:off x="47498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5" name="Freeform 239"/>
            <p:cNvSpPr>
              <a:spLocks/>
            </p:cNvSpPr>
            <p:nvPr/>
          </p:nvSpPr>
          <p:spPr bwMode="auto">
            <a:xfrm>
              <a:off x="4803775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6" name="Freeform 240"/>
            <p:cNvSpPr>
              <a:spLocks/>
            </p:cNvSpPr>
            <p:nvPr/>
          </p:nvSpPr>
          <p:spPr bwMode="auto">
            <a:xfrm>
              <a:off x="4803775" y="59451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7" name="Freeform 241"/>
            <p:cNvSpPr>
              <a:spLocks/>
            </p:cNvSpPr>
            <p:nvPr/>
          </p:nvSpPr>
          <p:spPr bwMode="auto">
            <a:xfrm>
              <a:off x="4845050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8" name="Freeform 242"/>
            <p:cNvSpPr>
              <a:spLocks/>
            </p:cNvSpPr>
            <p:nvPr/>
          </p:nvSpPr>
          <p:spPr bwMode="auto">
            <a:xfrm>
              <a:off x="48006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9" name="Freeform 243"/>
            <p:cNvSpPr>
              <a:spLocks/>
            </p:cNvSpPr>
            <p:nvPr/>
          </p:nvSpPr>
          <p:spPr bwMode="auto">
            <a:xfrm>
              <a:off x="4803775" y="59451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0" name="Freeform 244"/>
            <p:cNvSpPr>
              <a:spLocks/>
            </p:cNvSpPr>
            <p:nvPr/>
          </p:nvSpPr>
          <p:spPr bwMode="auto">
            <a:xfrm>
              <a:off x="48006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1" name="Rectangle 245"/>
            <p:cNvSpPr>
              <a:spLocks noChangeArrowheads="1"/>
            </p:cNvSpPr>
            <p:nvPr/>
          </p:nvSpPr>
          <p:spPr bwMode="auto">
            <a:xfrm>
              <a:off x="4854575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2" name="Freeform 246"/>
            <p:cNvSpPr>
              <a:spLocks/>
            </p:cNvSpPr>
            <p:nvPr/>
          </p:nvSpPr>
          <p:spPr bwMode="auto">
            <a:xfrm>
              <a:off x="4854575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3" name="Freeform 247"/>
            <p:cNvSpPr>
              <a:spLocks/>
            </p:cNvSpPr>
            <p:nvPr/>
          </p:nvSpPr>
          <p:spPr bwMode="auto">
            <a:xfrm>
              <a:off x="4854575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4" name="Freeform 248"/>
            <p:cNvSpPr>
              <a:spLocks/>
            </p:cNvSpPr>
            <p:nvPr/>
          </p:nvSpPr>
          <p:spPr bwMode="auto">
            <a:xfrm>
              <a:off x="4892675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5" name="Freeform 249"/>
            <p:cNvSpPr>
              <a:spLocks/>
            </p:cNvSpPr>
            <p:nvPr/>
          </p:nvSpPr>
          <p:spPr bwMode="auto">
            <a:xfrm>
              <a:off x="48514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6" name="Rectangle 250"/>
            <p:cNvSpPr>
              <a:spLocks noChangeArrowheads="1"/>
            </p:cNvSpPr>
            <p:nvPr/>
          </p:nvSpPr>
          <p:spPr bwMode="auto">
            <a:xfrm>
              <a:off x="4905375" y="5649913"/>
              <a:ext cx="41275" cy="2984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7" name="Freeform 251"/>
            <p:cNvSpPr>
              <a:spLocks/>
            </p:cNvSpPr>
            <p:nvPr/>
          </p:nvSpPr>
          <p:spPr bwMode="auto">
            <a:xfrm>
              <a:off x="4905375" y="5646738"/>
              <a:ext cx="0" cy="298450"/>
            </a:xfrm>
            <a:custGeom>
              <a:avLst/>
              <a:gdLst>
                <a:gd name="T0" fmla="*/ 94 h 94"/>
                <a:gd name="T1" fmla="*/ 1 h 94"/>
                <a:gd name="T2" fmla="*/ 0 h 9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4">
                  <a:moveTo>
                    <a:pt x="0" y="9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8" name="Freeform 252"/>
            <p:cNvSpPr>
              <a:spLocks/>
            </p:cNvSpPr>
            <p:nvPr/>
          </p:nvSpPr>
          <p:spPr bwMode="auto">
            <a:xfrm>
              <a:off x="4905375" y="56499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9" name="Freeform 253"/>
            <p:cNvSpPr>
              <a:spLocks/>
            </p:cNvSpPr>
            <p:nvPr/>
          </p:nvSpPr>
          <p:spPr bwMode="auto">
            <a:xfrm>
              <a:off x="4943475" y="5649913"/>
              <a:ext cx="0" cy="298450"/>
            </a:xfrm>
            <a:custGeom>
              <a:avLst/>
              <a:gdLst>
                <a:gd name="T0" fmla="*/ 0 h 94"/>
                <a:gd name="T1" fmla="*/ 93 h 94"/>
                <a:gd name="T2" fmla="*/ 94 h 9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4">
                  <a:moveTo>
                    <a:pt x="0" y="0"/>
                  </a:moveTo>
                  <a:lnTo>
                    <a:pt x="0" y="93"/>
                  </a:lnTo>
                  <a:lnTo>
                    <a:pt x="0" y="9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0" name="Freeform 254"/>
            <p:cNvSpPr>
              <a:spLocks/>
            </p:cNvSpPr>
            <p:nvPr/>
          </p:nvSpPr>
          <p:spPr bwMode="auto">
            <a:xfrm>
              <a:off x="49022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1" name="Rectangle 255"/>
            <p:cNvSpPr>
              <a:spLocks noChangeArrowheads="1"/>
            </p:cNvSpPr>
            <p:nvPr/>
          </p:nvSpPr>
          <p:spPr bwMode="auto">
            <a:xfrm>
              <a:off x="4953000" y="5541963"/>
              <a:ext cx="44450" cy="406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2" name="Freeform 256"/>
            <p:cNvSpPr>
              <a:spLocks/>
            </p:cNvSpPr>
            <p:nvPr/>
          </p:nvSpPr>
          <p:spPr bwMode="auto">
            <a:xfrm>
              <a:off x="4953000" y="5538788"/>
              <a:ext cx="0" cy="406400"/>
            </a:xfrm>
            <a:custGeom>
              <a:avLst/>
              <a:gdLst>
                <a:gd name="T0" fmla="*/ 128 h 128"/>
                <a:gd name="T1" fmla="*/ 1 h 128"/>
                <a:gd name="T2" fmla="*/ 0 h 12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8">
                  <a:moveTo>
                    <a:pt x="0" y="128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3" name="Freeform 257"/>
            <p:cNvSpPr>
              <a:spLocks/>
            </p:cNvSpPr>
            <p:nvPr/>
          </p:nvSpPr>
          <p:spPr bwMode="auto">
            <a:xfrm>
              <a:off x="4953000" y="55419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4" name="Freeform 258"/>
            <p:cNvSpPr>
              <a:spLocks/>
            </p:cNvSpPr>
            <p:nvPr/>
          </p:nvSpPr>
          <p:spPr bwMode="auto">
            <a:xfrm>
              <a:off x="4994275" y="5541963"/>
              <a:ext cx="0" cy="406400"/>
            </a:xfrm>
            <a:custGeom>
              <a:avLst/>
              <a:gdLst>
                <a:gd name="T0" fmla="*/ 0 h 128"/>
                <a:gd name="T1" fmla="*/ 127 h 128"/>
                <a:gd name="T2" fmla="*/ 128 h 12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8">
                  <a:moveTo>
                    <a:pt x="0" y="0"/>
                  </a:moveTo>
                  <a:lnTo>
                    <a:pt x="0" y="127"/>
                  </a:lnTo>
                  <a:lnTo>
                    <a:pt x="0" y="12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5" name="Freeform 259"/>
            <p:cNvSpPr>
              <a:spLocks/>
            </p:cNvSpPr>
            <p:nvPr/>
          </p:nvSpPr>
          <p:spPr bwMode="auto">
            <a:xfrm>
              <a:off x="494982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6" name="Rectangle 260"/>
            <p:cNvSpPr>
              <a:spLocks noChangeArrowheads="1"/>
            </p:cNvSpPr>
            <p:nvPr/>
          </p:nvSpPr>
          <p:spPr bwMode="auto">
            <a:xfrm>
              <a:off x="5003800" y="5938838"/>
              <a:ext cx="41275" cy="95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7" name="Freeform 261"/>
            <p:cNvSpPr>
              <a:spLocks/>
            </p:cNvSpPr>
            <p:nvPr/>
          </p:nvSpPr>
          <p:spPr bwMode="auto">
            <a:xfrm>
              <a:off x="5003800" y="5935663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8" name="Freeform 262"/>
            <p:cNvSpPr>
              <a:spLocks/>
            </p:cNvSpPr>
            <p:nvPr/>
          </p:nvSpPr>
          <p:spPr bwMode="auto">
            <a:xfrm>
              <a:off x="5003800" y="59388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9" name="Freeform 263"/>
            <p:cNvSpPr>
              <a:spLocks/>
            </p:cNvSpPr>
            <p:nvPr/>
          </p:nvSpPr>
          <p:spPr bwMode="auto">
            <a:xfrm>
              <a:off x="5041900" y="5938838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0" name="Freeform 264"/>
            <p:cNvSpPr>
              <a:spLocks/>
            </p:cNvSpPr>
            <p:nvPr/>
          </p:nvSpPr>
          <p:spPr bwMode="auto">
            <a:xfrm>
              <a:off x="50006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1" name="Rectangle 265"/>
            <p:cNvSpPr>
              <a:spLocks noChangeArrowheads="1"/>
            </p:cNvSpPr>
            <p:nvPr/>
          </p:nvSpPr>
          <p:spPr bwMode="auto">
            <a:xfrm>
              <a:off x="5054600" y="5868988"/>
              <a:ext cx="41275" cy="793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2" name="Freeform 266"/>
            <p:cNvSpPr>
              <a:spLocks/>
            </p:cNvSpPr>
            <p:nvPr/>
          </p:nvSpPr>
          <p:spPr bwMode="auto">
            <a:xfrm>
              <a:off x="5054600" y="5865813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3" name="Freeform 267"/>
            <p:cNvSpPr>
              <a:spLocks/>
            </p:cNvSpPr>
            <p:nvPr/>
          </p:nvSpPr>
          <p:spPr bwMode="auto">
            <a:xfrm>
              <a:off x="5054600" y="58689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4" name="Freeform 268"/>
            <p:cNvSpPr>
              <a:spLocks/>
            </p:cNvSpPr>
            <p:nvPr/>
          </p:nvSpPr>
          <p:spPr bwMode="auto">
            <a:xfrm>
              <a:off x="5092700" y="5868988"/>
              <a:ext cx="0" cy="79375"/>
            </a:xfrm>
            <a:custGeom>
              <a:avLst/>
              <a:gdLst>
                <a:gd name="T0" fmla="*/ 0 h 25"/>
                <a:gd name="T1" fmla="*/ 24 h 25"/>
                <a:gd name="T2" fmla="*/ 25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0"/>
                  </a:move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5" name="Freeform 269"/>
            <p:cNvSpPr>
              <a:spLocks/>
            </p:cNvSpPr>
            <p:nvPr/>
          </p:nvSpPr>
          <p:spPr bwMode="auto">
            <a:xfrm>
              <a:off x="50514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6" name="Rectangle 270"/>
            <p:cNvSpPr>
              <a:spLocks noChangeArrowheads="1"/>
            </p:cNvSpPr>
            <p:nvPr/>
          </p:nvSpPr>
          <p:spPr bwMode="auto">
            <a:xfrm>
              <a:off x="5102225" y="5932488"/>
              <a:ext cx="44450" cy="15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7" name="Freeform 271"/>
            <p:cNvSpPr>
              <a:spLocks/>
            </p:cNvSpPr>
            <p:nvPr/>
          </p:nvSpPr>
          <p:spPr bwMode="auto">
            <a:xfrm>
              <a:off x="5102225" y="5929313"/>
              <a:ext cx="0" cy="15875"/>
            </a:xfrm>
            <a:custGeom>
              <a:avLst/>
              <a:gdLst>
                <a:gd name="T0" fmla="*/ 5 h 5"/>
                <a:gd name="T1" fmla="*/ 1 h 5"/>
                <a:gd name="T2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8" name="Freeform 272"/>
            <p:cNvSpPr>
              <a:spLocks/>
            </p:cNvSpPr>
            <p:nvPr/>
          </p:nvSpPr>
          <p:spPr bwMode="auto">
            <a:xfrm>
              <a:off x="5102225" y="59324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9" name="Freeform 273"/>
            <p:cNvSpPr>
              <a:spLocks/>
            </p:cNvSpPr>
            <p:nvPr/>
          </p:nvSpPr>
          <p:spPr bwMode="auto">
            <a:xfrm>
              <a:off x="5143500" y="5932488"/>
              <a:ext cx="0" cy="15875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0" name="Freeform 274"/>
            <p:cNvSpPr>
              <a:spLocks/>
            </p:cNvSpPr>
            <p:nvPr/>
          </p:nvSpPr>
          <p:spPr bwMode="auto">
            <a:xfrm>
              <a:off x="509905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1" name="Rectangle 275"/>
            <p:cNvSpPr>
              <a:spLocks noChangeArrowheads="1"/>
            </p:cNvSpPr>
            <p:nvPr/>
          </p:nvSpPr>
          <p:spPr bwMode="auto">
            <a:xfrm>
              <a:off x="5153025" y="5545138"/>
              <a:ext cx="41275" cy="4032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2" name="Freeform 276"/>
            <p:cNvSpPr>
              <a:spLocks/>
            </p:cNvSpPr>
            <p:nvPr/>
          </p:nvSpPr>
          <p:spPr bwMode="auto">
            <a:xfrm>
              <a:off x="5153025" y="5541963"/>
              <a:ext cx="0" cy="403225"/>
            </a:xfrm>
            <a:custGeom>
              <a:avLst/>
              <a:gdLst>
                <a:gd name="T0" fmla="*/ 127 h 127"/>
                <a:gd name="T1" fmla="*/ 1 h 127"/>
                <a:gd name="T2" fmla="*/ 0 h 12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7">
                  <a:moveTo>
                    <a:pt x="0" y="127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3" name="Freeform 277"/>
            <p:cNvSpPr>
              <a:spLocks/>
            </p:cNvSpPr>
            <p:nvPr/>
          </p:nvSpPr>
          <p:spPr bwMode="auto">
            <a:xfrm>
              <a:off x="5153025" y="55451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4" name="Freeform 278"/>
            <p:cNvSpPr>
              <a:spLocks/>
            </p:cNvSpPr>
            <p:nvPr/>
          </p:nvSpPr>
          <p:spPr bwMode="auto">
            <a:xfrm>
              <a:off x="5191125" y="5545138"/>
              <a:ext cx="0" cy="403225"/>
            </a:xfrm>
            <a:custGeom>
              <a:avLst/>
              <a:gdLst>
                <a:gd name="T0" fmla="*/ 0 h 127"/>
                <a:gd name="T1" fmla="*/ 126 h 127"/>
                <a:gd name="T2" fmla="*/ 127 h 12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7">
                  <a:moveTo>
                    <a:pt x="0" y="0"/>
                  </a:moveTo>
                  <a:lnTo>
                    <a:pt x="0" y="126"/>
                  </a:lnTo>
                  <a:lnTo>
                    <a:pt x="0" y="12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5" name="Freeform 279"/>
            <p:cNvSpPr>
              <a:spLocks/>
            </p:cNvSpPr>
            <p:nvPr/>
          </p:nvSpPr>
          <p:spPr bwMode="auto">
            <a:xfrm>
              <a:off x="51498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6" name="Rectangle 280"/>
            <p:cNvSpPr>
              <a:spLocks noChangeArrowheads="1"/>
            </p:cNvSpPr>
            <p:nvPr/>
          </p:nvSpPr>
          <p:spPr bwMode="auto">
            <a:xfrm>
              <a:off x="5203825" y="5840413"/>
              <a:ext cx="41275" cy="1079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7" name="Freeform 281"/>
            <p:cNvSpPr>
              <a:spLocks/>
            </p:cNvSpPr>
            <p:nvPr/>
          </p:nvSpPr>
          <p:spPr bwMode="auto">
            <a:xfrm>
              <a:off x="5203825" y="5837238"/>
              <a:ext cx="0" cy="107950"/>
            </a:xfrm>
            <a:custGeom>
              <a:avLst/>
              <a:gdLst>
                <a:gd name="T0" fmla="*/ 34 h 34"/>
                <a:gd name="T1" fmla="*/ 1 h 34"/>
                <a:gd name="T2" fmla="*/ 0 h 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">
                  <a:moveTo>
                    <a:pt x="0" y="3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8" name="Freeform 282"/>
            <p:cNvSpPr>
              <a:spLocks/>
            </p:cNvSpPr>
            <p:nvPr/>
          </p:nvSpPr>
          <p:spPr bwMode="auto">
            <a:xfrm>
              <a:off x="5203825" y="58404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9" name="Freeform 283"/>
            <p:cNvSpPr>
              <a:spLocks/>
            </p:cNvSpPr>
            <p:nvPr/>
          </p:nvSpPr>
          <p:spPr bwMode="auto">
            <a:xfrm>
              <a:off x="5241925" y="5840413"/>
              <a:ext cx="0" cy="107950"/>
            </a:xfrm>
            <a:custGeom>
              <a:avLst/>
              <a:gdLst>
                <a:gd name="T0" fmla="*/ 0 h 34"/>
                <a:gd name="T1" fmla="*/ 33 h 34"/>
                <a:gd name="T2" fmla="*/ 34 h 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">
                  <a:moveTo>
                    <a:pt x="0" y="0"/>
                  </a:moveTo>
                  <a:lnTo>
                    <a:pt x="0" y="33"/>
                  </a:lnTo>
                  <a:lnTo>
                    <a:pt x="0" y="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0" name="Freeform 284"/>
            <p:cNvSpPr>
              <a:spLocks/>
            </p:cNvSpPr>
            <p:nvPr/>
          </p:nvSpPr>
          <p:spPr bwMode="auto">
            <a:xfrm>
              <a:off x="52006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1" name="Rectangle 285"/>
            <p:cNvSpPr>
              <a:spLocks noChangeArrowheads="1"/>
            </p:cNvSpPr>
            <p:nvPr/>
          </p:nvSpPr>
          <p:spPr bwMode="auto">
            <a:xfrm>
              <a:off x="5251450" y="5907088"/>
              <a:ext cx="42863" cy="412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2" name="Freeform 286"/>
            <p:cNvSpPr>
              <a:spLocks/>
            </p:cNvSpPr>
            <p:nvPr/>
          </p:nvSpPr>
          <p:spPr bwMode="auto">
            <a:xfrm>
              <a:off x="5251450" y="5903913"/>
              <a:ext cx="0" cy="41275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3" name="Freeform 287"/>
            <p:cNvSpPr>
              <a:spLocks/>
            </p:cNvSpPr>
            <p:nvPr/>
          </p:nvSpPr>
          <p:spPr bwMode="auto">
            <a:xfrm>
              <a:off x="5251450" y="5907088"/>
              <a:ext cx="42863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4" name="Freeform 288"/>
            <p:cNvSpPr>
              <a:spLocks/>
            </p:cNvSpPr>
            <p:nvPr/>
          </p:nvSpPr>
          <p:spPr bwMode="auto">
            <a:xfrm>
              <a:off x="5291138" y="5907088"/>
              <a:ext cx="0" cy="41275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5" name="Freeform 289"/>
            <p:cNvSpPr>
              <a:spLocks/>
            </p:cNvSpPr>
            <p:nvPr/>
          </p:nvSpPr>
          <p:spPr bwMode="auto">
            <a:xfrm>
              <a:off x="5248275" y="5945188"/>
              <a:ext cx="42863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6" name="Rectangle 290"/>
            <p:cNvSpPr>
              <a:spLocks noChangeArrowheads="1"/>
            </p:cNvSpPr>
            <p:nvPr/>
          </p:nvSpPr>
          <p:spPr bwMode="auto">
            <a:xfrm>
              <a:off x="5300663" y="5611813"/>
              <a:ext cx="41275" cy="3365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7" name="Freeform 291"/>
            <p:cNvSpPr>
              <a:spLocks/>
            </p:cNvSpPr>
            <p:nvPr/>
          </p:nvSpPr>
          <p:spPr bwMode="auto">
            <a:xfrm>
              <a:off x="5300663" y="5608638"/>
              <a:ext cx="0" cy="336550"/>
            </a:xfrm>
            <a:custGeom>
              <a:avLst/>
              <a:gdLst>
                <a:gd name="T0" fmla="*/ 106 h 106"/>
                <a:gd name="T1" fmla="*/ 1 h 106"/>
                <a:gd name="T2" fmla="*/ 0 h 10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6">
                  <a:moveTo>
                    <a:pt x="0" y="10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8" name="Freeform 292"/>
            <p:cNvSpPr>
              <a:spLocks/>
            </p:cNvSpPr>
            <p:nvPr/>
          </p:nvSpPr>
          <p:spPr bwMode="auto">
            <a:xfrm>
              <a:off x="5300663" y="56118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9" name="Freeform 293"/>
            <p:cNvSpPr>
              <a:spLocks/>
            </p:cNvSpPr>
            <p:nvPr/>
          </p:nvSpPr>
          <p:spPr bwMode="auto">
            <a:xfrm>
              <a:off x="5338763" y="5611813"/>
              <a:ext cx="0" cy="336550"/>
            </a:xfrm>
            <a:custGeom>
              <a:avLst/>
              <a:gdLst>
                <a:gd name="T0" fmla="*/ 0 h 106"/>
                <a:gd name="T1" fmla="*/ 105 h 106"/>
                <a:gd name="T2" fmla="*/ 106 h 10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6">
                  <a:moveTo>
                    <a:pt x="0" y="0"/>
                  </a:moveTo>
                  <a:lnTo>
                    <a:pt x="0" y="105"/>
                  </a:lnTo>
                  <a:lnTo>
                    <a:pt x="0" y="10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0" name="Freeform 294"/>
            <p:cNvSpPr>
              <a:spLocks/>
            </p:cNvSpPr>
            <p:nvPr/>
          </p:nvSpPr>
          <p:spPr bwMode="auto">
            <a:xfrm>
              <a:off x="529748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1" name="Rectangle 295"/>
            <p:cNvSpPr>
              <a:spLocks noChangeArrowheads="1"/>
            </p:cNvSpPr>
            <p:nvPr/>
          </p:nvSpPr>
          <p:spPr bwMode="auto">
            <a:xfrm>
              <a:off x="5348288" y="5942013"/>
              <a:ext cx="44450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2" name="Freeform 296"/>
            <p:cNvSpPr>
              <a:spLocks/>
            </p:cNvSpPr>
            <p:nvPr/>
          </p:nvSpPr>
          <p:spPr bwMode="auto">
            <a:xfrm>
              <a:off x="5348288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3" name="Freeform 297"/>
            <p:cNvSpPr>
              <a:spLocks/>
            </p:cNvSpPr>
            <p:nvPr/>
          </p:nvSpPr>
          <p:spPr bwMode="auto">
            <a:xfrm>
              <a:off x="5348288" y="59420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4" name="Freeform 298"/>
            <p:cNvSpPr>
              <a:spLocks/>
            </p:cNvSpPr>
            <p:nvPr/>
          </p:nvSpPr>
          <p:spPr bwMode="auto">
            <a:xfrm>
              <a:off x="5389563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5" name="Freeform 299"/>
            <p:cNvSpPr>
              <a:spLocks/>
            </p:cNvSpPr>
            <p:nvPr/>
          </p:nvSpPr>
          <p:spPr bwMode="auto">
            <a:xfrm>
              <a:off x="534511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6" name="Rectangle 300"/>
            <p:cNvSpPr>
              <a:spLocks noChangeArrowheads="1"/>
            </p:cNvSpPr>
            <p:nvPr/>
          </p:nvSpPr>
          <p:spPr bwMode="auto">
            <a:xfrm>
              <a:off x="5399088" y="5926138"/>
              <a:ext cx="41275" cy="222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7" name="Freeform 301"/>
            <p:cNvSpPr>
              <a:spLocks/>
            </p:cNvSpPr>
            <p:nvPr/>
          </p:nvSpPr>
          <p:spPr bwMode="auto">
            <a:xfrm>
              <a:off x="5399088" y="5922963"/>
              <a:ext cx="0" cy="22225"/>
            </a:xfrm>
            <a:custGeom>
              <a:avLst/>
              <a:gdLst>
                <a:gd name="T0" fmla="*/ 7 h 7"/>
                <a:gd name="T1" fmla="*/ 1 h 7"/>
                <a:gd name="T2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8" name="Freeform 302"/>
            <p:cNvSpPr>
              <a:spLocks/>
            </p:cNvSpPr>
            <p:nvPr/>
          </p:nvSpPr>
          <p:spPr bwMode="auto">
            <a:xfrm>
              <a:off x="5399088" y="59261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9" name="Freeform 303"/>
            <p:cNvSpPr>
              <a:spLocks/>
            </p:cNvSpPr>
            <p:nvPr/>
          </p:nvSpPr>
          <p:spPr bwMode="auto">
            <a:xfrm>
              <a:off x="5437188" y="5926138"/>
              <a:ext cx="0" cy="22225"/>
            </a:xfrm>
            <a:custGeom>
              <a:avLst/>
              <a:gdLst>
                <a:gd name="T0" fmla="*/ 0 h 7"/>
                <a:gd name="T1" fmla="*/ 6 h 7"/>
                <a:gd name="T2" fmla="*/ 7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0" name="Freeform 304"/>
            <p:cNvSpPr>
              <a:spLocks/>
            </p:cNvSpPr>
            <p:nvPr/>
          </p:nvSpPr>
          <p:spPr bwMode="auto">
            <a:xfrm>
              <a:off x="53959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1" name="Rectangle 305"/>
            <p:cNvSpPr>
              <a:spLocks noChangeArrowheads="1"/>
            </p:cNvSpPr>
            <p:nvPr/>
          </p:nvSpPr>
          <p:spPr bwMode="auto">
            <a:xfrm>
              <a:off x="5449888" y="5894388"/>
              <a:ext cx="41275" cy="539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2" name="Freeform 306"/>
            <p:cNvSpPr>
              <a:spLocks/>
            </p:cNvSpPr>
            <p:nvPr/>
          </p:nvSpPr>
          <p:spPr bwMode="auto">
            <a:xfrm>
              <a:off x="5449888" y="5891213"/>
              <a:ext cx="0" cy="53975"/>
            </a:xfrm>
            <a:custGeom>
              <a:avLst/>
              <a:gdLst>
                <a:gd name="T0" fmla="*/ 17 h 17"/>
                <a:gd name="T1" fmla="*/ 1 h 17"/>
                <a:gd name="T2" fmla="*/ 0 h 1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3" name="Freeform 307"/>
            <p:cNvSpPr>
              <a:spLocks/>
            </p:cNvSpPr>
            <p:nvPr/>
          </p:nvSpPr>
          <p:spPr bwMode="auto">
            <a:xfrm>
              <a:off x="5449888" y="58943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" name="Freeform 308"/>
            <p:cNvSpPr>
              <a:spLocks/>
            </p:cNvSpPr>
            <p:nvPr/>
          </p:nvSpPr>
          <p:spPr bwMode="auto">
            <a:xfrm>
              <a:off x="5487988" y="5894388"/>
              <a:ext cx="0" cy="53975"/>
            </a:xfrm>
            <a:custGeom>
              <a:avLst/>
              <a:gdLst>
                <a:gd name="T0" fmla="*/ 0 h 17"/>
                <a:gd name="T1" fmla="*/ 16 h 17"/>
                <a:gd name="T2" fmla="*/ 17 h 1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7">
                  <a:moveTo>
                    <a:pt x="0" y="0"/>
                  </a:moveTo>
                  <a:lnTo>
                    <a:pt x="0" y="16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5" name="Freeform 309"/>
            <p:cNvSpPr>
              <a:spLocks/>
            </p:cNvSpPr>
            <p:nvPr/>
          </p:nvSpPr>
          <p:spPr bwMode="auto">
            <a:xfrm>
              <a:off x="54467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6" name="Rectangle 310"/>
            <p:cNvSpPr>
              <a:spLocks noChangeArrowheads="1"/>
            </p:cNvSpPr>
            <p:nvPr/>
          </p:nvSpPr>
          <p:spPr bwMode="auto">
            <a:xfrm>
              <a:off x="5497513" y="5935663"/>
              <a:ext cx="44450" cy="127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7" name="Freeform 311"/>
            <p:cNvSpPr>
              <a:spLocks/>
            </p:cNvSpPr>
            <p:nvPr/>
          </p:nvSpPr>
          <p:spPr bwMode="auto">
            <a:xfrm>
              <a:off x="5497513" y="5932488"/>
              <a:ext cx="0" cy="12700"/>
            </a:xfrm>
            <a:custGeom>
              <a:avLst/>
              <a:gdLst>
                <a:gd name="T0" fmla="*/ 4 h 4"/>
                <a:gd name="T1" fmla="*/ 1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8" name="Freeform 312"/>
            <p:cNvSpPr>
              <a:spLocks/>
            </p:cNvSpPr>
            <p:nvPr/>
          </p:nvSpPr>
          <p:spPr bwMode="auto">
            <a:xfrm>
              <a:off x="5497513" y="59356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9" name="Freeform 313"/>
            <p:cNvSpPr>
              <a:spLocks/>
            </p:cNvSpPr>
            <p:nvPr/>
          </p:nvSpPr>
          <p:spPr bwMode="auto">
            <a:xfrm>
              <a:off x="5538788" y="5935663"/>
              <a:ext cx="0" cy="12700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0" name="Freeform 314"/>
            <p:cNvSpPr>
              <a:spLocks/>
            </p:cNvSpPr>
            <p:nvPr/>
          </p:nvSpPr>
          <p:spPr bwMode="auto">
            <a:xfrm>
              <a:off x="549433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1" name="Freeform 315"/>
            <p:cNvSpPr>
              <a:spLocks/>
            </p:cNvSpPr>
            <p:nvPr/>
          </p:nvSpPr>
          <p:spPr bwMode="auto">
            <a:xfrm>
              <a:off x="5548313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2" name="Freeform 316"/>
            <p:cNvSpPr>
              <a:spLocks/>
            </p:cNvSpPr>
            <p:nvPr/>
          </p:nvSpPr>
          <p:spPr bwMode="auto">
            <a:xfrm>
              <a:off x="5548313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3" name="Freeform 317"/>
            <p:cNvSpPr>
              <a:spLocks/>
            </p:cNvSpPr>
            <p:nvPr/>
          </p:nvSpPr>
          <p:spPr bwMode="auto">
            <a:xfrm>
              <a:off x="5586413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4" name="Freeform 318"/>
            <p:cNvSpPr>
              <a:spLocks/>
            </p:cNvSpPr>
            <p:nvPr/>
          </p:nvSpPr>
          <p:spPr bwMode="auto">
            <a:xfrm>
              <a:off x="55451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5" name="Freeform 319"/>
            <p:cNvSpPr>
              <a:spLocks/>
            </p:cNvSpPr>
            <p:nvPr/>
          </p:nvSpPr>
          <p:spPr bwMode="auto">
            <a:xfrm>
              <a:off x="5548313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6" name="Freeform 320"/>
            <p:cNvSpPr>
              <a:spLocks/>
            </p:cNvSpPr>
            <p:nvPr/>
          </p:nvSpPr>
          <p:spPr bwMode="auto">
            <a:xfrm>
              <a:off x="55451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7" name="Rectangle 321"/>
            <p:cNvSpPr>
              <a:spLocks noChangeArrowheads="1"/>
            </p:cNvSpPr>
            <p:nvPr/>
          </p:nvSpPr>
          <p:spPr bwMode="auto">
            <a:xfrm>
              <a:off x="5599113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8" name="Freeform 322"/>
            <p:cNvSpPr>
              <a:spLocks/>
            </p:cNvSpPr>
            <p:nvPr/>
          </p:nvSpPr>
          <p:spPr bwMode="auto">
            <a:xfrm>
              <a:off x="5599113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9" name="Freeform 323"/>
            <p:cNvSpPr>
              <a:spLocks/>
            </p:cNvSpPr>
            <p:nvPr/>
          </p:nvSpPr>
          <p:spPr bwMode="auto">
            <a:xfrm>
              <a:off x="5599113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0" name="Freeform 324"/>
            <p:cNvSpPr>
              <a:spLocks/>
            </p:cNvSpPr>
            <p:nvPr/>
          </p:nvSpPr>
          <p:spPr bwMode="auto">
            <a:xfrm>
              <a:off x="5637213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1" name="Freeform 325"/>
            <p:cNvSpPr>
              <a:spLocks/>
            </p:cNvSpPr>
            <p:nvPr/>
          </p:nvSpPr>
          <p:spPr bwMode="auto">
            <a:xfrm>
              <a:off x="55959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2" name="Rectangle 326"/>
            <p:cNvSpPr>
              <a:spLocks noChangeArrowheads="1"/>
            </p:cNvSpPr>
            <p:nvPr/>
          </p:nvSpPr>
          <p:spPr bwMode="auto">
            <a:xfrm>
              <a:off x="5646738" y="5678488"/>
              <a:ext cx="44450" cy="269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3" name="Freeform 327"/>
            <p:cNvSpPr>
              <a:spLocks/>
            </p:cNvSpPr>
            <p:nvPr/>
          </p:nvSpPr>
          <p:spPr bwMode="auto">
            <a:xfrm>
              <a:off x="5646738" y="5675313"/>
              <a:ext cx="0" cy="269875"/>
            </a:xfrm>
            <a:custGeom>
              <a:avLst/>
              <a:gdLst>
                <a:gd name="T0" fmla="*/ 85 h 85"/>
                <a:gd name="T1" fmla="*/ 1 h 85"/>
                <a:gd name="T2" fmla="*/ 0 h 8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5">
                  <a:moveTo>
                    <a:pt x="0" y="8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4" name="Freeform 328"/>
            <p:cNvSpPr>
              <a:spLocks/>
            </p:cNvSpPr>
            <p:nvPr/>
          </p:nvSpPr>
          <p:spPr bwMode="auto">
            <a:xfrm>
              <a:off x="5646738" y="56784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5" name="Freeform 329"/>
            <p:cNvSpPr>
              <a:spLocks/>
            </p:cNvSpPr>
            <p:nvPr/>
          </p:nvSpPr>
          <p:spPr bwMode="auto">
            <a:xfrm>
              <a:off x="5688013" y="5678488"/>
              <a:ext cx="0" cy="269875"/>
            </a:xfrm>
            <a:custGeom>
              <a:avLst/>
              <a:gdLst>
                <a:gd name="T0" fmla="*/ 0 h 85"/>
                <a:gd name="T1" fmla="*/ 84 h 85"/>
                <a:gd name="T2" fmla="*/ 85 h 8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5">
                  <a:moveTo>
                    <a:pt x="0" y="0"/>
                  </a:moveTo>
                  <a:lnTo>
                    <a:pt x="0" y="84"/>
                  </a:lnTo>
                  <a:lnTo>
                    <a:pt x="0" y="8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6" name="Freeform 330"/>
            <p:cNvSpPr>
              <a:spLocks/>
            </p:cNvSpPr>
            <p:nvPr/>
          </p:nvSpPr>
          <p:spPr bwMode="auto">
            <a:xfrm>
              <a:off x="564356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7" name="Rectangle 331"/>
            <p:cNvSpPr>
              <a:spLocks noChangeArrowheads="1"/>
            </p:cNvSpPr>
            <p:nvPr/>
          </p:nvSpPr>
          <p:spPr bwMode="auto">
            <a:xfrm>
              <a:off x="5697538" y="5916613"/>
              <a:ext cx="41275" cy="317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8" name="Freeform 332"/>
            <p:cNvSpPr>
              <a:spLocks/>
            </p:cNvSpPr>
            <p:nvPr/>
          </p:nvSpPr>
          <p:spPr bwMode="auto">
            <a:xfrm>
              <a:off x="5697538" y="5913438"/>
              <a:ext cx="0" cy="31750"/>
            </a:xfrm>
            <a:custGeom>
              <a:avLst/>
              <a:gdLst>
                <a:gd name="T0" fmla="*/ 10 h 10"/>
                <a:gd name="T1" fmla="*/ 1 h 10"/>
                <a:gd name="T2" fmla="*/ 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9" name="Freeform 333"/>
            <p:cNvSpPr>
              <a:spLocks/>
            </p:cNvSpPr>
            <p:nvPr/>
          </p:nvSpPr>
          <p:spPr bwMode="auto">
            <a:xfrm>
              <a:off x="5697538" y="59166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0" name="Freeform 334"/>
            <p:cNvSpPr>
              <a:spLocks/>
            </p:cNvSpPr>
            <p:nvPr/>
          </p:nvSpPr>
          <p:spPr bwMode="auto">
            <a:xfrm>
              <a:off x="5735638" y="5916613"/>
              <a:ext cx="0" cy="31750"/>
            </a:xfrm>
            <a:custGeom>
              <a:avLst/>
              <a:gdLst>
                <a:gd name="T0" fmla="*/ 0 h 10"/>
                <a:gd name="T1" fmla="*/ 9 h 10"/>
                <a:gd name="T2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1" name="Freeform 335"/>
            <p:cNvSpPr>
              <a:spLocks/>
            </p:cNvSpPr>
            <p:nvPr/>
          </p:nvSpPr>
          <p:spPr bwMode="auto">
            <a:xfrm>
              <a:off x="569436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2" name="Rectangle 336"/>
            <p:cNvSpPr>
              <a:spLocks noChangeArrowheads="1"/>
            </p:cNvSpPr>
            <p:nvPr/>
          </p:nvSpPr>
          <p:spPr bwMode="auto">
            <a:xfrm>
              <a:off x="5748338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3" name="Freeform 337"/>
            <p:cNvSpPr>
              <a:spLocks/>
            </p:cNvSpPr>
            <p:nvPr/>
          </p:nvSpPr>
          <p:spPr bwMode="auto">
            <a:xfrm>
              <a:off x="5748338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4" name="Freeform 338"/>
            <p:cNvSpPr>
              <a:spLocks/>
            </p:cNvSpPr>
            <p:nvPr/>
          </p:nvSpPr>
          <p:spPr bwMode="auto">
            <a:xfrm>
              <a:off x="5748338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5" name="Freeform 339"/>
            <p:cNvSpPr>
              <a:spLocks/>
            </p:cNvSpPr>
            <p:nvPr/>
          </p:nvSpPr>
          <p:spPr bwMode="auto">
            <a:xfrm>
              <a:off x="5786438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6" name="Freeform 340"/>
            <p:cNvSpPr>
              <a:spLocks/>
            </p:cNvSpPr>
            <p:nvPr/>
          </p:nvSpPr>
          <p:spPr bwMode="auto">
            <a:xfrm>
              <a:off x="574516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7" name="Freeform 341"/>
            <p:cNvSpPr>
              <a:spLocks/>
            </p:cNvSpPr>
            <p:nvPr/>
          </p:nvSpPr>
          <p:spPr bwMode="auto">
            <a:xfrm>
              <a:off x="5795963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8" name="Freeform 342"/>
            <p:cNvSpPr>
              <a:spLocks/>
            </p:cNvSpPr>
            <p:nvPr/>
          </p:nvSpPr>
          <p:spPr bwMode="auto">
            <a:xfrm>
              <a:off x="5795963" y="59451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9" name="Freeform 343"/>
            <p:cNvSpPr>
              <a:spLocks/>
            </p:cNvSpPr>
            <p:nvPr/>
          </p:nvSpPr>
          <p:spPr bwMode="auto">
            <a:xfrm>
              <a:off x="5837238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0" name="Freeform 344"/>
            <p:cNvSpPr>
              <a:spLocks/>
            </p:cNvSpPr>
            <p:nvPr/>
          </p:nvSpPr>
          <p:spPr bwMode="auto">
            <a:xfrm>
              <a:off x="579278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1" name="Freeform 345"/>
            <p:cNvSpPr>
              <a:spLocks/>
            </p:cNvSpPr>
            <p:nvPr/>
          </p:nvSpPr>
          <p:spPr bwMode="auto">
            <a:xfrm>
              <a:off x="5795963" y="59451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2" name="Freeform 346"/>
            <p:cNvSpPr>
              <a:spLocks/>
            </p:cNvSpPr>
            <p:nvPr/>
          </p:nvSpPr>
          <p:spPr bwMode="auto">
            <a:xfrm>
              <a:off x="579278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3" name="Rectangle 347"/>
            <p:cNvSpPr>
              <a:spLocks noChangeArrowheads="1"/>
            </p:cNvSpPr>
            <p:nvPr/>
          </p:nvSpPr>
          <p:spPr bwMode="auto">
            <a:xfrm>
              <a:off x="5846763" y="5805488"/>
              <a:ext cx="41275" cy="142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4" name="Freeform 348"/>
            <p:cNvSpPr>
              <a:spLocks/>
            </p:cNvSpPr>
            <p:nvPr/>
          </p:nvSpPr>
          <p:spPr bwMode="auto">
            <a:xfrm>
              <a:off x="5846763" y="5802313"/>
              <a:ext cx="0" cy="142875"/>
            </a:xfrm>
            <a:custGeom>
              <a:avLst/>
              <a:gdLst>
                <a:gd name="T0" fmla="*/ 45 h 45"/>
                <a:gd name="T1" fmla="*/ 1 h 45"/>
                <a:gd name="T2" fmla="*/ 0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">
                  <a:moveTo>
                    <a:pt x="0" y="4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5" name="Freeform 349"/>
            <p:cNvSpPr>
              <a:spLocks/>
            </p:cNvSpPr>
            <p:nvPr/>
          </p:nvSpPr>
          <p:spPr bwMode="auto">
            <a:xfrm>
              <a:off x="5846763" y="58054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6" name="Freeform 350"/>
            <p:cNvSpPr>
              <a:spLocks/>
            </p:cNvSpPr>
            <p:nvPr/>
          </p:nvSpPr>
          <p:spPr bwMode="auto">
            <a:xfrm>
              <a:off x="5884863" y="5805488"/>
              <a:ext cx="0" cy="142875"/>
            </a:xfrm>
            <a:custGeom>
              <a:avLst/>
              <a:gdLst>
                <a:gd name="T0" fmla="*/ 0 h 45"/>
                <a:gd name="T1" fmla="*/ 44 h 45"/>
                <a:gd name="T2" fmla="*/ 45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">
                  <a:moveTo>
                    <a:pt x="0" y="0"/>
                  </a:moveTo>
                  <a:lnTo>
                    <a:pt x="0" y="44"/>
                  </a:lnTo>
                  <a:lnTo>
                    <a:pt x="0" y="4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7" name="Freeform 351"/>
            <p:cNvSpPr>
              <a:spLocks/>
            </p:cNvSpPr>
            <p:nvPr/>
          </p:nvSpPr>
          <p:spPr bwMode="auto">
            <a:xfrm>
              <a:off x="584358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8" name="Rectangle 352"/>
            <p:cNvSpPr>
              <a:spLocks noChangeArrowheads="1"/>
            </p:cNvSpPr>
            <p:nvPr/>
          </p:nvSpPr>
          <p:spPr bwMode="auto">
            <a:xfrm>
              <a:off x="5894388" y="5942013"/>
              <a:ext cx="44450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9" name="Freeform 353"/>
            <p:cNvSpPr>
              <a:spLocks/>
            </p:cNvSpPr>
            <p:nvPr/>
          </p:nvSpPr>
          <p:spPr bwMode="auto">
            <a:xfrm>
              <a:off x="5894388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0" name="Freeform 354"/>
            <p:cNvSpPr>
              <a:spLocks/>
            </p:cNvSpPr>
            <p:nvPr/>
          </p:nvSpPr>
          <p:spPr bwMode="auto">
            <a:xfrm>
              <a:off x="5894388" y="59420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1" name="Freeform 355"/>
            <p:cNvSpPr>
              <a:spLocks/>
            </p:cNvSpPr>
            <p:nvPr/>
          </p:nvSpPr>
          <p:spPr bwMode="auto">
            <a:xfrm>
              <a:off x="5935663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2" name="Freeform 356"/>
            <p:cNvSpPr>
              <a:spLocks/>
            </p:cNvSpPr>
            <p:nvPr/>
          </p:nvSpPr>
          <p:spPr bwMode="auto">
            <a:xfrm>
              <a:off x="589121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3" name="Rectangle 357"/>
            <p:cNvSpPr>
              <a:spLocks noChangeArrowheads="1"/>
            </p:cNvSpPr>
            <p:nvPr/>
          </p:nvSpPr>
          <p:spPr bwMode="auto">
            <a:xfrm>
              <a:off x="5945188" y="5735638"/>
              <a:ext cx="44450" cy="2127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4" name="Freeform 358"/>
            <p:cNvSpPr>
              <a:spLocks/>
            </p:cNvSpPr>
            <p:nvPr/>
          </p:nvSpPr>
          <p:spPr bwMode="auto">
            <a:xfrm>
              <a:off x="5945188" y="5732463"/>
              <a:ext cx="0" cy="212725"/>
            </a:xfrm>
            <a:custGeom>
              <a:avLst/>
              <a:gdLst>
                <a:gd name="T0" fmla="*/ 67 h 67"/>
                <a:gd name="T1" fmla="*/ 1 h 67"/>
                <a:gd name="T2" fmla="*/ 0 h 6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7">
                  <a:moveTo>
                    <a:pt x="0" y="67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5" name="Freeform 359"/>
            <p:cNvSpPr>
              <a:spLocks/>
            </p:cNvSpPr>
            <p:nvPr/>
          </p:nvSpPr>
          <p:spPr bwMode="auto">
            <a:xfrm>
              <a:off x="5945188" y="57356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6" name="Freeform 360"/>
            <p:cNvSpPr>
              <a:spLocks/>
            </p:cNvSpPr>
            <p:nvPr/>
          </p:nvSpPr>
          <p:spPr bwMode="auto">
            <a:xfrm>
              <a:off x="5986463" y="5735638"/>
              <a:ext cx="0" cy="212725"/>
            </a:xfrm>
            <a:custGeom>
              <a:avLst/>
              <a:gdLst>
                <a:gd name="T0" fmla="*/ 0 h 67"/>
                <a:gd name="T1" fmla="*/ 66 h 67"/>
                <a:gd name="T2" fmla="*/ 67 h 6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7">
                  <a:moveTo>
                    <a:pt x="0" y="0"/>
                  </a:moveTo>
                  <a:lnTo>
                    <a:pt x="0" y="66"/>
                  </a:lnTo>
                  <a:lnTo>
                    <a:pt x="0" y="6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7" name="Freeform 361"/>
            <p:cNvSpPr>
              <a:spLocks/>
            </p:cNvSpPr>
            <p:nvPr/>
          </p:nvSpPr>
          <p:spPr bwMode="auto">
            <a:xfrm>
              <a:off x="594201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8" name="Freeform 362"/>
            <p:cNvSpPr>
              <a:spLocks/>
            </p:cNvSpPr>
            <p:nvPr/>
          </p:nvSpPr>
          <p:spPr bwMode="auto">
            <a:xfrm>
              <a:off x="5995988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9" name="Freeform 363"/>
            <p:cNvSpPr>
              <a:spLocks/>
            </p:cNvSpPr>
            <p:nvPr/>
          </p:nvSpPr>
          <p:spPr bwMode="auto">
            <a:xfrm>
              <a:off x="5995988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0" name="Freeform 364"/>
            <p:cNvSpPr>
              <a:spLocks/>
            </p:cNvSpPr>
            <p:nvPr/>
          </p:nvSpPr>
          <p:spPr bwMode="auto">
            <a:xfrm>
              <a:off x="6034088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1" name="Freeform 365"/>
            <p:cNvSpPr>
              <a:spLocks/>
            </p:cNvSpPr>
            <p:nvPr/>
          </p:nvSpPr>
          <p:spPr bwMode="auto">
            <a:xfrm>
              <a:off x="59928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2" name="Freeform 366"/>
            <p:cNvSpPr>
              <a:spLocks/>
            </p:cNvSpPr>
            <p:nvPr/>
          </p:nvSpPr>
          <p:spPr bwMode="auto">
            <a:xfrm>
              <a:off x="5995988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3" name="Freeform 367"/>
            <p:cNvSpPr>
              <a:spLocks/>
            </p:cNvSpPr>
            <p:nvPr/>
          </p:nvSpPr>
          <p:spPr bwMode="auto">
            <a:xfrm>
              <a:off x="59928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4" name="Freeform 368"/>
            <p:cNvSpPr>
              <a:spLocks/>
            </p:cNvSpPr>
            <p:nvPr/>
          </p:nvSpPr>
          <p:spPr bwMode="auto">
            <a:xfrm>
              <a:off x="6046788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5" name="Freeform 369"/>
            <p:cNvSpPr>
              <a:spLocks/>
            </p:cNvSpPr>
            <p:nvPr/>
          </p:nvSpPr>
          <p:spPr bwMode="auto">
            <a:xfrm>
              <a:off x="6046788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6" name="Freeform 370"/>
            <p:cNvSpPr>
              <a:spLocks/>
            </p:cNvSpPr>
            <p:nvPr/>
          </p:nvSpPr>
          <p:spPr bwMode="auto">
            <a:xfrm>
              <a:off x="6084888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7" name="Freeform 371"/>
            <p:cNvSpPr>
              <a:spLocks/>
            </p:cNvSpPr>
            <p:nvPr/>
          </p:nvSpPr>
          <p:spPr bwMode="auto">
            <a:xfrm>
              <a:off x="60436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8" name="Freeform 372"/>
            <p:cNvSpPr>
              <a:spLocks/>
            </p:cNvSpPr>
            <p:nvPr/>
          </p:nvSpPr>
          <p:spPr bwMode="auto">
            <a:xfrm>
              <a:off x="6046788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9" name="Freeform 373"/>
            <p:cNvSpPr>
              <a:spLocks/>
            </p:cNvSpPr>
            <p:nvPr/>
          </p:nvSpPr>
          <p:spPr bwMode="auto">
            <a:xfrm>
              <a:off x="60436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0" name="Rectangle 374"/>
            <p:cNvSpPr>
              <a:spLocks noChangeArrowheads="1"/>
            </p:cNvSpPr>
            <p:nvPr/>
          </p:nvSpPr>
          <p:spPr bwMode="auto">
            <a:xfrm>
              <a:off x="6094413" y="5942013"/>
              <a:ext cx="44450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1" name="Freeform 375"/>
            <p:cNvSpPr>
              <a:spLocks/>
            </p:cNvSpPr>
            <p:nvPr/>
          </p:nvSpPr>
          <p:spPr bwMode="auto">
            <a:xfrm>
              <a:off x="6094413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2" name="Freeform 376"/>
            <p:cNvSpPr>
              <a:spLocks/>
            </p:cNvSpPr>
            <p:nvPr/>
          </p:nvSpPr>
          <p:spPr bwMode="auto">
            <a:xfrm>
              <a:off x="6094413" y="59420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3" name="Freeform 377"/>
            <p:cNvSpPr>
              <a:spLocks/>
            </p:cNvSpPr>
            <p:nvPr/>
          </p:nvSpPr>
          <p:spPr bwMode="auto">
            <a:xfrm>
              <a:off x="6135688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4" name="Freeform 378"/>
            <p:cNvSpPr>
              <a:spLocks/>
            </p:cNvSpPr>
            <p:nvPr/>
          </p:nvSpPr>
          <p:spPr bwMode="auto">
            <a:xfrm>
              <a:off x="609123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5" name="Rectangle 379"/>
            <p:cNvSpPr>
              <a:spLocks noChangeArrowheads="1"/>
            </p:cNvSpPr>
            <p:nvPr/>
          </p:nvSpPr>
          <p:spPr bwMode="auto">
            <a:xfrm>
              <a:off x="6145213" y="5627688"/>
              <a:ext cx="41275" cy="3206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" name="Freeform 380"/>
            <p:cNvSpPr>
              <a:spLocks/>
            </p:cNvSpPr>
            <p:nvPr/>
          </p:nvSpPr>
          <p:spPr bwMode="auto">
            <a:xfrm>
              <a:off x="6145213" y="5624513"/>
              <a:ext cx="0" cy="320675"/>
            </a:xfrm>
            <a:custGeom>
              <a:avLst/>
              <a:gdLst>
                <a:gd name="T0" fmla="*/ 101 h 101"/>
                <a:gd name="T1" fmla="*/ 1 h 101"/>
                <a:gd name="T2" fmla="*/ 0 h 10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1">
                  <a:moveTo>
                    <a:pt x="0" y="10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" name="Freeform 381"/>
            <p:cNvSpPr>
              <a:spLocks/>
            </p:cNvSpPr>
            <p:nvPr/>
          </p:nvSpPr>
          <p:spPr bwMode="auto">
            <a:xfrm>
              <a:off x="6145213" y="56276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" name="Freeform 382"/>
            <p:cNvSpPr>
              <a:spLocks/>
            </p:cNvSpPr>
            <p:nvPr/>
          </p:nvSpPr>
          <p:spPr bwMode="auto">
            <a:xfrm>
              <a:off x="6183313" y="5627688"/>
              <a:ext cx="0" cy="320675"/>
            </a:xfrm>
            <a:custGeom>
              <a:avLst/>
              <a:gdLst>
                <a:gd name="T0" fmla="*/ 0 h 101"/>
                <a:gd name="T1" fmla="*/ 100 h 101"/>
                <a:gd name="T2" fmla="*/ 101 h 10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1">
                  <a:moveTo>
                    <a:pt x="0" y="0"/>
                  </a:moveTo>
                  <a:lnTo>
                    <a:pt x="0" y="100"/>
                  </a:lnTo>
                  <a:lnTo>
                    <a:pt x="0" y="10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" name="Freeform 383"/>
            <p:cNvSpPr>
              <a:spLocks/>
            </p:cNvSpPr>
            <p:nvPr/>
          </p:nvSpPr>
          <p:spPr bwMode="auto">
            <a:xfrm>
              <a:off x="61420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" name="Rectangle 384"/>
            <p:cNvSpPr>
              <a:spLocks noChangeArrowheads="1"/>
            </p:cNvSpPr>
            <p:nvPr/>
          </p:nvSpPr>
          <p:spPr bwMode="auto">
            <a:xfrm>
              <a:off x="6196013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" name="Freeform 385"/>
            <p:cNvSpPr>
              <a:spLocks/>
            </p:cNvSpPr>
            <p:nvPr/>
          </p:nvSpPr>
          <p:spPr bwMode="auto">
            <a:xfrm>
              <a:off x="6196013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" name="Freeform 386"/>
            <p:cNvSpPr>
              <a:spLocks/>
            </p:cNvSpPr>
            <p:nvPr/>
          </p:nvSpPr>
          <p:spPr bwMode="auto">
            <a:xfrm>
              <a:off x="6196013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" name="Freeform 387"/>
            <p:cNvSpPr>
              <a:spLocks/>
            </p:cNvSpPr>
            <p:nvPr/>
          </p:nvSpPr>
          <p:spPr bwMode="auto">
            <a:xfrm>
              <a:off x="6234113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" name="Freeform 388"/>
            <p:cNvSpPr>
              <a:spLocks/>
            </p:cNvSpPr>
            <p:nvPr/>
          </p:nvSpPr>
          <p:spPr bwMode="auto">
            <a:xfrm>
              <a:off x="61928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" name="Rectangle 389"/>
            <p:cNvSpPr>
              <a:spLocks noChangeArrowheads="1"/>
            </p:cNvSpPr>
            <p:nvPr/>
          </p:nvSpPr>
          <p:spPr bwMode="auto">
            <a:xfrm>
              <a:off x="6243638" y="5888038"/>
              <a:ext cx="44450" cy="603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6" name="Freeform 390"/>
            <p:cNvSpPr>
              <a:spLocks/>
            </p:cNvSpPr>
            <p:nvPr/>
          </p:nvSpPr>
          <p:spPr bwMode="auto">
            <a:xfrm>
              <a:off x="6243638" y="5884863"/>
              <a:ext cx="0" cy="60325"/>
            </a:xfrm>
            <a:custGeom>
              <a:avLst/>
              <a:gdLst>
                <a:gd name="T0" fmla="*/ 19 h 19"/>
                <a:gd name="T1" fmla="*/ 1 h 19"/>
                <a:gd name="T2" fmla="*/ 0 h 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">
                  <a:moveTo>
                    <a:pt x="0" y="1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" name="Freeform 391"/>
            <p:cNvSpPr>
              <a:spLocks/>
            </p:cNvSpPr>
            <p:nvPr/>
          </p:nvSpPr>
          <p:spPr bwMode="auto">
            <a:xfrm>
              <a:off x="6243638" y="58880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8" name="Freeform 392"/>
            <p:cNvSpPr>
              <a:spLocks/>
            </p:cNvSpPr>
            <p:nvPr/>
          </p:nvSpPr>
          <p:spPr bwMode="auto">
            <a:xfrm>
              <a:off x="6284913" y="5888038"/>
              <a:ext cx="0" cy="60325"/>
            </a:xfrm>
            <a:custGeom>
              <a:avLst/>
              <a:gdLst>
                <a:gd name="T0" fmla="*/ 0 h 19"/>
                <a:gd name="T1" fmla="*/ 18 h 19"/>
                <a:gd name="T2" fmla="*/ 19 h 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">
                  <a:moveTo>
                    <a:pt x="0" y="0"/>
                  </a:moveTo>
                  <a:lnTo>
                    <a:pt x="0" y="18"/>
                  </a:lnTo>
                  <a:lnTo>
                    <a:pt x="0" y="1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9" name="Freeform 393"/>
            <p:cNvSpPr>
              <a:spLocks/>
            </p:cNvSpPr>
            <p:nvPr/>
          </p:nvSpPr>
          <p:spPr bwMode="auto">
            <a:xfrm>
              <a:off x="624046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0" name="Rectangle 394"/>
            <p:cNvSpPr>
              <a:spLocks noChangeArrowheads="1"/>
            </p:cNvSpPr>
            <p:nvPr/>
          </p:nvSpPr>
          <p:spPr bwMode="auto">
            <a:xfrm>
              <a:off x="6294438" y="4852988"/>
              <a:ext cx="41275" cy="10953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1" name="Freeform 395"/>
            <p:cNvSpPr>
              <a:spLocks/>
            </p:cNvSpPr>
            <p:nvPr/>
          </p:nvSpPr>
          <p:spPr bwMode="auto">
            <a:xfrm>
              <a:off x="6294438" y="4849813"/>
              <a:ext cx="0" cy="1095375"/>
            </a:xfrm>
            <a:custGeom>
              <a:avLst/>
              <a:gdLst>
                <a:gd name="T0" fmla="*/ 345 h 345"/>
                <a:gd name="T1" fmla="*/ 1 h 345"/>
                <a:gd name="T2" fmla="*/ 0 h 3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5">
                  <a:moveTo>
                    <a:pt x="0" y="34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2" name="Freeform 396"/>
            <p:cNvSpPr>
              <a:spLocks/>
            </p:cNvSpPr>
            <p:nvPr/>
          </p:nvSpPr>
          <p:spPr bwMode="auto">
            <a:xfrm>
              <a:off x="6294438" y="48529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3" name="Freeform 397"/>
            <p:cNvSpPr>
              <a:spLocks/>
            </p:cNvSpPr>
            <p:nvPr/>
          </p:nvSpPr>
          <p:spPr bwMode="auto">
            <a:xfrm>
              <a:off x="6332538" y="4852988"/>
              <a:ext cx="0" cy="1095375"/>
            </a:xfrm>
            <a:custGeom>
              <a:avLst/>
              <a:gdLst>
                <a:gd name="T0" fmla="*/ 0 h 345"/>
                <a:gd name="T1" fmla="*/ 344 h 345"/>
                <a:gd name="T2" fmla="*/ 345 h 3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5">
                  <a:moveTo>
                    <a:pt x="0" y="0"/>
                  </a:moveTo>
                  <a:lnTo>
                    <a:pt x="0" y="344"/>
                  </a:lnTo>
                  <a:lnTo>
                    <a:pt x="0" y="34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4" name="Freeform 398"/>
            <p:cNvSpPr>
              <a:spLocks/>
            </p:cNvSpPr>
            <p:nvPr/>
          </p:nvSpPr>
          <p:spPr bwMode="auto">
            <a:xfrm>
              <a:off x="629126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5" name="Rectangle 399"/>
            <p:cNvSpPr>
              <a:spLocks noChangeArrowheads="1"/>
            </p:cNvSpPr>
            <p:nvPr/>
          </p:nvSpPr>
          <p:spPr bwMode="auto">
            <a:xfrm>
              <a:off x="6345238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6" name="Freeform 400"/>
            <p:cNvSpPr>
              <a:spLocks/>
            </p:cNvSpPr>
            <p:nvPr/>
          </p:nvSpPr>
          <p:spPr bwMode="auto">
            <a:xfrm>
              <a:off x="6345238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7" name="Freeform 401"/>
            <p:cNvSpPr>
              <a:spLocks/>
            </p:cNvSpPr>
            <p:nvPr/>
          </p:nvSpPr>
          <p:spPr bwMode="auto">
            <a:xfrm>
              <a:off x="6345238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8" name="Freeform 402"/>
            <p:cNvSpPr>
              <a:spLocks/>
            </p:cNvSpPr>
            <p:nvPr/>
          </p:nvSpPr>
          <p:spPr bwMode="auto">
            <a:xfrm>
              <a:off x="6383338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9" name="Freeform 403"/>
            <p:cNvSpPr>
              <a:spLocks/>
            </p:cNvSpPr>
            <p:nvPr/>
          </p:nvSpPr>
          <p:spPr bwMode="auto">
            <a:xfrm>
              <a:off x="634206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0" name="Rectangle 404"/>
            <p:cNvSpPr>
              <a:spLocks noChangeArrowheads="1"/>
            </p:cNvSpPr>
            <p:nvPr/>
          </p:nvSpPr>
          <p:spPr bwMode="auto">
            <a:xfrm>
              <a:off x="6392863" y="5910263"/>
              <a:ext cx="44450" cy="381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1" name="Freeform 405"/>
            <p:cNvSpPr>
              <a:spLocks/>
            </p:cNvSpPr>
            <p:nvPr/>
          </p:nvSpPr>
          <p:spPr bwMode="auto">
            <a:xfrm>
              <a:off x="6392863" y="5907088"/>
              <a:ext cx="0" cy="38100"/>
            </a:xfrm>
            <a:custGeom>
              <a:avLst/>
              <a:gdLst>
                <a:gd name="T0" fmla="*/ 12 h 12"/>
                <a:gd name="T1" fmla="*/ 1 h 12"/>
                <a:gd name="T2" fmla="*/ 0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1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2" name="Freeform 406"/>
            <p:cNvSpPr>
              <a:spLocks/>
            </p:cNvSpPr>
            <p:nvPr/>
          </p:nvSpPr>
          <p:spPr bwMode="auto">
            <a:xfrm>
              <a:off x="6392863" y="59102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3" name="Freeform 408"/>
            <p:cNvSpPr>
              <a:spLocks/>
            </p:cNvSpPr>
            <p:nvPr/>
          </p:nvSpPr>
          <p:spPr bwMode="auto">
            <a:xfrm>
              <a:off x="6434138" y="5910263"/>
              <a:ext cx="0" cy="38100"/>
            </a:xfrm>
            <a:custGeom>
              <a:avLst/>
              <a:gdLst>
                <a:gd name="T0" fmla="*/ 0 h 12"/>
                <a:gd name="T1" fmla="*/ 11 h 12"/>
                <a:gd name="T2" fmla="*/ 12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0"/>
                  </a:moveTo>
                  <a:lnTo>
                    <a:pt x="0" y="11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4" name="Freeform 409"/>
            <p:cNvSpPr>
              <a:spLocks/>
            </p:cNvSpPr>
            <p:nvPr/>
          </p:nvSpPr>
          <p:spPr bwMode="auto">
            <a:xfrm>
              <a:off x="638968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5" name="Rectangle 410"/>
            <p:cNvSpPr>
              <a:spLocks noChangeArrowheads="1"/>
            </p:cNvSpPr>
            <p:nvPr/>
          </p:nvSpPr>
          <p:spPr bwMode="auto">
            <a:xfrm>
              <a:off x="6443663" y="5805488"/>
              <a:ext cx="41275" cy="142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6" name="Freeform 411"/>
            <p:cNvSpPr>
              <a:spLocks/>
            </p:cNvSpPr>
            <p:nvPr/>
          </p:nvSpPr>
          <p:spPr bwMode="auto">
            <a:xfrm>
              <a:off x="6443663" y="5802313"/>
              <a:ext cx="0" cy="142875"/>
            </a:xfrm>
            <a:custGeom>
              <a:avLst/>
              <a:gdLst>
                <a:gd name="T0" fmla="*/ 45 h 45"/>
                <a:gd name="T1" fmla="*/ 1 h 45"/>
                <a:gd name="T2" fmla="*/ 0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">
                  <a:moveTo>
                    <a:pt x="0" y="4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7" name="Freeform 412"/>
            <p:cNvSpPr>
              <a:spLocks/>
            </p:cNvSpPr>
            <p:nvPr/>
          </p:nvSpPr>
          <p:spPr bwMode="auto">
            <a:xfrm>
              <a:off x="6443663" y="58054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8" name="Freeform 413"/>
            <p:cNvSpPr>
              <a:spLocks/>
            </p:cNvSpPr>
            <p:nvPr/>
          </p:nvSpPr>
          <p:spPr bwMode="auto">
            <a:xfrm>
              <a:off x="6481763" y="5805488"/>
              <a:ext cx="0" cy="142875"/>
            </a:xfrm>
            <a:custGeom>
              <a:avLst/>
              <a:gdLst>
                <a:gd name="T0" fmla="*/ 0 h 45"/>
                <a:gd name="T1" fmla="*/ 44 h 45"/>
                <a:gd name="T2" fmla="*/ 45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">
                  <a:moveTo>
                    <a:pt x="0" y="0"/>
                  </a:moveTo>
                  <a:lnTo>
                    <a:pt x="0" y="44"/>
                  </a:lnTo>
                  <a:lnTo>
                    <a:pt x="0" y="4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9" name="Freeform 414"/>
            <p:cNvSpPr>
              <a:spLocks/>
            </p:cNvSpPr>
            <p:nvPr/>
          </p:nvSpPr>
          <p:spPr bwMode="auto">
            <a:xfrm>
              <a:off x="644048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0" name="Rectangle 415"/>
            <p:cNvSpPr>
              <a:spLocks noChangeArrowheads="1"/>
            </p:cNvSpPr>
            <p:nvPr/>
          </p:nvSpPr>
          <p:spPr bwMode="auto">
            <a:xfrm>
              <a:off x="6491288" y="5821363"/>
              <a:ext cx="44450" cy="1270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1" name="Freeform 416"/>
            <p:cNvSpPr>
              <a:spLocks/>
            </p:cNvSpPr>
            <p:nvPr/>
          </p:nvSpPr>
          <p:spPr bwMode="auto">
            <a:xfrm>
              <a:off x="6491288" y="5818188"/>
              <a:ext cx="0" cy="127000"/>
            </a:xfrm>
            <a:custGeom>
              <a:avLst/>
              <a:gdLst>
                <a:gd name="T0" fmla="*/ 40 h 40"/>
                <a:gd name="T1" fmla="*/ 1 h 40"/>
                <a:gd name="T2" fmla="*/ 0 h 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0">
                  <a:moveTo>
                    <a:pt x="0" y="4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2" name="Freeform 417"/>
            <p:cNvSpPr>
              <a:spLocks/>
            </p:cNvSpPr>
            <p:nvPr/>
          </p:nvSpPr>
          <p:spPr bwMode="auto">
            <a:xfrm>
              <a:off x="6491288" y="58213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3" name="Freeform 418"/>
            <p:cNvSpPr>
              <a:spLocks/>
            </p:cNvSpPr>
            <p:nvPr/>
          </p:nvSpPr>
          <p:spPr bwMode="auto">
            <a:xfrm>
              <a:off x="6532563" y="5821363"/>
              <a:ext cx="0" cy="127000"/>
            </a:xfrm>
            <a:custGeom>
              <a:avLst/>
              <a:gdLst>
                <a:gd name="T0" fmla="*/ 0 h 40"/>
                <a:gd name="T1" fmla="*/ 39 h 40"/>
                <a:gd name="T2" fmla="*/ 40 h 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0">
                  <a:moveTo>
                    <a:pt x="0" y="0"/>
                  </a:moveTo>
                  <a:lnTo>
                    <a:pt x="0" y="39"/>
                  </a:lnTo>
                  <a:lnTo>
                    <a:pt x="0" y="4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4" name="Freeform 419"/>
            <p:cNvSpPr>
              <a:spLocks/>
            </p:cNvSpPr>
            <p:nvPr/>
          </p:nvSpPr>
          <p:spPr bwMode="auto">
            <a:xfrm>
              <a:off x="648811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5" name="Rectangle 420"/>
            <p:cNvSpPr>
              <a:spLocks noChangeArrowheads="1"/>
            </p:cNvSpPr>
            <p:nvPr/>
          </p:nvSpPr>
          <p:spPr bwMode="auto">
            <a:xfrm>
              <a:off x="6542088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6" name="Freeform 421"/>
            <p:cNvSpPr>
              <a:spLocks/>
            </p:cNvSpPr>
            <p:nvPr/>
          </p:nvSpPr>
          <p:spPr bwMode="auto">
            <a:xfrm>
              <a:off x="6542088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7" name="Freeform 422"/>
            <p:cNvSpPr>
              <a:spLocks/>
            </p:cNvSpPr>
            <p:nvPr/>
          </p:nvSpPr>
          <p:spPr bwMode="auto">
            <a:xfrm>
              <a:off x="6542088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8" name="Freeform 423"/>
            <p:cNvSpPr>
              <a:spLocks/>
            </p:cNvSpPr>
            <p:nvPr/>
          </p:nvSpPr>
          <p:spPr bwMode="auto">
            <a:xfrm>
              <a:off x="6580188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9" name="Freeform 424"/>
            <p:cNvSpPr>
              <a:spLocks/>
            </p:cNvSpPr>
            <p:nvPr/>
          </p:nvSpPr>
          <p:spPr bwMode="auto">
            <a:xfrm>
              <a:off x="65389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0" name="Rectangle 425"/>
            <p:cNvSpPr>
              <a:spLocks noChangeArrowheads="1"/>
            </p:cNvSpPr>
            <p:nvPr/>
          </p:nvSpPr>
          <p:spPr bwMode="auto">
            <a:xfrm>
              <a:off x="6592888" y="5830888"/>
              <a:ext cx="41275" cy="1174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1" name="Freeform 426"/>
            <p:cNvSpPr>
              <a:spLocks/>
            </p:cNvSpPr>
            <p:nvPr/>
          </p:nvSpPr>
          <p:spPr bwMode="auto">
            <a:xfrm>
              <a:off x="6592888" y="5827713"/>
              <a:ext cx="0" cy="117475"/>
            </a:xfrm>
            <a:custGeom>
              <a:avLst/>
              <a:gdLst>
                <a:gd name="T0" fmla="*/ 37 h 37"/>
                <a:gd name="T1" fmla="*/ 1 h 37"/>
                <a:gd name="T2" fmla="*/ 0 h 3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">
                  <a:moveTo>
                    <a:pt x="0" y="37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2" name="Freeform 427"/>
            <p:cNvSpPr>
              <a:spLocks/>
            </p:cNvSpPr>
            <p:nvPr/>
          </p:nvSpPr>
          <p:spPr bwMode="auto">
            <a:xfrm>
              <a:off x="6592888" y="58308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3" name="Freeform 428"/>
            <p:cNvSpPr>
              <a:spLocks/>
            </p:cNvSpPr>
            <p:nvPr/>
          </p:nvSpPr>
          <p:spPr bwMode="auto">
            <a:xfrm>
              <a:off x="6630988" y="5830888"/>
              <a:ext cx="0" cy="117475"/>
            </a:xfrm>
            <a:custGeom>
              <a:avLst/>
              <a:gdLst>
                <a:gd name="T0" fmla="*/ 0 h 37"/>
                <a:gd name="T1" fmla="*/ 36 h 37"/>
                <a:gd name="T2" fmla="*/ 37 h 3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">
                  <a:moveTo>
                    <a:pt x="0" y="0"/>
                  </a:moveTo>
                  <a:lnTo>
                    <a:pt x="0" y="36"/>
                  </a:lnTo>
                  <a:lnTo>
                    <a:pt x="0" y="3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4" name="Freeform 429"/>
            <p:cNvSpPr>
              <a:spLocks/>
            </p:cNvSpPr>
            <p:nvPr/>
          </p:nvSpPr>
          <p:spPr bwMode="auto">
            <a:xfrm>
              <a:off x="65897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5" name="Rectangle 430"/>
            <p:cNvSpPr>
              <a:spLocks noChangeArrowheads="1"/>
            </p:cNvSpPr>
            <p:nvPr/>
          </p:nvSpPr>
          <p:spPr bwMode="auto">
            <a:xfrm>
              <a:off x="6640513" y="5789613"/>
              <a:ext cx="44450" cy="1587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6" name="Freeform 431"/>
            <p:cNvSpPr>
              <a:spLocks/>
            </p:cNvSpPr>
            <p:nvPr/>
          </p:nvSpPr>
          <p:spPr bwMode="auto">
            <a:xfrm>
              <a:off x="6640513" y="5786438"/>
              <a:ext cx="0" cy="158750"/>
            </a:xfrm>
            <a:custGeom>
              <a:avLst/>
              <a:gdLst>
                <a:gd name="T0" fmla="*/ 50 h 50"/>
                <a:gd name="T1" fmla="*/ 1 h 50"/>
                <a:gd name="T2" fmla="*/ 0 h 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0">
                  <a:moveTo>
                    <a:pt x="0" y="5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7" name="Freeform 432"/>
            <p:cNvSpPr>
              <a:spLocks/>
            </p:cNvSpPr>
            <p:nvPr/>
          </p:nvSpPr>
          <p:spPr bwMode="auto">
            <a:xfrm>
              <a:off x="6640513" y="57896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8" name="Freeform 433"/>
            <p:cNvSpPr>
              <a:spLocks/>
            </p:cNvSpPr>
            <p:nvPr/>
          </p:nvSpPr>
          <p:spPr bwMode="auto">
            <a:xfrm>
              <a:off x="6681788" y="5789613"/>
              <a:ext cx="0" cy="158750"/>
            </a:xfrm>
            <a:custGeom>
              <a:avLst/>
              <a:gdLst>
                <a:gd name="T0" fmla="*/ 0 h 50"/>
                <a:gd name="T1" fmla="*/ 49 h 50"/>
                <a:gd name="T2" fmla="*/ 50 h 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0">
                  <a:moveTo>
                    <a:pt x="0" y="0"/>
                  </a:moveTo>
                  <a:lnTo>
                    <a:pt x="0" y="49"/>
                  </a:lnTo>
                  <a:lnTo>
                    <a:pt x="0" y="5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9" name="Freeform 434"/>
            <p:cNvSpPr>
              <a:spLocks/>
            </p:cNvSpPr>
            <p:nvPr/>
          </p:nvSpPr>
          <p:spPr bwMode="auto">
            <a:xfrm>
              <a:off x="663733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0" name="Freeform 435"/>
            <p:cNvSpPr>
              <a:spLocks/>
            </p:cNvSpPr>
            <p:nvPr/>
          </p:nvSpPr>
          <p:spPr bwMode="auto">
            <a:xfrm>
              <a:off x="6691313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1" name="Freeform 436"/>
            <p:cNvSpPr>
              <a:spLocks/>
            </p:cNvSpPr>
            <p:nvPr/>
          </p:nvSpPr>
          <p:spPr bwMode="auto">
            <a:xfrm>
              <a:off x="6691313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2" name="Freeform 437"/>
            <p:cNvSpPr>
              <a:spLocks/>
            </p:cNvSpPr>
            <p:nvPr/>
          </p:nvSpPr>
          <p:spPr bwMode="auto">
            <a:xfrm>
              <a:off x="6729413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3" name="Freeform 438"/>
            <p:cNvSpPr>
              <a:spLocks/>
            </p:cNvSpPr>
            <p:nvPr/>
          </p:nvSpPr>
          <p:spPr bwMode="auto">
            <a:xfrm>
              <a:off x="66881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4" name="Freeform 439"/>
            <p:cNvSpPr>
              <a:spLocks/>
            </p:cNvSpPr>
            <p:nvPr/>
          </p:nvSpPr>
          <p:spPr bwMode="auto">
            <a:xfrm>
              <a:off x="6691313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5" name="Freeform 440"/>
            <p:cNvSpPr>
              <a:spLocks/>
            </p:cNvSpPr>
            <p:nvPr/>
          </p:nvSpPr>
          <p:spPr bwMode="auto">
            <a:xfrm>
              <a:off x="66881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6" name="Rectangle 441"/>
            <p:cNvSpPr>
              <a:spLocks noChangeArrowheads="1"/>
            </p:cNvSpPr>
            <p:nvPr/>
          </p:nvSpPr>
          <p:spPr bwMode="auto">
            <a:xfrm>
              <a:off x="6742113" y="5815013"/>
              <a:ext cx="41275" cy="133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7" name="Freeform 442"/>
            <p:cNvSpPr>
              <a:spLocks/>
            </p:cNvSpPr>
            <p:nvPr/>
          </p:nvSpPr>
          <p:spPr bwMode="auto">
            <a:xfrm>
              <a:off x="6742113" y="5811838"/>
              <a:ext cx="0" cy="133350"/>
            </a:xfrm>
            <a:custGeom>
              <a:avLst/>
              <a:gdLst>
                <a:gd name="T0" fmla="*/ 42 h 42"/>
                <a:gd name="T1" fmla="*/ 1 h 42"/>
                <a:gd name="T2" fmla="*/ 0 h 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2">
                  <a:moveTo>
                    <a:pt x="0" y="4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8" name="Freeform 443"/>
            <p:cNvSpPr>
              <a:spLocks/>
            </p:cNvSpPr>
            <p:nvPr/>
          </p:nvSpPr>
          <p:spPr bwMode="auto">
            <a:xfrm>
              <a:off x="6742113" y="5815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9" name="Freeform 444"/>
            <p:cNvSpPr>
              <a:spLocks/>
            </p:cNvSpPr>
            <p:nvPr/>
          </p:nvSpPr>
          <p:spPr bwMode="auto">
            <a:xfrm>
              <a:off x="6780213" y="5815013"/>
              <a:ext cx="0" cy="133350"/>
            </a:xfrm>
            <a:custGeom>
              <a:avLst/>
              <a:gdLst>
                <a:gd name="T0" fmla="*/ 0 h 42"/>
                <a:gd name="T1" fmla="*/ 41 h 42"/>
                <a:gd name="T2" fmla="*/ 42 h 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2">
                  <a:moveTo>
                    <a:pt x="0" y="0"/>
                  </a:moveTo>
                  <a:lnTo>
                    <a:pt x="0" y="41"/>
                  </a:lnTo>
                  <a:lnTo>
                    <a:pt x="0" y="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0" name="Freeform 445"/>
            <p:cNvSpPr>
              <a:spLocks/>
            </p:cNvSpPr>
            <p:nvPr/>
          </p:nvSpPr>
          <p:spPr bwMode="auto">
            <a:xfrm>
              <a:off x="67389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1" name="Rectangle 446"/>
            <p:cNvSpPr>
              <a:spLocks noChangeArrowheads="1"/>
            </p:cNvSpPr>
            <p:nvPr/>
          </p:nvSpPr>
          <p:spPr bwMode="auto">
            <a:xfrm>
              <a:off x="6789738" y="5916613"/>
              <a:ext cx="44450" cy="317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2" name="Freeform 447"/>
            <p:cNvSpPr>
              <a:spLocks/>
            </p:cNvSpPr>
            <p:nvPr/>
          </p:nvSpPr>
          <p:spPr bwMode="auto">
            <a:xfrm>
              <a:off x="6789738" y="5913438"/>
              <a:ext cx="0" cy="31750"/>
            </a:xfrm>
            <a:custGeom>
              <a:avLst/>
              <a:gdLst>
                <a:gd name="T0" fmla="*/ 10 h 10"/>
                <a:gd name="T1" fmla="*/ 1 h 10"/>
                <a:gd name="T2" fmla="*/ 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3" name="Freeform 448"/>
            <p:cNvSpPr>
              <a:spLocks/>
            </p:cNvSpPr>
            <p:nvPr/>
          </p:nvSpPr>
          <p:spPr bwMode="auto">
            <a:xfrm>
              <a:off x="6789738" y="59166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4" name="Freeform 449"/>
            <p:cNvSpPr>
              <a:spLocks/>
            </p:cNvSpPr>
            <p:nvPr/>
          </p:nvSpPr>
          <p:spPr bwMode="auto">
            <a:xfrm>
              <a:off x="6831013" y="5916613"/>
              <a:ext cx="0" cy="31750"/>
            </a:xfrm>
            <a:custGeom>
              <a:avLst/>
              <a:gdLst>
                <a:gd name="T0" fmla="*/ 0 h 10"/>
                <a:gd name="T1" fmla="*/ 9 h 10"/>
                <a:gd name="T2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5" name="Freeform 450"/>
            <p:cNvSpPr>
              <a:spLocks/>
            </p:cNvSpPr>
            <p:nvPr/>
          </p:nvSpPr>
          <p:spPr bwMode="auto">
            <a:xfrm>
              <a:off x="678656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6" name="Rectangle 451"/>
            <p:cNvSpPr>
              <a:spLocks noChangeArrowheads="1"/>
            </p:cNvSpPr>
            <p:nvPr/>
          </p:nvSpPr>
          <p:spPr bwMode="auto">
            <a:xfrm>
              <a:off x="6840538" y="5865813"/>
              <a:ext cx="41275" cy="825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7" name="Freeform 452"/>
            <p:cNvSpPr>
              <a:spLocks/>
            </p:cNvSpPr>
            <p:nvPr/>
          </p:nvSpPr>
          <p:spPr bwMode="auto">
            <a:xfrm>
              <a:off x="6840538" y="5862638"/>
              <a:ext cx="0" cy="82550"/>
            </a:xfrm>
            <a:custGeom>
              <a:avLst/>
              <a:gdLst>
                <a:gd name="T0" fmla="*/ 26 h 26"/>
                <a:gd name="T1" fmla="*/ 1 h 26"/>
                <a:gd name="T2" fmla="*/ 0 h 2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6">
                  <a:moveTo>
                    <a:pt x="0" y="2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8" name="Freeform 453"/>
            <p:cNvSpPr>
              <a:spLocks/>
            </p:cNvSpPr>
            <p:nvPr/>
          </p:nvSpPr>
          <p:spPr bwMode="auto">
            <a:xfrm>
              <a:off x="6840538" y="58658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9" name="Freeform 454"/>
            <p:cNvSpPr>
              <a:spLocks/>
            </p:cNvSpPr>
            <p:nvPr/>
          </p:nvSpPr>
          <p:spPr bwMode="auto">
            <a:xfrm>
              <a:off x="6878638" y="5865813"/>
              <a:ext cx="0" cy="82550"/>
            </a:xfrm>
            <a:custGeom>
              <a:avLst/>
              <a:gdLst>
                <a:gd name="T0" fmla="*/ 0 h 26"/>
                <a:gd name="T1" fmla="*/ 25 h 26"/>
                <a:gd name="T2" fmla="*/ 26 h 2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6">
                  <a:moveTo>
                    <a:pt x="0" y="0"/>
                  </a:moveTo>
                  <a:lnTo>
                    <a:pt x="0" y="25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0" name="Freeform 455"/>
            <p:cNvSpPr>
              <a:spLocks/>
            </p:cNvSpPr>
            <p:nvPr/>
          </p:nvSpPr>
          <p:spPr bwMode="auto">
            <a:xfrm>
              <a:off x="683736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1" name="Rectangle 456"/>
            <p:cNvSpPr>
              <a:spLocks noChangeArrowheads="1"/>
            </p:cNvSpPr>
            <p:nvPr/>
          </p:nvSpPr>
          <p:spPr bwMode="auto">
            <a:xfrm>
              <a:off x="6891338" y="5014913"/>
              <a:ext cx="41275" cy="9334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2" name="Freeform 457"/>
            <p:cNvSpPr>
              <a:spLocks/>
            </p:cNvSpPr>
            <p:nvPr/>
          </p:nvSpPr>
          <p:spPr bwMode="auto">
            <a:xfrm>
              <a:off x="6891338" y="5011738"/>
              <a:ext cx="0" cy="933450"/>
            </a:xfrm>
            <a:custGeom>
              <a:avLst/>
              <a:gdLst>
                <a:gd name="T0" fmla="*/ 294 h 294"/>
                <a:gd name="T1" fmla="*/ 1 h 294"/>
                <a:gd name="T2" fmla="*/ 0 h 29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94">
                  <a:moveTo>
                    <a:pt x="0" y="29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3" name="Freeform 458"/>
            <p:cNvSpPr>
              <a:spLocks/>
            </p:cNvSpPr>
            <p:nvPr/>
          </p:nvSpPr>
          <p:spPr bwMode="auto">
            <a:xfrm>
              <a:off x="6891338" y="50149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4" name="Freeform 459"/>
            <p:cNvSpPr>
              <a:spLocks/>
            </p:cNvSpPr>
            <p:nvPr/>
          </p:nvSpPr>
          <p:spPr bwMode="auto">
            <a:xfrm>
              <a:off x="6929438" y="5014913"/>
              <a:ext cx="0" cy="933450"/>
            </a:xfrm>
            <a:custGeom>
              <a:avLst/>
              <a:gdLst>
                <a:gd name="T0" fmla="*/ 0 h 294"/>
                <a:gd name="T1" fmla="*/ 293 h 294"/>
                <a:gd name="T2" fmla="*/ 294 h 29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94">
                  <a:moveTo>
                    <a:pt x="0" y="0"/>
                  </a:moveTo>
                  <a:lnTo>
                    <a:pt x="0" y="293"/>
                  </a:lnTo>
                  <a:lnTo>
                    <a:pt x="0" y="29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5" name="Freeform 460"/>
            <p:cNvSpPr>
              <a:spLocks/>
            </p:cNvSpPr>
            <p:nvPr/>
          </p:nvSpPr>
          <p:spPr bwMode="auto">
            <a:xfrm>
              <a:off x="688816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6" name="Rectangle 461"/>
            <p:cNvSpPr>
              <a:spLocks noChangeArrowheads="1"/>
            </p:cNvSpPr>
            <p:nvPr/>
          </p:nvSpPr>
          <p:spPr bwMode="auto">
            <a:xfrm>
              <a:off x="6938963" y="3754438"/>
              <a:ext cx="44450" cy="21939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7" name="Freeform 462"/>
            <p:cNvSpPr>
              <a:spLocks/>
            </p:cNvSpPr>
            <p:nvPr/>
          </p:nvSpPr>
          <p:spPr bwMode="auto">
            <a:xfrm>
              <a:off x="6938963" y="3751263"/>
              <a:ext cx="0" cy="2193925"/>
            </a:xfrm>
            <a:custGeom>
              <a:avLst/>
              <a:gdLst>
                <a:gd name="T0" fmla="*/ 691 h 691"/>
                <a:gd name="T1" fmla="*/ 1 h 691"/>
                <a:gd name="T2" fmla="*/ 0 h 69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91">
                  <a:moveTo>
                    <a:pt x="0" y="69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8" name="Freeform 463"/>
            <p:cNvSpPr>
              <a:spLocks/>
            </p:cNvSpPr>
            <p:nvPr/>
          </p:nvSpPr>
          <p:spPr bwMode="auto">
            <a:xfrm>
              <a:off x="6938963" y="37544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9" name="Freeform 464"/>
            <p:cNvSpPr>
              <a:spLocks/>
            </p:cNvSpPr>
            <p:nvPr/>
          </p:nvSpPr>
          <p:spPr bwMode="auto">
            <a:xfrm>
              <a:off x="6980238" y="3754438"/>
              <a:ext cx="0" cy="2193925"/>
            </a:xfrm>
            <a:custGeom>
              <a:avLst/>
              <a:gdLst>
                <a:gd name="T0" fmla="*/ 0 h 691"/>
                <a:gd name="T1" fmla="*/ 690 h 691"/>
                <a:gd name="T2" fmla="*/ 691 h 69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91">
                  <a:moveTo>
                    <a:pt x="0" y="0"/>
                  </a:moveTo>
                  <a:lnTo>
                    <a:pt x="0" y="690"/>
                  </a:lnTo>
                  <a:lnTo>
                    <a:pt x="0" y="69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0" name="Freeform 465"/>
            <p:cNvSpPr>
              <a:spLocks/>
            </p:cNvSpPr>
            <p:nvPr/>
          </p:nvSpPr>
          <p:spPr bwMode="auto">
            <a:xfrm>
              <a:off x="693578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1" name="Rectangle 466"/>
            <p:cNvSpPr>
              <a:spLocks noChangeArrowheads="1"/>
            </p:cNvSpPr>
            <p:nvPr/>
          </p:nvSpPr>
          <p:spPr bwMode="auto">
            <a:xfrm>
              <a:off x="6989763" y="5681663"/>
              <a:ext cx="41275" cy="2667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2" name="Freeform 467"/>
            <p:cNvSpPr>
              <a:spLocks/>
            </p:cNvSpPr>
            <p:nvPr/>
          </p:nvSpPr>
          <p:spPr bwMode="auto">
            <a:xfrm>
              <a:off x="6989763" y="5678488"/>
              <a:ext cx="0" cy="266700"/>
            </a:xfrm>
            <a:custGeom>
              <a:avLst/>
              <a:gdLst>
                <a:gd name="T0" fmla="*/ 84 h 84"/>
                <a:gd name="T1" fmla="*/ 1 h 84"/>
                <a:gd name="T2" fmla="*/ 0 h 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4">
                  <a:moveTo>
                    <a:pt x="0" y="8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3" name="Freeform 468"/>
            <p:cNvSpPr>
              <a:spLocks/>
            </p:cNvSpPr>
            <p:nvPr/>
          </p:nvSpPr>
          <p:spPr bwMode="auto">
            <a:xfrm>
              <a:off x="6989763" y="56816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4" name="Freeform 469"/>
            <p:cNvSpPr>
              <a:spLocks/>
            </p:cNvSpPr>
            <p:nvPr/>
          </p:nvSpPr>
          <p:spPr bwMode="auto">
            <a:xfrm>
              <a:off x="7027863" y="5681663"/>
              <a:ext cx="0" cy="266700"/>
            </a:xfrm>
            <a:custGeom>
              <a:avLst/>
              <a:gdLst>
                <a:gd name="T0" fmla="*/ 0 h 84"/>
                <a:gd name="T1" fmla="*/ 83 h 84"/>
                <a:gd name="T2" fmla="*/ 84 h 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4">
                  <a:moveTo>
                    <a:pt x="0" y="0"/>
                  </a:moveTo>
                  <a:lnTo>
                    <a:pt x="0" y="83"/>
                  </a:lnTo>
                  <a:lnTo>
                    <a:pt x="0" y="8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5" name="Freeform 470"/>
            <p:cNvSpPr>
              <a:spLocks/>
            </p:cNvSpPr>
            <p:nvPr/>
          </p:nvSpPr>
          <p:spPr bwMode="auto">
            <a:xfrm>
              <a:off x="698658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6" name="Rectangle 471"/>
            <p:cNvSpPr>
              <a:spLocks noChangeArrowheads="1"/>
            </p:cNvSpPr>
            <p:nvPr/>
          </p:nvSpPr>
          <p:spPr bwMode="auto">
            <a:xfrm>
              <a:off x="7037388" y="4640263"/>
              <a:ext cx="44450" cy="13081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7" name="Freeform 472"/>
            <p:cNvSpPr>
              <a:spLocks/>
            </p:cNvSpPr>
            <p:nvPr/>
          </p:nvSpPr>
          <p:spPr bwMode="auto">
            <a:xfrm>
              <a:off x="7037388" y="4637088"/>
              <a:ext cx="0" cy="1308100"/>
            </a:xfrm>
            <a:custGeom>
              <a:avLst/>
              <a:gdLst>
                <a:gd name="T0" fmla="*/ 412 h 412"/>
                <a:gd name="T1" fmla="*/ 1 h 412"/>
                <a:gd name="T2" fmla="*/ 0 h 4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12">
                  <a:moveTo>
                    <a:pt x="0" y="41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8" name="Freeform 473"/>
            <p:cNvSpPr>
              <a:spLocks/>
            </p:cNvSpPr>
            <p:nvPr/>
          </p:nvSpPr>
          <p:spPr bwMode="auto">
            <a:xfrm>
              <a:off x="7037388" y="46402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9" name="Freeform 474"/>
            <p:cNvSpPr>
              <a:spLocks/>
            </p:cNvSpPr>
            <p:nvPr/>
          </p:nvSpPr>
          <p:spPr bwMode="auto">
            <a:xfrm>
              <a:off x="7078663" y="4640263"/>
              <a:ext cx="0" cy="1308100"/>
            </a:xfrm>
            <a:custGeom>
              <a:avLst/>
              <a:gdLst>
                <a:gd name="T0" fmla="*/ 0 h 412"/>
                <a:gd name="T1" fmla="*/ 411 h 412"/>
                <a:gd name="T2" fmla="*/ 412 h 4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12">
                  <a:moveTo>
                    <a:pt x="0" y="0"/>
                  </a:moveTo>
                  <a:lnTo>
                    <a:pt x="0" y="411"/>
                  </a:lnTo>
                  <a:lnTo>
                    <a:pt x="0" y="41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0" name="Freeform 475"/>
            <p:cNvSpPr>
              <a:spLocks/>
            </p:cNvSpPr>
            <p:nvPr/>
          </p:nvSpPr>
          <p:spPr bwMode="auto">
            <a:xfrm>
              <a:off x="703421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62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roup 1067"/>
          <p:cNvGrpSpPr/>
          <p:nvPr/>
        </p:nvGrpSpPr>
        <p:grpSpPr>
          <a:xfrm>
            <a:off x="2244153" y="1720850"/>
            <a:ext cx="79375" cy="3787775"/>
            <a:chOff x="2435225" y="1720850"/>
            <a:chExt cx="79375" cy="3787775"/>
          </a:xfrm>
        </p:grpSpPr>
        <p:sp>
          <p:nvSpPr>
            <p:cNvPr id="1069" name="Freeform 519"/>
            <p:cNvSpPr>
              <a:spLocks/>
            </p:cNvSpPr>
            <p:nvPr/>
          </p:nvSpPr>
          <p:spPr bwMode="auto">
            <a:xfrm>
              <a:off x="2435225" y="55086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0" name="Freeform 520"/>
            <p:cNvSpPr>
              <a:spLocks/>
            </p:cNvSpPr>
            <p:nvPr/>
          </p:nvSpPr>
          <p:spPr bwMode="auto">
            <a:xfrm>
              <a:off x="2435225" y="456247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1" name="Freeform 521"/>
            <p:cNvSpPr>
              <a:spLocks/>
            </p:cNvSpPr>
            <p:nvPr/>
          </p:nvSpPr>
          <p:spPr bwMode="auto">
            <a:xfrm>
              <a:off x="2435225" y="36163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2" name="Freeform 522"/>
            <p:cNvSpPr>
              <a:spLocks/>
            </p:cNvSpPr>
            <p:nvPr/>
          </p:nvSpPr>
          <p:spPr bwMode="auto">
            <a:xfrm>
              <a:off x="2435225" y="267017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3" name="Freeform 523"/>
            <p:cNvSpPr>
              <a:spLocks/>
            </p:cNvSpPr>
            <p:nvPr/>
          </p:nvSpPr>
          <p:spPr bwMode="auto">
            <a:xfrm>
              <a:off x="2435225" y="172402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4" name="Freeform 524"/>
            <p:cNvSpPr>
              <a:spLocks/>
            </p:cNvSpPr>
            <p:nvPr/>
          </p:nvSpPr>
          <p:spPr bwMode="auto">
            <a:xfrm>
              <a:off x="2473325" y="53213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" name="Freeform 525"/>
            <p:cNvSpPr>
              <a:spLocks/>
            </p:cNvSpPr>
            <p:nvPr/>
          </p:nvSpPr>
          <p:spPr bwMode="auto">
            <a:xfrm>
              <a:off x="2473325" y="51308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6" name="Freeform 526"/>
            <p:cNvSpPr>
              <a:spLocks/>
            </p:cNvSpPr>
            <p:nvPr/>
          </p:nvSpPr>
          <p:spPr bwMode="auto">
            <a:xfrm>
              <a:off x="2473325" y="49403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7" name="Freeform 527"/>
            <p:cNvSpPr>
              <a:spLocks/>
            </p:cNvSpPr>
            <p:nvPr/>
          </p:nvSpPr>
          <p:spPr bwMode="auto">
            <a:xfrm>
              <a:off x="2473325" y="47529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8" name="Freeform 528"/>
            <p:cNvSpPr>
              <a:spLocks/>
            </p:cNvSpPr>
            <p:nvPr/>
          </p:nvSpPr>
          <p:spPr bwMode="auto">
            <a:xfrm>
              <a:off x="2473325" y="4375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9" name="Freeform 529"/>
            <p:cNvSpPr>
              <a:spLocks/>
            </p:cNvSpPr>
            <p:nvPr/>
          </p:nvSpPr>
          <p:spPr bwMode="auto">
            <a:xfrm>
              <a:off x="2473325" y="41846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0" name="Freeform 530"/>
            <p:cNvSpPr>
              <a:spLocks/>
            </p:cNvSpPr>
            <p:nvPr/>
          </p:nvSpPr>
          <p:spPr bwMode="auto">
            <a:xfrm>
              <a:off x="2473325" y="39941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1" name="Freeform 531"/>
            <p:cNvSpPr>
              <a:spLocks/>
            </p:cNvSpPr>
            <p:nvPr/>
          </p:nvSpPr>
          <p:spPr bwMode="auto">
            <a:xfrm>
              <a:off x="2473325" y="38068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2" name="Freeform 532"/>
            <p:cNvSpPr>
              <a:spLocks/>
            </p:cNvSpPr>
            <p:nvPr/>
          </p:nvSpPr>
          <p:spPr bwMode="auto">
            <a:xfrm>
              <a:off x="2473325" y="34290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3" name="Freeform 533"/>
            <p:cNvSpPr>
              <a:spLocks/>
            </p:cNvSpPr>
            <p:nvPr/>
          </p:nvSpPr>
          <p:spPr bwMode="auto">
            <a:xfrm>
              <a:off x="2473325" y="32385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4" name="Freeform 534"/>
            <p:cNvSpPr>
              <a:spLocks/>
            </p:cNvSpPr>
            <p:nvPr/>
          </p:nvSpPr>
          <p:spPr bwMode="auto">
            <a:xfrm>
              <a:off x="2473325" y="304800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" name="Freeform 535"/>
            <p:cNvSpPr>
              <a:spLocks/>
            </p:cNvSpPr>
            <p:nvPr/>
          </p:nvSpPr>
          <p:spPr bwMode="auto">
            <a:xfrm>
              <a:off x="2473325" y="286067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" name="Freeform 536"/>
            <p:cNvSpPr>
              <a:spLocks/>
            </p:cNvSpPr>
            <p:nvPr/>
          </p:nvSpPr>
          <p:spPr bwMode="auto">
            <a:xfrm>
              <a:off x="2473325" y="2482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7" name="Freeform 537"/>
            <p:cNvSpPr>
              <a:spLocks/>
            </p:cNvSpPr>
            <p:nvPr/>
          </p:nvSpPr>
          <p:spPr bwMode="auto">
            <a:xfrm>
              <a:off x="2473325" y="22923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8" name="Freeform 538"/>
            <p:cNvSpPr>
              <a:spLocks/>
            </p:cNvSpPr>
            <p:nvPr/>
          </p:nvSpPr>
          <p:spPr bwMode="auto">
            <a:xfrm>
              <a:off x="2473325" y="2101850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9" name="Freeform 539"/>
            <p:cNvSpPr>
              <a:spLocks/>
            </p:cNvSpPr>
            <p:nvPr/>
          </p:nvSpPr>
          <p:spPr bwMode="auto">
            <a:xfrm>
              <a:off x="2473325" y="1914525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0" name="Freeform 561"/>
            <p:cNvSpPr>
              <a:spLocks/>
            </p:cNvSpPr>
            <p:nvPr/>
          </p:nvSpPr>
          <p:spPr bwMode="auto">
            <a:xfrm>
              <a:off x="2514600" y="1720850"/>
              <a:ext cx="0" cy="3787775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15" name="Rectangle 572"/>
          <p:cNvSpPr>
            <a:spLocks noChangeArrowheads="1"/>
          </p:cNvSpPr>
          <p:nvPr/>
        </p:nvSpPr>
        <p:spPr bwMode="auto">
          <a:xfrm rot="5400000">
            <a:off x="24510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1901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6" name="Rectangle 573"/>
          <p:cNvSpPr>
            <a:spLocks noChangeArrowheads="1"/>
          </p:cNvSpPr>
          <p:nvPr/>
        </p:nvSpPr>
        <p:spPr bwMode="auto">
          <a:xfrm rot="5400000">
            <a:off x="26002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1906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7" name="Rectangle 574"/>
          <p:cNvSpPr>
            <a:spLocks noChangeArrowheads="1"/>
          </p:cNvSpPr>
          <p:nvPr/>
        </p:nvSpPr>
        <p:spPr bwMode="auto">
          <a:xfrm rot="5400000">
            <a:off x="2758376" y="5649654"/>
            <a:ext cx="32842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1911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8" name="Rectangle 575"/>
          <p:cNvSpPr>
            <a:spLocks noChangeArrowheads="1"/>
          </p:cNvSpPr>
          <p:nvPr/>
        </p:nvSpPr>
        <p:spPr bwMode="auto">
          <a:xfrm rot="5400000">
            <a:off x="29018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1916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9" name="Rectangle 576"/>
          <p:cNvSpPr>
            <a:spLocks noChangeArrowheads="1"/>
          </p:cNvSpPr>
          <p:nvPr/>
        </p:nvSpPr>
        <p:spPr bwMode="auto">
          <a:xfrm rot="5400000">
            <a:off x="30511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1920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0" name="Rectangle 577"/>
          <p:cNvSpPr>
            <a:spLocks noChangeArrowheads="1"/>
          </p:cNvSpPr>
          <p:nvPr/>
        </p:nvSpPr>
        <p:spPr bwMode="auto">
          <a:xfrm rot="5400000">
            <a:off x="32035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1928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1" name="Rectangle 578"/>
          <p:cNvSpPr>
            <a:spLocks noChangeArrowheads="1"/>
          </p:cNvSpPr>
          <p:nvPr/>
        </p:nvSpPr>
        <p:spPr bwMode="auto">
          <a:xfrm rot="5400000">
            <a:off x="33527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1933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2" name="Rectangle 579"/>
          <p:cNvSpPr>
            <a:spLocks noChangeArrowheads="1"/>
          </p:cNvSpPr>
          <p:nvPr/>
        </p:nvSpPr>
        <p:spPr bwMode="auto">
          <a:xfrm rot="5400000">
            <a:off x="35051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1936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3" name="Rectangle 580"/>
          <p:cNvSpPr>
            <a:spLocks noChangeArrowheads="1"/>
          </p:cNvSpPr>
          <p:nvPr/>
        </p:nvSpPr>
        <p:spPr bwMode="auto">
          <a:xfrm rot="5400000">
            <a:off x="36543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1941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4" name="Rectangle 581"/>
          <p:cNvSpPr>
            <a:spLocks noChangeArrowheads="1"/>
          </p:cNvSpPr>
          <p:nvPr/>
        </p:nvSpPr>
        <p:spPr bwMode="auto">
          <a:xfrm rot="5400000">
            <a:off x="38067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1944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5" name="Rectangle 582"/>
          <p:cNvSpPr>
            <a:spLocks noChangeArrowheads="1"/>
          </p:cNvSpPr>
          <p:nvPr/>
        </p:nvSpPr>
        <p:spPr bwMode="auto">
          <a:xfrm rot="5400000">
            <a:off x="39559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1947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" name="Rectangle 583"/>
          <p:cNvSpPr>
            <a:spLocks noChangeArrowheads="1"/>
          </p:cNvSpPr>
          <p:nvPr/>
        </p:nvSpPr>
        <p:spPr bwMode="auto">
          <a:xfrm rot="5400000">
            <a:off x="41083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1950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" name="Rectangle 584"/>
          <p:cNvSpPr>
            <a:spLocks noChangeArrowheads="1"/>
          </p:cNvSpPr>
          <p:nvPr/>
        </p:nvSpPr>
        <p:spPr bwMode="auto">
          <a:xfrm rot="5400000">
            <a:off x="42576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1953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8" name="Rectangle 585"/>
          <p:cNvSpPr>
            <a:spLocks noChangeArrowheads="1"/>
          </p:cNvSpPr>
          <p:nvPr/>
        </p:nvSpPr>
        <p:spPr bwMode="auto">
          <a:xfrm rot="5400000">
            <a:off x="441001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9" name="Rectangle 586"/>
          <p:cNvSpPr>
            <a:spLocks noChangeArrowheads="1"/>
          </p:cNvSpPr>
          <p:nvPr/>
        </p:nvSpPr>
        <p:spPr bwMode="auto">
          <a:xfrm rot="5400000">
            <a:off x="45592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1959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0" name="Rectangle 587"/>
          <p:cNvSpPr>
            <a:spLocks noChangeArrowheads="1"/>
          </p:cNvSpPr>
          <p:nvPr/>
        </p:nvSpPr>
        <p:spPr bwMode="auto">
          <a:xfrm rot="5400000">
            <a:off x="471164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1962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1" name="Rectangle 588"/>
          <p:cNvSpPr>
            <a:spLocks noChangeArrowheads="1"/>
          </p:cNvSpPr>
          <p:nvPr/>
        </p:nvSpPr>
        <p:spPr bwMode="auto">
          <a:xfrm rot="5400000">
            <a:off x="48608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1965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2" name="Rectangle 589"/>
          <p:cNvSpPr>
            <a:spLocks noChangeArrowheads="1"/>
          </p:cNvSpPr>
          <p:nvPr/>
        </p:nvSpPr>
        <p:spPr bwMode="auto">
          <a:xfrm rot="5400000">
            <a:off x="5013269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1968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3" name="Rectangle 590"/>
          <p:cNvSpPr>
            <a:spLocks noChangeArrowheads="1"/>
          </p:cNvSpPr>
          <p:nvPr/>
        </p:nvSpPr>
        <p:spPr bwMode="auto">
          <a:xfrm rot="5400000">
            <a:off x="5162494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1971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4" name="Rectangle 591"/>
          <p:cNvSpPr>
            <a:spLocks noChangeArrowheads="1"/>
          </p:cNvSpPr>
          <p:nvPr/>
        </p:nvSpPr>
        <p:spPr bwMode="auto">
          <a:xfrm rot="5400000">
            <a:off x="53101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1974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5" name="Rectangle 592"/>
          <p:cNvSpPr>
            <a:spLocks noChangeArrowheads="1"/>
          </p:cNvSpPr>
          <p:nvPr/>
        </p:nvSpPr>
        <p:spPr bwMode="auto">
          <a:xfrm rot="5400000">
            <a:off x="54625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1977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6" name="Rectangle 593"/>
          <p:cNvSpPr>
            <a:spLocks noChangeArrowheads="1"/>
          </p:cNvSpPr>
          <p:nvPr/>
        </p:nvSpPr>
        <p:spPr bwMode="auto">
          <a:xfrm rot="5400000">
            <a:off x="561175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1980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7" name="Rectangle 594"/>
          <p:cNvSpPr>
            <a:spLocks noChangeArrowheads="1"/>
          </p:cNvSpPr>
          <p:nvPr/>
        </p:nvSpPr>
        <p:spPr bwMode="auto">
          <a:xfrm rot="5400000">
            <a:off x="576415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1983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8" name="Rectangle 595"/>
          <p:cNvSpPr>
            <a:spLocks noChangeArrowheads="1"/>
          </p:cNvSpPr>
          <p:nvPr/>
        </p:nvSpPr>
        <p:spPr bwMode="auto">
          <a:xfrm rot="5400000">
            <a:off x="591338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1986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9" name="Rectangle 596"/>
          <p:cNvSpPr>
            <a:spLocks noChangeArrowheads="1"/>
          </p:cNvSpPr>
          <p:nvPr/>
        </p:nvSpPr>
        <p:spPr bwMode="auto">
          <a:xfrm rot="5400000">
            <a:off x="606578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1989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0" name="Rectangle 597"/>
          <p:cNvSpPr>
            <a:spLocks noChangeArrowheads="1"/>
          </p:cNvSpPr>
          <p:nvPr/>
        </p:nvSpPr>
        <p:spPr bwMode="auto">
          <a:xfrm rot="5400000">
            <a:off x="621818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1992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1" name="Rectangle 598"/>
          <p:cNvSpPr>
            <a:spLocks noChangeArrowheads="1"/>
          </p:cNvSpPr>
          <p:nvPr/>
        </p:nvSpPr>
        <p:spPr bwMode="auto">
          <a:xfrm rot="5400000">
            <a:off x="636740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1995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2" name="Rectangle 599"/>
          <p:cNvSpPr>
            <a:spLocks noChangeArrowheads="1"/>
          </p:cNvSpPr>
          <p:nvPr/>
        </p:nvSpPr>
        <p:spPr bwMode="auto">
          <a:xfrm rot="5400000">
            <a:off x="65166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1998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3" name="Rectangle 600"/>
          <p:cNvSpPr>
            <a:spLocks noChangeArrowheads="1"/>
          </p:cNvSpPr>
          <p:nvPr/>
        </p:nvSpPr>
        <p:spPr bwMode="auto">
          <a:xfrm rot="5400000">
            <a:off x="6669032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2001</a:t>
            </a:r>
            <a:endParaRPr kumimoji="0" lang="en-US" altLang="en-US" sz="1800" i="0" u="none" strike="noStrike" cap="none" normalizeH="0" baseline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4" name="Rectangle 601"/>
          <p:cNvSpPr>
            <a:spLocks noChangeArrowheads="1"/>
          </p:cNvSpPr>
          <p:nvPr/>
        </p:nvSpPr>
        <p:spPr bwMode="auto">
          <a:xfrm rot="5400000">
            <a:off x="6818257" y="5649654"/>
            <a:ext cx="33983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2004</a:t>
            </a:r>
            <a:endParaRPr kumimoji="0" lang="en-US" altLang="en-US" sz="180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45" name="Rectangle 603"/>
          <p:cNvSpPr>
            <a:spLocks noChangeArrowheads="1"/>
          </p:cNvSpPr>
          <p:nvPr/>
        </p:nvSpPr>
        <p:spPr bwMode="auto">
          <a:xfrm>
            <a:off x="4654550" y="5991225"/>
            <a:ext cx="36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year</a:t>
            </a:r>
          </a:p>
        </p:txBody>
      </p:sp>
      <p:sp>
        <p:nvSpPr>
          <p:cNvPr id="1618" name="TextBox 1617"/>
          <p:cNvSpPr txBox="1"/>
          <p:nvPr/>
        </p:nvSpPr>
        <p:spPr>
          <a:xfrm>
            <a:off x="218363" y="95534"/>
            <a:ext cx="792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1900-2013 US Hurricane Damage in 2005 USD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19" name="TextBox 1618"/>
          <p:cNvSpPr txBox="1"/>
          <p:nvPr/>
        </p:nvSpPr>
        <p:spPr>
          <a:xfrm>
            <a:off x="671094" y="827957"/>
            <a:ext cx="7875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Damage accounting for increased wealth and population</a:t>
            </a:r>
            <a:endParaRPr lang="en-US" sz="2000" baseline="0" dirty="0" smtClea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20" name="TextBox 1619"/>
          <p:cNvSpPr txBox="1"/>
          <p:nvPr/>
        </p:nvSpPr>
        <p:spPr>
          <a:xfrm>
            <a:off x="106877" y="6412676"/>
            <a:ext cx="2154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From </a:t>
            </a:r>
            <a:r>
              <a:rPr lang="en-US" sz="1400" b="1" baseline="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Pielke</a:t>
            </a:r>
            <a:r>
              <a:rPr lang="en-US" sz="14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 et al., 2008</a:t>
            </a:r>
            <a:endParaRPr lang="en-US" sz="1400" b="1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716" name="TextBox 8715"/>
          <p:cNvSpPr txBox="1"/>
          <p:nvPr/>
        </p:nvSpPr>
        <p:spPr>
          <a:xfrm rot="16200000">
            <a:off x="1801503" y="3183533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1900 Galveston</a:t>
            </a:r>
            <a:endParaRPr lang="en-US" sz="1400" b="1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22" name="TextBox 1621"/>
          <p:cNvSpPr txBox="1"/>
          <p:nvPr/>
        </p:nvSpPr>
        <p:spPr>
          <a:xfrm rot="16200000">
            <a:off x="2254156" y="3440093"/>
            <a:ext cx="1495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1915 Galveston</a:t>
            </a:r>
            <a:endParaRPr lang="en-US" sz="1400" b="1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23" name="TextBox 1622"/>
          <p:cNvSpPr txBox="1"/>
          <p:nvPr/>
        </p:nvSpPr>
        <p:spPr>
          <a:xfrm rot="16200000">
            <a:off x="2717366" y="1765111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1926 Miami</a:t>
            </a:r>
            <a:endParaRPr lang="en-US" sz="1400" b="1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24" name="TextBox 1623"/>
          <p:cNvSpPr txBox="1"/>
          <p:nvPr/>
        </p:nvSpPr>
        <p:spPr>
          <a:xfrm rot="16200000">
            <a:off x="5674636" y="3678074"/>
            <a:ext cx="1282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1992 Andrew</a:t>
            </a:r>
            <a:endParaRPr lang="en-US" sz="1400" b="1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25" name="TextBox 1624"/>
          <p:cNvSpPr txBox="1"/>
          <p:nvPr/>
        </p:nvSpPr>
        <p:spPr>
          <a:xfrm rot="16200000">
            <a:off x="2799885" y="3799572"/>
            <a:ext cx="1755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1938 New England</a:t>
            </a:r>
            <a:endParaRPr lang="en-US" sz="1400" b="1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26" name="TextBox 1625"/>
          <p:cNvSpPr txBox="1"/>
          <p:nvPr/>
        </p:nvSpPr>
        <p:spPr>
          <a:xfrm rot="16200000">
            <a:off x="6230285" y="3816827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2004 season</a:t>
            </a:r>
            <a:endParaRPr lang="en-US" sz="1400" b="1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27" name="TextBox 1626"/>
          <p:cNvSpPr txBox="1"/>
          <p:nvPr/>
        </p:nvSpPr>
        <p:spPr>
          <a:xfrm rot="16200000">
            <a:off x="6338139" y="2563508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2005 season</a:t>
            </a:r>
            <a:endParaRPr lang="en-US" sz="1400" b="1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29" name="TextBox 1628"/>
          <p:cNvSpPr txBox="1"/>
          <p:nvPr/>
        </p:nvSpPr>
        <p:spPr>
          <a:xfrm rot="16200000">
            <a:off x="6721115" y="3738073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Sandy</a:t>
            </a:r>
            <a:endParaRPr lang="en-US" sz="1400" b="1" baseline="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1630" name="Group 1629"/>
          <p:cNvGrpSpPr/>
          <p:nvPr/>
        </p:nvGrpSpPr>
        <p:grpSpPr>
          <a:xfrm>
            <a:off x="7303381" y="1720850"/>
            <a:ext cx="79375" cy="3790688"/>
            <a:chOff x="7303381" y="1720850"/>
            <a:chExt cx="79375" cy="3790688"/>
          </a:xfrm>
        </p:grpSpPr>
        <p:sp>
          <p:nvSpPr>
            <p:cNvPr id="1631" name="Freeform 540"/>
            <p:cNvSpPr>
              <a:spLocks/>
            </p:cNvSpPr>
            <p:nvPr/>
          </p:nvSpPr>
          <p:spPr bwMode="auto">
            <a:xfrm>
              <a:off x="7303381" y="550862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2" name="Freeform 541"/>
            <p:cNvSpPr>
              <a:spLocks/>
            </p:cNvSpPr>
            <p:nvPr/>
          </p:nvSpPr>
          <p:spPr bwMode="auto">
            <a:xfrm>
              <a:off x="7303381" y="456247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3" name="Freeform 542"/>
            <p:cNvSpPr>
              <a:spLocks/>
            </p:cNvSpPr>
            <p:nvPr/>
          </p:nvSpPr>
          <p:spPr bwMode="auto">
            <a:xfrm>
              <a:off x="7303381" y="361632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4" name="Freeform 543"/>
            <p:cNvSpPr>
              <a:spLocks/>
            </p:cNvSpPr>
            <p:nvPr/>
          </p:nvSpPr>
          <p:spPr bwMode="auto">
            <a:xfrm>
              <a:off x="7303381" y="267017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5" name="Freeform 544"/>
            <p:cNvSpPr>
              <a:spLocks/>
            </p:cNvSpPr>
            <p:nvPr/>
          </p:nvSpPr>
          <p:spPr bwMode="auto">
            <a:xfrm>
              <a:off x="7303381" y="172402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6" name="Freeform 545"/>
            <p:cNvSpPr>
              <a:spLocks/>
            </p:cNvSpPr>
            <p:nvPr/>
          </p:nvSpPr>
          <p:spPr bwMode="auto">
            <a:xfrm>
              <a:off x="7303381" y="53213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7" name="Freeform 546"/>
            <p:cNvSpPr>
              <a:spLocks/>
            </p:cNvSpPr>
            <p:nvPr/>
          </p:nvSpPr>
          <p:spPr bwMode="auto">
            <a:xfrm>
              <a:off x="7303381" y="51308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" name="Freeform 547"/>
            <p:cNvSpPr>
              <a:spLocks/>
            </p:cNvSpPr>
            <p:nvPr/>
          </p:nvSpPr>
          <p:spPr bwMode="auto">
            <a:xfrm>
              <a:off x="7303381" y="49403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9" name="Freeform 548"/>
            <p:cNvSpPr>
              <a:spLocks/>
            </p:cNvSpPr>
            <p:nvPr/>
          </p:nvSpPr>
          <p:spPr bwMode="auto">
            <a:xfrm>
              <a:off x="7303381" y="475297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0" name="Freeform 549"/>
            <p:cNvSpPr>
              <a:spLocks/>
            </p:cNvSpPr>
            <p:nvPr/>
          </p:nvSpPr>
          <p:spPr bwMode="auto">
            <a:xfrm>
              <a:off x="7303381" y="43751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" name="Freeform 550"/>
            <p:cNvSpPr>
              <a:spLocks/>
            </p:cNvSpPr>
            <p:nvPr/>
          </p:nvSpPr>
          <p:spPr bwMode="auto">
            <a:xfrm>
              <a:off x="7303381" y="41846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2" name="Freeform 551"/>
            <p:cNvSpPr>
              <a:spLocks/>
            </p:cNvSpPr>
            <p:nvPr/>
          </p:nvSpPr>
          <p:spPr bwMode="auto">
            <a:xfrm>
              <a:off x="7303381" y="39941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3" name="Freeform 552"/>
            <p:cNvSpPr>
              <a:spLocks/>
            </p:cNvSpPr>
            <p:nvPr/>
          </p:nvSpPr>
          <p:spPr bwMode="auto">
            <a:xfrm>
              <a:off x="7303381" y="380682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4" name="Freeform 553"/>
            <p:cNvSpPr>
              <a:spLocks/>
            </p:cNvSpPr>
            <p:nvPr/>
          </p:nvSpPr>
          <p:spPr bwMode="auto">
            <a:xfrm>
              <a:off x="7303381" y="34290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5" name="Freeform 554"/>
            <p:cNvSpPr>
              <a:spLocks/>
            </p:cNvSpPr>
            <p:nvPr/>
          </p:nvSpPr>
          <p:spPr bwMode="auto">
            <a:xfrm>
              <a:off x="7303381" y="32385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6" name="Freeform 555"/>
            <p:cNvSpPr>
              <a:spLocks/>
            </p:cNvSpPr>
            <p:nvPr/>
          </p:nvSpPr>
          <p:spPr bwMode="auto">
            <a:xfrm>
              <a:off x="7303381" y="304800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7" name="Freeform 556"/>
            <p:cNvSpPr>
              <a:spLocks/>
            </p:cNvSpPr>
            <p:nvPr/>
          </p:nvSpPr>
          <p:spPr bwMode="auto">
            <a:xfrm>
              <a:off x="7303381" y="286067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8" name="Freeform 557"/>
            <p:cNvSpPr>
              <a:spLocks/>
            </p:cNvSpPr>
            <p:nvPr/>
          </p:nvSpPr>
          <p:spPr bwMode="auto">
            <a:xfrm>
              <a:off x="7303381" y="24828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9" name="Freeform 558"/>
            <p:cNvSpPr>
              <a:spLocks/>
            </p:cNvSpPr>
            <p:nvPr/>
          </p:nvSpPr>
          <p:spPr bwMode="auto">
            <a:xfrm>
              <a:off x="7303381" y="22923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0" name="Freeform 559"/>
            <p:cNvSpPr>
              <a:spLocks/>
            </p:cNvSpPr>
            <p:nvPr/>
          </p:nvSpPr>
          <p:spPr bwMode="auto">
            <a:xfrm>
              <a:off x="7303381" y="2101850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1" name="Freeform 560"/>
            <p:cNvSpPr>
              <a:spLocks/>
            </p:cNvSpPr>
            <p:nvPr/>
          </p:nvSpPr>
          <p:spPr bwMode="auto">
            <a:xfrm>
              <a:off x="7303381" y="1914525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2" name="Freeform 562"/>
            <p:cNvSpPr>
              <a:spLocks/>
            </p:cNvSpPr>
            <p:nvPr/>
          </p:nvSpPr>
          <p:spPr bwMode="auto">
            <a:xfrm>
              <a:off x="7303381" y="1720850"/>
              <a:ext cx="0" cy="3787775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3" name="Freeform 492"/>
            <p:cNvSpPr>
              <a:spLocks/>
            </p:cNvSpPr>
            <p:nvPr/>
          </p:nvSpPr>
          <p:spPr bwMode="auto">
            <a:xfrm>
              <a:off x="7303381" y="5511538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4" name="Freeform 496"/>
            <p:cNvSpPr>
              <a:spLocks/>
            </p:cNvSpPr>
            <p:nvPr/>
          </p:nvSpPr>
          <p:spPr bwMode="auto">
            <a:xfrm>
              <a:off x="7303381" y="1726938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55" name="Group 1654"/>
          <p:cNvGrpSpPr/>
          <p:nvPr/>
        </p:nvGrpSpPr>
        <p:grpSpPr>
          <a:xfrm flipH="1">
            <a:off x="7454491" y="1647726"/>
            <a:ext cx="554192" cy="3969266"/>
            <a:chOff x="1811223" y="1637826"/>
            <a:chExt cx="554192" cy="3969266"/>
          </a:xfrm>
        </p:grpSpPr>
        <p:sp>
          <p:nvSpPr>
            <p:cNvPr id="1656" name="Rectangle 563"/>
            <p:cNvSpPr>
              <a:spLocks noChangeArrowheads="1"/>
            </p:cNvSpPr>
            <p:nvPr/>
          </p:nvSpPr>
          <p:spPr bwMode="auto">
            <a:xfrm>
              <a:off x="2280455" y="5422426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657" name="Rectangle 564"/>
            <p:cNvSpPr>
              <a:spLocks noChangeArrowheads="1"/>
            </p:cNvSpPr>
            <p:nvPr/>
          </p:nvSpPr>
          <p:spPr bwMode="auto">
            <a:xfrm>
              <a:off x="2185446" y="4476276"/>
              <a:ext cx="16991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50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58" name="Rectangle 566"/>
            <p:cNvSpPr>
              <a:spLocks noChangeArrowheads="1"/>
            </p:cNvSpPr>
            <p:nvPr/>
          </p:nvSpPr>
          <p:spPr bwMode="auto">
            <a:xfrm>
              <a:off x="2103558" y="3530126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100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59" name="Rectangle 568"/>
            <p:cNvSpPr>
              <a:spLocks noChangeArrowheads="1"/>
            </p:cNvSpPr>
            <p:nvPr/>
          </p:nvSpPr>
          <p:spPr bwMode="auto">
            <a:xfrm>
              <a:off x="2106214" y="2577152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150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60" name="Rectangle 570"/>
            <p:cNvSpPr>
              <a:spLocks noChangeArrowheads="1"/>
            </p:cNvSpPr>
            <p:nvPr/>
          </p:nvSpPr>
          <p:spPr bwMode="auto">
            <a:xfrm>
              <a:off x="2103558" y="1637826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200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61" name="Rectangle 602"/>
            <p:cNvSpPr>
              <a:spLocks noChangeArrowheads="1"/>
            </p:cNvSpPr>
            <p:nvPr/>
          </p:nvSpPr>
          <p:spPr bwMode="auto">
            <a:xfrm rot="16200000">
              <a:off x="626123" y="3483203"/>
              <a:ext cx="258564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Damage (billions of 2005 USD)</a:t>
              </a:r>
            </a:p>
          </p:txBody>
        </p:sp>
      </p:grpSp>
      <p:grpSp>
        <p:nvGrpSpPr>
          <p:cNvPr id="1662" name="Group 1661"/>
          <p:cNvGrpSpPr/>
          <p:nvPr/>
        </p:nvGrpSpPr>
        <p:grpSpPr>
          <a:xfrm>
            <a:off x="2514600" y="2459538"/>
            <a:ext cx="4567238" cy="3057525"/>
            <a:chOff x="2514600" y="2890838"/>
            <a:chExt cx="4567238" cy="3057525"/>
          </a:xfrm>
        </p:grpSpPr>
        <p:sp>
          <p:nvSpPr>
            <p:cNvPr id="1663" name="Rectangle 6"/>
            <p:cNvSpPr>
              <a:spLocks noChangeArrowheads="1"/>
            </p:cNvSpPr>
            <p:nvPr/>
          </p:nvSpPr>
          <p:spPr bwMode="auto">
            <a:xfrm>
              <a:off x="2517775" y="4471988"/>
              <a:ext cx="44450" cy="14763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4" name="Freeform 8"/>
            <p:cNvSpPr>
              <a:spLocks/>
            </p:cNvSpPr>
            <p:nvPr/>
          </p:nvSpPr>
          <p:spPr bwMode="auto">
            <a:xfrm>
              <a:off x="2517775" y="44719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5" name="Freeform 9"/>
            <p:cNvSpPr>
              <a:spLocks/>
            </p:cNvSpPr>
            <p:nvPr/>
          </p:nvSpPr>
          <p:spPr bwMode="auto">
            <a:xfrm>
              <a:off x="2559050" y="4471988"/>
              <a:ext cx="0" cy="1476375"/>
            </a:xfrm>
            <a:custGeom>
              <a:avLst/>
              <a:gdLst>
                <a:gd name="T0" fmla="*/ 0 h 465"/>
                <a:gd name="T1" fmla="*/ 464 h 465"/>
                <a:gd name="T2" fmla="*/ 465 h 46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65">
                  <a:moveTo>
                    <a:pt x="0" y="0"/>
                  </a:moveTo>
                  <a:lnTo>
                    <a:pt x="0" y="464"/>
                  </a:lnTo>
                  <a:lnTo>
                    <a:pt x="0" y="46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6" name="Freeform 10"/>
            <p:cNvSpPr>
              <a:spLocks/>
            </p:cNvSpPr>
            <p:nvPr/>
          </p:nvSpPr>
          <p:spPr bwMode="auto">
            <a:xfrm>
              <a:off x="25146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7" name="Rectangle 11"/>
            <p:cNvSpPr>
              <a:spLocks noChangeArrowheads="1"/>
            </p:cNvSpPr>
            <p:nvPr/>
          </p:nvSpPr>
          <p:spPr bwMode="auto">
            <a:xfrm>
              <a:off x="2568575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8" name="Freeform 12"/>
            <p:cNvSpPr>
              <a:spLocks/>
            </p:cNvSpPr>
            <p:nvPr/>
          </p:nvSpPr>
          <p:spPr bwMode="auto">
            <a:xfrm>
              <a:off x="2568575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9" name="Freeform 13"/>
            <p:cNvSpPr>
              <a:spLocks/>
            </p:cNvSpPr>
            <p:nvPr/>
          </p:nvSpPr>
          <p:spPr bwMode="auto">
            <a:xfrm>
              <a:off x="2568575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0" name="Freeform 14"/>
            <p:cNvSpPr>
              <a:spLocks/>
            </p:cNvSpPr>
            <p:nvPr/>
          </p:nvSpPr>
          <p:spPr bwMode="auto">
            <a:xfrm>
              <a:off x="2606675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1" name="Freeform 15"/>
            <p:cNvSpPr>
              <a:spLocks/>
            </p:cNvSpPr>
            <p:nvPr/>
          </p:nvSpPr>
          <p:spPr bwMode="auto">
            <a:xfrm>
              <a:off x="25654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2" name="Rectangle 16"/>
            <p:cNvSpPr>
              <a:spLocks noChangeArrowheads="1"/>
            </p:cNvSpPr>
            <p:nvPr/>
          </p:nvSpPr>
          <p:spPr bwMode="auto">
            <a:xfrm>
              <a:off x="2619375" y="5846763"/>
              <a:ext cx="41275" cy="1016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3" name="Freeform 17"/>
            <p:cNvSpPr>
              <a:spLocks/>
            </p:cNvSpPr>
            <p:nvPr/>
          </p:nvSpPr>
          <p:spPr bwMode="auto">
            <a:xfrm>
              <a:off x="2619375" y="5843588"/>
              <a:ext cx="0" cy="101600"/>
            </a:xfrm>
            <a:custGeom>
              <a:avLst/>
              <a:gdLst>
                <a:gd name="T0" fmla="*/ 32 h 32"/>
                <a:gd name="T1" fmla="*/ 1 h 32"/>
                <a:gd name="T2" fmla="*/ 0 h 3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2">
                  <a:moveTo>
                    <a:pt x="0" y="3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4" name="Freeform 18"/>
            <p:cNvSpPr>
              <a:spLocks/>
            </p:cNvSpPr>
            <p:nvPr/>
          </p:nvSpPr>
          <p:spPr bwMode="auto">
            <a:xfrm>
              <a:off x="2619375" y="58467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5" name="Freeform 19"/>
            <p:cNvSpPr>
              <a:spLocks/>
            </p:cNvSpPr>
            <p:nvPr/>
          </p:nvSpPr>
          <p:spPr bwMode="auto">
            <a:xfrm>
              <a:off x="2657475" y="5846763"/>
              <a:ext cx="0" cy="101600"/>
            </a:xfrm>
            <a:custGeom>
              <a:avLst/>
              <a:gdLst>
                <a:gd name="T0" fmla="*/ 0 h 32"/>
                <a:gd name="T1" fmla="*/ 31 h 32"/>
                <a:gd name="T2" fmla="*/ 32 h 3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2">
                  <a:moveTo>
                    <a:pt x="0" y="0"/>
                  </a:moveTo>
                  <a:lnTo>
                    <a:pt x="0" y="31"/>
                  </a:lnTo>
                  <a:lnTo>
                    <a:pt x="0" y="3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6" name="Freeform 20"/>
            <p:cNvSpPr>
              <a:spLocks/>
            </p:cNvSpPr>
            <p:nvPr/>
          </p:nvSpPr>
          <p:spPr bwMode="auto">
            <a:xfrm>
              <a:off x="26162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7" name="Rectangle 21"/>
            <p:cNvSpPr>
              <a:spLocks noChangeArrowheads="1"/>
            </p:cNvSpPr>
            <p:nvPr/>
          </p:nvSpPr>
          <p:spPr bwMode="auto">
            <a:xfrm>
              <a:off x="2667000" y="5929313"/>
              <a:ext cx="44450" cy="190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8" name="Freeform 22"/>
            <p:cNvSpPr>
              <a:spLocks/>
            </p:cNvSpPr>
            <p:nvPr/>
          </p:nvSpPr>
          <p:spPr bwMode="auto">
            <a:xfrm>
              <a:off x="2667000" y="5926138"/>
              <a:ext cx="0" cy="19050"/>
            </a:xfrm>
            <a:custGeom>
              <a:avLst/>
              <a:gdLst>
                <a:gd name="T0" fmla="*/ 6 h 6"/>
                <a:gd name="T1" fmla="*/ 1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9" name="Freeform 23"/>
            <p:cNvSpPr>
              <a:spLocks/>
            </p:cNvSpPr>
            <p:nvPr/>
          </p:nvSpPr>
          <p:spPr bwMode="auto">
            <a:xfrm>
              <a:off x="2667000" y="59293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0" name="Freeform 24"/>
            <p:cNvSpPr>
              <a:spLocks/>
            </p:cNvSpPr>
            <p:nvPr/>
          </p:nvSpPr>
          <p:spPr bwMode="auto">
            <a:xfrm>
              <a:off x="2708275" y="5929313"/>
              <a:ext cx="0" cy="19050"/>
            </a:xfrm>
            <a:custGeom>
              <a:avLst/>
              <a:gdLst>
                <a:gd name="T0" fmla="*/ 0 h 6"/>
                <a:gd name="T1" fmla="*/ 5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1" name="Freeform 25"/>
            <p:cNvSpPr>
              <a:spLocks/>
            </p:cNvSpPr>
            <p:nvPr/>
          </p:nvSpPr>
          <p:spPr bwMode="auto">
            <a:xfrm>
              <a:off x="266382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2" name="Rectangle 26"/>
            <p:cNvSpPr>
              <a:spLocks noChangeArrowheads="1"/>
            </p:cNvSpPr>
            <p:nvPr/>
          </p:nvSpPr>
          <p:spPr bwMode="auto">
            <a:xfrm>
              <a:off x="2717800" y="5884863"/>
              <a:ext cx="41275" cy="635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3" name="Freeform 27"/>
            <p:cNvSpPr>
              <a:spLocks/>
            </p:cNvSpPr>
            <p:nvPr/>
          </p:nvSpPr>
          <p:spPr bwMode="auto">
            <a:xfrm>
              <a:off x="2717800" y="5881688"/>
              <a:ext cx="0" cy="63500"/>
            </a:xfrm>
            <a:custGeom>
              <a:avLst/>
              <a:gdLst>
                <a:gd name="T0" fmla="*/ 20 h 20"/>
                <a:gd name="T1" fmla="*/ 1 h 20"/>
                <a:gd name="T2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0">
                  <a:moveTo>
                    <a:pt x="0" y="2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4" name="Freeform 28"/>
            <p:cNvSpPr>
              <a:spLocks/>
            </p:cNvSpPr>
            <p:nvPr/>
          </p:nvSpPr>
          <p:spPr bwMode="auto">
            <a:xfrm>
              <a:off x="2717800" y="58848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5" name="Freeform 29"/>
            <p:cNvSpPr>
              <a:spLocks/>
            </p:cNvSpPr>
            <p:nvPr/>
          </p:nvSpPr>
          <p:spPr bwMode="auto">
            <a:xfrm>
              <a:off x="2755900" y="5884863"/>
              <a:ext cx="0" cy="63500"/>
            </a:xfrm>
            <a:custGeom>
              <a:avLst/>
              <a:gdLst>
                <a:gd name="T0" fmla="*/ 0 h 20"/>
                <a:gd name="T1" fmla="*/ 19 h 20"/>
                <a:gd name="T2" fmla="*/ 2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0">
                  <a:moveTo>
                    <a:pt x="0" y="0"/>
                  </a:moveTo>
                  <a:lnTo>
                    <a:pt x="0" y="19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6" name="Freeform 30"/>
            <p:cNvSpPr>
              <a:spLocks/>
            </p:cNvSpPr>
            <p:nvPr/>
          </p:nvSpPr>
          <p:spPr bwMode="auto">
            <a:xfrm>
              <a:off x="27146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7" name="Rectangle 31"/>
            <p:cNvSpPr>
              <a:spLocks noChangeArrowheads="1"/>
            </p:cNvSpPr>
            <p:nvPr/>
          </p:nvSpPr>
          <p:spPr bwMode="auto">
            <a:xfrm>
              <a:off x="2768600" y="5897563"/>
              <a:ext cx="41275" cy="508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8" name="Freeform 32"/>
            <p:cNvSpPr>
              <a:spLocks/>
            </p:cNvSpPr>
            <p:nvPr/>
          </p:nvSpPr>
          <p:spPr bwMode="auto">
            <a:xfrm>
              <a:off x="2768600" y="5894388"/>
              <a:ext cx="0" cy="50800"/>
            </a:xfrm>
            <a:custGeom>
              <a:avLst/>
              <a:gdLst>
                <a:gd name="T0" fmla="*/ 16 h 16"/>
                <a:gd name="T1" fmla="*/ 1 h 16"/>
                <a:gd name="T2" fmla="*/ 0 h 1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6">
                  <a:moveTo>
                    <a:pt x="0" y="1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9" name="Freeform 33"/>
            <p:cNvSpPr>
              <a:spLocks/>
            </p:cNvSpPr>
            <p:nvPr/>
          </p:nvSpPr>
          <p:spPr bwMode="auto">
            <a:xfrm>
              <a:off x="2768600" y="58975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0" name="Freeform 34"/>
            <p:cNvSpPr>
              <a:spLocks/>
            </p:cNvSpPr>
            <p:nvPr/>
          </p:nvSpPr>
          <p:spPr bwMode="auto">
            <a:xfrm>
              <a:off x="2806700" y="5897563"/>
              <a:ext cx="0" cy="50800"/>
            </a:xfrm>
            <a:custGeom>
              <a:avLst/>
              <a:gdLst>
                <a:gd name="T0" fmla="*/ 0 h 16"/>
                <a:gd name="T1" fmla="*/ 15 h 16"/>
                <a:gd name="T2" fmla="*/ 16 h 1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6">
                  <a:moveTo>
                    <a:pt x="0" y="0"/>
                  </a:moveTo>
                  <a:lnTo>
                    <a:pt x="0" y="15"/>
                  </a:lnTo>
                  <a:lnTo>
                    <a:pt x="0" y="1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1" name="Freeform 35"/>
            <p:cNvSpPr>
              <a:spLocks/>
            </p:cNvSpPr>
            <p:nvPr/>
          </p:nvSpPr>
          <p:spPr bwMode="auto">
            <a:xfrm>
              <a:off x="27654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2" name="Rectangle 36"/>
            <p:cNvSpPr>
              <a:spLocks noChangeArrowheads="1"/>
            </p:cNvSpPr>
            <p:nvPr/>
          </p:nvSpPr>
          <p:spPr bwMode="auto">
            <a:xfrm>
              <a:off x="2816225" y="5932488"/>
              <a:ext cx="44450" cy="15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3" name="Freeform 37"/>
            <p:cNvSpPr>
              <a:spLocks/>
            </p:cNvSpPr>
            <p:nvPr/>
          </p:nvSpPr>
          <p:spPr bwMode="auto">
            <a:xfrm>
              <a:off x="2816225" y="5929313"/>
              <a:ext cx="0" cy="15875"/>
            </a:xfrm>
            <a:custGeom>
              <a:avLst/>
              <a:gdLst>
                <a:gd name="T0" fmla="*/ 5 h 5"/>
                <a:gd name="T1" fmla="*/ 1 h 5"/>
                <a:gd name="T2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4" name="Freeform 38"/>
            <p:cNvSpPr>
              <a:spLocks/>
            </p:cNvSpPr>
            <p:nvPr/>
          </p:nvSpPr>
          <p:spPr bwMode="auto">
            <a:xfrm>
              <a:off x="2816225" y="59324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5" name="Freeform 39"/>
            <p:cNvSpPr>
              <a:spLocks/>
            </p:cNvSpPr>
            <p:nvPr/>
          </p:nvSpPr>
          <p:spPr bwMode="auto">
            <a:xfrm>
              <a:off x="2857500" y="5932488"/>
              <a:ext cx="0" cy="15875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6" name="Freeform 40"/>
            <p:cNvSpPr>
              <a:spLocks/>
            </p:cNvSpPr>
            <p:nvPr/>
          </p:nvSpPr>
          <p:spPr bwMode="auto">
            <a:xfrm>
              <a:off x="281305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7" name="Rectangle 41"/>
            <p:cNvSpPr>
              <a:spLocks noChangeArrowheads="1"/>
            </p:cNvSpPr>
            <p:nvPr/>
          </p:nvSpPr>
          <p:spPr bwMode="auto">
            <a:xfrm>
              <a:off x="2867025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8" name="Freeform 42"/>
            <p:cNvSpPr>
              <a:spLocks/>
            </p:cNvSpPr>
            <p:nvPr/>
          </p:nvSpPr>
          <p:spPr bwMode="auto">
            <a:xfrm>
              <a:off x="2867025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9" name="Freeform 43"/>
            <p:cNvSpPr>
              <a:spLocks/>
            </p:cNvSpPr>
            <p:nvPr/>
          </p:nvSpPr>
          <p:spPr bwMode="auto">
            <a:xfrm>
              <a:off x="2867025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0" name="Freeform 44"/>
            <p:cNvSpPr>
              <a:spLocks/>
            </p:cNvSpPr>
            <p:nvPr/>
          </p:nvSpPr>
          <p:spPr bwMode="auto">
            <a:xfrm>
              <a:off x="2905125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1" name="Freeform 45"/>
            <p:cNvSpPr>
              <a:spLocks/>
            </p:cNvSpPr>
            <p:nvPr/>
          </p:nvSpPr>
          <p:spPr bwMode="auto">
            <a:xfrm>
              <a:off x="28638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2" name="Rectangle 46"/>
            <p:cNvSpPr>
              <a:spLocks noChangeArrowheads="1"/>
            </p:cNvSpPr>
            <p:nvPr/>
          </p:nvSpPr>
          <p:spPr bwMode="auto">
            <a:xfrm>
              <a:off x="2917825" y="5932488"/>
              <a:ext cx="41275" cy="15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3" name="Freeform 47"/>
            <p:cNvSpPr>
              <a:spLocks/>
            </p:cNvSpPr>
            <p:nvPr/>
          </p:nvSpPr>
          <p:spPr bwMode="auto">
            <a:xfrm>
              <a:off x="2917825" y="5929313"/>
              <a:ext cx="0" cy="15875"/>
            </a:xfrm>
            <a:custGeom>
              <a:avLst/>
              <a:gdLst>
                <a:gd name="T0" fmla="*/ 5 h 5"/>
                <a:gd name="T1" fmla="*/ 1 h 5"/>
                <a:gd name="T2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4" name="Freeform 48"/>
            <p:cNvSpPr>
              <a:spLocks/>
            </p:cNvSpPr>
            <p:nvPr/>
          </p:nvSpPr>
          <p:spPr bwMode="auto">
            <a:xfrm>
              <a:off x="2917825" y="59324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5" name="Freeform 49"/>
            <p:cNvSpPr>
              <a:spLocks/>
            </p:cNvSpPr>
            <p:nvPr/>
          </p:nvSpPr>
          <p:spPr bwMode="auto">
            <a:xfrm>
              <a:off x="2955925" y="5932488"/>
              <a:ext cx="0" cy="15875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6" name="Freeform 50"/>
            <p:cNvSpPr>
              <a:spLocks/>
            </p:cNvSpPr>
            <p:nvPr/>
          </p:nvSpPr>
          <p:spPr bwMode="auto">
            <a:xfrm>
              <a:off x="29146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7" name="Rectangle 51"/>
            <p:cNvSpPr>
              <a:spLocks noChangeArrowheads="1"/>
            </p:cNvSpPr>
            <p:nvPr/>
          </p:nvSpPr>
          <p:spPr bwMode="auto">
            <a:xfrm>
              <a:off x="2965450" y="4729163"/>
              <a:ext cx="44450" cy="12192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8" name="Freeform 52"/>
            <p:cNvSpPr>
              <a:spLocks/>
            </p:cNvSpPr>
            <p:nvPr/>
          </p:nvSpPr>
          <p:spPr bwMode="auto">
            <a:xfrm>
              <a:off x="2965450" y="4725988"/>
              <a:ext cx="0" cy="1219200"/>
            </a:xfrm>
            <a:custGeom>
              <a:avLst/>
              <a:gdLst>
                <a:gd name="T0" fmla="*/ 384 h 384"/>
                <a:gd name="T1" fmla="*/ 1 h 384"/>
                <a:gd name="T2" fmla="*/ 0 h 3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84">
                  <a:moveTo>
                    <a:pt x="0" y="38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9" name="Freeform 53"/>
            <p:cNvSpPr>
              <a:spLocks/>
            </p:cNvSpPr>
            <p:nvPr/>
          </p:nvSpPr>
          <p:spPr bwMode="auto">
            <a:xfrm>
              <a:off x="2965450" y="47291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0" name="Freeform 54"/>
            <p:cNvSpPr>
              <a:spLocks/>
            </p:cNvSpPr>
            <p:nvPr/>
          </p:nvSpPr>
          <p:spPr bwMode="auto">
            <a:xfrm>
              <a:off x="3006725" y="4729163"/>
              <a:ext cx="0" cy="1219200"/>
            </a:xfrm>
            <a:custGeom>
              <a:avLst/>
              <a:gdLst>
                <a:gd name="T0" fmla="*/ 0 h 384"/>
                <a:gd name="T1" fmla="*/ 383 h 384"/>
                <a:gd name="T2" fmla="*/ 384 h 3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84">
                  <a:moveTo>
                    <a:pt x="0" y="0"/>
                  </a:moveTo>
                  <a:lnTo>
                    <a:pt x="0" y="383"/>
                  </a:lnTo>
                  <a:lnTo>
                    <a:pt x="0" y="38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1" name="Freeform 55"/>
            <p:cNvSpPr>
              <a:spLocks/>
            </p:cNvSpPr>
            <p:nvPr/>
          </p:nvSpPr>
          <p:spPr bwMode="auto">
            <a:xfrm>
              <a:off x="296227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2" name="Rectangle 56"/>
            <p:cNvSpPr>
              <a:spLocks noChangeArrowheads="1"/>
            </p:cNvSpPr>
            <p:nvPr/>
          </p:nvSpPr>
          <p:spPr bwMode="auto">
            <a:xfrm>
              <a:off x="3016250" y="5815013"/>
              <a:ext cx="41275" cy="133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3" name="Freeform 57"/>
            <p:cNvSpPr>
              <a:spLocks/>
            </p:cNvSpPr>
            <p:nvPr/>
          </p:nvSpPr>
          <p:spPr bwMode="auto">
            <a:xfrm>
              <a:off x="3016250" y="5811838"/>
              <a:ext cx="0" cy="133350"/>
            </a:xfrm>
            <a:custGeom>
              <a:avLst/>
              <a:gdLst>
                <a:gd name="T0" fmla="*/ 42 h 42"/>
                <a:gd name="T1" fmla="*/ 1 h 42"/>
                <a:gd name="T2" fmla="*/ 0 h 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2">
                  <a:moveTo>
                    <a:pt x="0" y="4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4" name="Freeform 58"/>
            <p:cNvSpPr>
              <a:spLocks/>
            </p:cNvSpPr>
            <p:nvPr/>
          </p:nvSpPr>
          <p:spPr bwMode="auto">
            <a:xfrm>
              <a:off x="3016250" y="5815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5" name="Freeform 59"/>
            <p:cNvSpPr>
              <a:spLocks/>
            </p:cNvSpPr>
            <p:nvPr/>
          </p:nvSpPr>
          <p:spPr bwMode="auto">
            <a:xfrm>
              <a:off x="3054350" y="5815013"/>
              <a:ext cx="0" cy="133350"/>
            </a:xfrm>
            <a:custGeom>
              <a:avLst/>
              <a:gdLst>
                <a:gd name="T0" fmla="*/ 0 h 42"/>
                <a:gd name="T1" fmla="*/ 41 h 42"/>
                <a:gd name="T2" fmla="*/ 42 h 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2">
                  <a:moveTo>
                    <a:pt x="0" y="0"/>
                  </a:moveTo>
                  <a:lnTo>
                    <a:pt x="0" y="41"/>
                  </a:lnTo>
                  <a:lnTo>
                    <a:pt x="0" y="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6" name="Freeform 60"/>
            <p:cNvSpPr>
              <a:spLocks/>
            </p:cNvSpPr>
            <p:nvPr/>
          </p:nvSpPr>
          <p:spPr bwMode="auto">
            <a:xfrm>
              <a:off x="301307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7" name="Rectangle 61"/>
            <p:cNvSpPr>
              <a:spLocks noChangeArrowheads="1"/>
            </p:cNvSpPr>
            <p:nvPr/>
          </p:nvSpPr>
          <p:spPr bwMode="auto">
            <a:xfrm>
              <a:off x="3063875" y="5932488"/>
              <a:ext cx="44450" cy="15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8" name="Freeform 62"/>
            <p:cNvSpPr>
              <a:spLocks/>
            </p:cNvSpPr>
            <p:nvPr/>
          </p:nvSpPr>
          <p:spPr bwMode="auto">
            <a:xfrm>
              <a:off x="3063875" y="5929313"/>
              <a:ext cx="0" cy="15875"/>
            </a:xfrm>
            <a:custGeom>
              <a:avLst/>
              <a:gdLst>
                <a:gd name="T0" fmla="*/ 5 h 5"/>
                <a:gd name="T1" fmla="*/ 1 h 5"/>
                <a:gd name="T2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9" name="Freeform 63"/>
            <p:cNvSpPr>
              <a:spLocks/>
            </p:cNvSpPr>
            <p:nvPr/>
          </p:nvSpPr>
          <p:spPr bwMode="auto">
            <a:xfrm>
              <a:off x="3063875" y="59324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0" name="Freeform 64"/>
            <p:cNvSpPr>
              <a:spLocks/>
            </p:cNvSpPr>
            <p:nvPr/>
          </p:nvSpPr>
          <p:spPr bwMode="auto">
            <a:xfrm>
              <a:off x="3105150" y="5932488"/>
              <a:ext cx="0" cy="15875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1" name="Freeform 65"/>
            <p:cNvSpPr>
              <a:spLocks/>
            </p:cNvSpPr>
            <p:nvPr/>
          </p:nvSpPr>
          <p:spPr bwMode="auto">
            <a:xfrm>
              <a:off x="30607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2" name="Rectangle 66"/>
            <p:cNvSpPr>
              <a:spLocks noChangeArrowheads="1"/>
            </p:cNvSpPr>
            <p:nvPr/>
          </p:nvSpPr>
          <p:spPr bwMode="auto">
            <a:xfrm>
              <a:off x="3114675" y="5700713"/>
              <a:ext cx="41275" cy="2476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3" name="Freeform 67"/>
            <p:cNvSpPr>
              <a:spLocks/>
            </p:cNvSpPr>
            <p:nvPr/>
          </p:nvSpPr>
          <p:spPr bwMode="auto">
            <a:xfrm>
              <a:off x="3114675" y="5697538"/>
              <a:ext cx="0" cy="247650"/>
            </a:xfrm>
            <a:custGeom>
              <a:avLst/>
              <a:gdLst>
                <a:gd name="T0" fmla="*/ 78 h 78"/>
                <a:gd name="T1" fmla="*/ 1 h 78"/>
                <a:gd name="T2" fmla="*/ 0 h 7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8">
                  <a:moveTo>
                    <a:pt x="0" y="78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4" name="Freeform 68"/>
            <p:cNvSpPr>
              <a:spLocks/>
            </p:cNvSpPr>
            <p:nvPr/>
          </p:nvSpPr>
          <p:spPr bwMode="auto">
            <a:xfrm>
              <a:off x="3114675" y="57007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5" name="Freeform 69"/>
            <p:cNvSpPr>
              <a:spLocks/>
            </p:cNvSpPr>
            <p:nvPr/>
          </p:nvSpPr>
          <p:spPr bwMode="auto">
            <a:xfrm>
              <a:off x="3152775" y="5700713"/>
              <a:ext cx="0" cy="247650"/>
            </a:xfrm>
            <a:custGeom>
              <a:avLst/>
              <a:gdLst>
                <a:gd name="T0" fmla="*/ 0 h 78"/>
                <a:gd name="T1" fmla="*/ 77 h 78"/>
                <a:gd name="T2" fmla="*/ 78 h 7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8">
                  <a:moveTo>
                    <a:pt x="0" y="0"/>
                  </a:moveTo>
                  <a:lnTo>
                    <a:pt x="0" y="77"/>
                  </a:lnTo>
                  <a:lnTo>
                    <a:pt x="0" y="7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6" name="Freeform 70"/>
            <p:cNvSpPr>
              <a:spLocks/>
            </p:cNvSpPr>
            <p:nvPr/>
          </p:nvSpPr>
          <p:spPr bwMode="auto">
            <a:xfrm>
              <a:off x="31115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7" name="Rectangle 71"/>
            <p:cNvSpPr>
              <a:spLocks noChangeArrowheads="1"/>
            </p:cNvSpPr>
            <p:nvPr/>
          </p:nvSpPr>
          <p:spPr bwMode="auto">
            <a:xfrm>
              <a:off x="3165475" y="5938838"/>
              <a:ext cx="41275" cy="95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8" name="Freeform 72"/>
            <p:cNvSpPr>
              <a:spLocks/>
            </p:cNvSpPr>
            <p:nvPr/>
          </p:nvSpPr>
          <p:spPr bwMode="auto">
            <a:xfrm>
              <a:off x="3165475" y="5935663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9" name="Freeform 73"/>
            <p:cNvSpPr>
              <a:spLocks/>
            </p:cNvSpPr>
            <p:nvPr/>
          </p:nvSpPr>
          <p:spPr bwMode="auto">
            <a:xfrm>
              <a:off x="3165475" y="59388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0" name="Freeform 74"/>
            <p:cNvSpPr>
              <a:spLocks/>
            </p:cNvSpPr>
            <p:nvPr/>
          </p:nvSpPr>
          <p:spPr bwMode="auto">
            <a:xfrm>
              <a:off x="3203575" y="5938838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1" name="Freeform 75"/>
            <p:cNvSpPr>
              <a:spLocks/>
            </p:cNvSpPr>
            <p:nvPr/>
          </p:nvSpPr>
          <p:spPr bwMode="auto">
            <a:xfrm>
              <a:off x="31623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2" name="Rectangle 76"/>
            <p:cNvSpPr>
              <a:spLocks noChangeArrowheads="1"/>
            </p:cNvSpPr>
            <p:nvPr/>
          </p:nvSpPr>
          <p:spPr bwMode="auto">
            <a:xfrm>
              <a:off x="3213100" y="5888038"/>
              <a:ext cx="44450" cy="603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3" name="Freeform 77"/>
            <p:cNvSpPr>
              <a:spLocks/>
            </p:cNvSpPr>
            <p:nvPr/>
          </p:nvSpPr>
          <p:spPr bwMode="auto">
            <a:xfrm>
              <a:off x="3213100" y="5884863"/>
              <a:ext cx="0" cy="60325"/>
            </a:xfrm>
            <a:custGeom>
              <a:avLst/>
              <a:gdLst>
                <a:gd name="T0" fmla="*/ 19 h 19"/>
                <a:gd name="T1" fmla="*/ 1 h 19"/>
                <a:gd name="T2" fmla="*/ 0 h 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">
                  <a:moveTo>
                    <a:pt x="0" y="1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4" name="Freeform 78"/>
            <p:cNvSpPr>
              <a:spLocks/>
            </p:cNvSpPr>
            <p:nvPr/>
          </p:nvSpPr>
          <p:spPr bwMode="auto">
            <a:xfrm>
              <a:off x="3213100" y="58880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5" name="Freeform 79"/>
            <p:cNvSpPr>
              <a:spLocks/>
            </p:cNvSpPr>
            <p:nvPr/>
          </p:nvSpPr>
          <p:spPr bwMode="auto">
            <a:xfrm>
              <a:off x="3254375" y="5888038"/>
              <a:ext cx="0" cy="60325"/>
            </a:xfrm>
            <a:custGeom>
              <a:avLst/>
              <a:gdLst>
                <a:gd name="T0" fmla="*/ 0 h 19"/>
                <a:gd name="T1" fmla="*/ 18 h 19"/>
                <a:gd name="T2" fmla="*/ 19 h 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">
                  <a:moveTo>
                    <a:pt x="0" y="0"/>
                  </a:moveTo>
                  <a:lnTo>
                    <a:pt x="0" y="18"/>
                  </a:lnTo>
                  <a:lnTo>
                    <a:pt x="0" y="1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6" name="Freeform 80"/>
            <p:cNvSpPr>
              <a:spLocks/>
            </p:cNvSpPr>
            <p:nvPr/>
          </p:nvSpPr>
          <p:spPr bwMode="auto">
            <a:xfrm>
              <a:off x="320992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7" name="Rectangle 81"/>
            <p:cNvSpPr>
              <a:spLocks noChangeArrowheads="1"/>
            </p:cNvSpPr>
            <p:nvPr/>
          </p:nvSpPr>
          <p:spPr bwMode="auto">
            <a:xfrm>
              <a:off x="3263900" y="2894013"/>
              <a:ext cx="41275" cy="3054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8" name="Freeform 82"/>
            <p:cNvSpPr>
              <a:spLocks/>
            </p:cNvSpPr>
            <p:nvPr/>
          </p:nvSpPr>
          <p:spPr bwMode="auto">
            <a:xfrm>
              <a:off x="3263900" y="2890838"/>
              <a:ext cx="0" cy="3054350"/>
            </a:xfrm>
            <a:custGeom>
              <a:avLst/>
              <a:gdLst>
                <a:gd name="T0" fmla="*/ 962 h 962"/>
                <a:gd name="T1" fmla="*/ 1 h 962"/>
                <a:gd name="T2" fmla="*/ 0 h 96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62">
                  <a:moveTo>
                    <a:pt x="0" y="96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9" name="Freeform 83"/>
            <p:cNvSpPr>
              <a:spLocks/>
            </p:cNvSpPr>
            <p:nvPr/>
          </p:nvSpPr>
          <p:spPr bwMode="auto">
            <a:xfrm>
              <a:off x="3263900" y="2894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0" name="Freeform 84"/>
            <p:cNvSpPr>
              <a:spLocks/>
            </p:cNvSpPr>
            <p:nvPr/>
          </p:nvSpPr>
          <p:spPr bwMode="auto">
            <a:xfrm>
              <a:off x="3302000" y="2894013"/>
              <a:ext cx="0" cy="3054350"/>
            </a:xfrm>
            <a:custGeom>
              <a:avLst/>
              <a:gdLst>
                <a:gd name="T0" fmla="*/ 0 h 962"/>
                <a:gd name="T1" fmla="*/ 961 h 962"/>
                <a:gd name="T2" fmla="*/ 962 h 96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62">
                  <a:moveTo>
                    <a:pt x="0" y="0"/>
                  </a:moveTo>
                  <a:lnTo>
                    <a:pt x="0" y="961"/>
                  </a:lnTo>
                  <a:lnTo>
                    <a:pt x="0" y="96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" name="Freeform 85"/>
            <p:cNvSpPr>
              <a:spLocks/>
            </p:cNvSpPr>
            <p:nvPr/>
          </p:nvSpPr>
          <p:spPr bwMode="auto">
            <a:xfrm>
              <a:off x="32607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2" name="Rectangle 86"/>
            <p:cNvSpPr>
              <a:spLocks noChangeArrowheads="1"/>
            </p:cNvSpPr>
            <p:nvPr/>
          </p:nvSpPr>
          <p:spPr bwMode="auto">
            <a:xfrm>
              <a:off x="3314700" y="5310188"/>
              <a:ext cx="41275" cy="6381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3" name="Freeform 87"/>
            <p:cNvSpPr>
              <a:spLocks/>
            </p:cNvSpPr>
            <p:nvPr/>
          </p:nvSpPr>
          <p:spPr bwMode="auto">
            <a:xfrm>
              <a:off x="3314700" y="5307013"/>
              <a:ext cx="0" cy="638175"/>
            </a:xfrm>
            <a:custGeom>
              <a:avLst/>
              <a:gdLst>
                <a:gd name="T0" fmla="*/ 201 h 201"/>
                <a:gd name="T1" fmla="*/ 1 h 201"/>
                <a:gd name="T2" fmla="*/ 0 h 20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01">
                  <a:moveTo>
                    <a:pt x="0" y="20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4" name="Freeform 88"/>
            <p:cNvSpPr>
              <a:spLocks/>
            </p:cNvSpPr>
            <p:nvPr/>
          </p:nvSpPr>
          <p:spPr bwMode="auto">
            <a:xfrm>
              <a:off x="3314700" y="5310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5" name="Freeform 89"/>
            <p:cNvSpPr>
              <a:spLocks/>
            </p:cNvSpPr>
            <p:nvPr/>
          </p:nvSpPr>
          <p:spPr bwMode="auto">
            <a:xfrm>
              <a:off x="3352800" y="5310188"/>
              <a:ext cx="0" cy="638175"/>
            </a:xfrm>
            <a:custGeom>
              <a:avLst/>
              <a:gdLst>
                <a:gd name="T0" fmla="*/ 0 h 201"/>
                <a:gd name="T1" fmla="*/ 200 h 201"/>
                <a:gd name="T2" fmla="*/ 201 h 20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01">
                  <a:moveTo>
                    <a:pt x="0" y="0"/>
                  </a:moveTo>
                  <a:lnTo>
                    <a:pt x="0" y="200"/>
                  </a:lnTo>
                  <a:lnTo>
                    <a:pt x="0" y="20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6" name="Freeform 90"/>
            <p:cNvSpPr>
              <a:spLocks/>
            </p:cNvSpPr>
            <p:nvPr/>
          </p:nvSpPr>
          <p:spPr bwMode="auto">
            <a:xfrm>
              <a:off x="33115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7" name="Rectangle 91"/>
            <p:cNvSpPr>
              <a:spLocks noChangeArrowheads="1"/>
            </p:cNvSpPr>
            <p:nvPr/>
          </p:nvSpPr>
          <p:spPr bwMode="auto">
            <a:xfrm>
              <a:off x="3362325" y="5938838"/>
              <a:ext cx="44450" cy="95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8" name="Freeform 92"/>
            <p:cNvSpPr>
              <a:spLocks/>
            </p:cNvSpPr>
            <p:nvPr/>
          </p:nvSpPr>
          <p:spPr bwMode="auto">
            <a:xfrm>
              <a:off x="3362325" y="5935663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9" name="Freeform 93"/>
            <p:cNvSpPr>
              <a:spLocks/>
            </p:cNvSpPr>
            <p:nvPr/>
          </p:nvSpPr>
          <p:spPr bwMode="auto">
            <a:xfrm>
              <a:off x="3362325" y="59388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0" name="Freeform 94"/>
            <p:cNvSpPr>
              <a:spLocks/>
            </p:cNvSpPr>
            <p:nvPr/>
          </p:nvSpPr>
          <p:spPr bwMode="auto">
            <a:xfrm>
              <a:off x="3403600" y="5938838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1" name="Freeform 95"/>
            <p:cNvSpPr>
              <a:spLocks/>
            </p:cNvSpPr>
            <p:nvPr/>
          </p:nvSpPr>
          <p:spPr bwMode="auto">
            <a:xfrm>
              <a:off x="335915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2" name="Rectangle 96"/>
            <p:cNvSpPr>
              <a:spLocks noChangeArrowheads="1"/>
            </p:cNvSpPr>
            <p:nvPr/>
          </p:nvSpPr>
          <p:spPr bwMode="auto">
            <a:xfrm>
              <a:off x="3413125" y="5834063"/>
              <a:ext cx="41275" cy="1143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3" name="Freeform 97"/>
            <p:cNvSpPr>
              <a:spLocks/>
            </p:cNvSpPr>
            <p:nvPr/>
          </p:nvSpPr>
          <p:spPr bwMode="auto">
            <a:xfrm>
              <a:off x="3413125" y="5830888"/>
              <a:ext cx="0" cy="114300"/>
            </a:xfrm>
            <a:custGeom>
              <a:avLst/>
              <a:gdLst>
                <a:gd name="T0" fmla="*/ 36 h 36"/>
                <a:gd name="T1" fmla="*/ 1 h 36"/>
                <a:gd name="T2" fmla="*/ 0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6">
                  <a:moveTo>
                    <a:pt x="0" y="3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4" name="Freeform 98"/>
            <p:cNvSpPr>
              <a:spLocks/>
            </p:cNvSpPr>
            <p:nvPr/>
          </p:nvSpPr>
          <p:spPr bwMode="auto">
            <a:xfrm>
              <a:off x="3413125" y="58340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5" name="Freeform 99"/>
            <p:cNvSpPr>
              <a:spLocks/>
            </p:cNvSpPr>
            <p:nvPr/>
          </p:nvSpPr>
          <p:spPr bwMode="auto">
            <a:xfrm>
              <a:off x="3451225" y="5834063"/>
              <a:ext cx="0" cy="114300"/>
            </a:xfrm>
            <a:custGeom>
              <a:avLst/>
              <a:gdLst>
                <a:gd name="T0" fmla="*/ 0 h 36"/>
                <a:gd name="T1" fmla="*/ 35 h 36"/>
                <a:gd name="T2" fmla="*/ 36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6">
                  <a:moveTo>
                    <a:pt x="0" y="0"/>
                  </a:moveTo>
                  <a:lnTo>
                    <a:pt x="0" y="35"/>
                  </a:lnTo>
                  <a:lnTo>
                    <a:pt x="0" y="3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6" name="Freeform 100"/>
            <p:cNvSpPr>
              <a:spLocks/>
            </p:cNvSpPr>
            <p:nvPr/>
          </p:nvSpPr>
          <p:spPr bwMode="auto">
            <a:xfrm>
              <a:off x="34099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7" name="Rectangle 101"/>
            <p:cNvSpPr>
              <a:spLocks noChangeArrowheads="1"/>
            </p:cNvSpPr>
            <p:nvPr/>
          </p:nvSpPr>
          <p:spPr bwMode="auto">
            <a:xfrm>
              <a:off x="3463925" y="5694363"/>
              <a:ext cx="41275" cy="2540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8" name="Freeform 102"/>
            <p:cNvSpPr>
              <a:spLocks/>
            </p:cNvSpPr>
            <p:nvPr/>
          </p:nvSpPr>
          <p:spPr bwMode="auto">
            <a:xfrm>
              <a:off x="3463925" y="5691188"/>
              <a:ext cx="0" cy="254000"/>
            </a:xfrm>
            <a:custGeom>
              <a:avLst/>
              <a:gdLst>
                <a:gd name="T0" fmla="*/ 80 h 80"/>
                <a:gd name="T1" fmla="*/ 1 h 80"/>
                <a:gd name="T2" fmla="*/ 0 h 8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0">
                  <a:moveTo>
                    <a:pt x="0" y="8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9" name="Freeform 103"/>
            <p:cNvSpPr>
              <a:spLocks/>
            </p:cNvSpPr>
            <p:nvPr/>
          </p:nvSpPr>
          <p:spPr bwMode="auto">
            <a:xfrm>
              <a:off x="3463925" y="56943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0" name="Freeform 104"/>
            <p:cNvSpPr>
              <a:spLocks/>
            </p:cNvSpPr>
            <p:nvPr/>
          </p:nvSpPr>
          <p:spPr bwMode="auto">
            <a:xfrm>
              <a:off x="3502025" y="5694363"/>
              <a:ext cx="0" cy="254000"/>
            </a:xfrm>
            <a:custGeom>
              <a:avLst/>
              <a:gdLst>
                <a:gd name="T0" fmla="*/ 0 h 80"/>
                <a:gd name="T1" fmla="*/ 79 h 80"/>
                <a:gd name="T2" fmla="*/ 80 h 8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0">
                  <a:moveTo>
                    <a:pt x="0" y="0"/>
                  </a:moveTo>
                  <a:lnTo>
                    <a:pt x="0" y="79"/>
                  </a:lnTo>
                  <a:lnTo>
                    <a:pt x="0" y="8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1" name="Freeform 105"/>
            <p:cNvSpPr>
              <a:spLocks/>
            </p:cNvSpPr>
            <p:nvPr/>
          </p:nvSpPr>
          <p:spPr bwMode="auto">
            <a:xfrm>
              <a:off x="34607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2" name="Rectangle 106"/>
            <p:cNvSpPr>
              <a:spLocks noChangeArrowheads="1"/>
            </p:cNvSpPr>
            <p:nvPr/>
          </p:nvSpPr>
          <p:spPr bwMode="auto">
            <a:xfrm>
              <a:off x="3511550" y="5929313"/>
              <a:ext cx="44450" cy="190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3" name="Freeform 107"/>
            <p:cNvSpPr>
              <a:spLocks/>
            </p:cNvSpPr>
            <p:nvPr/>
          </p:nvSpPr>
          <p:spPr bwMode="auto">
            <a:xfrm>
              <a:off x="3511550" y="5926138"/>
              <a:ext cx="0" cy="19050"/>
            </a:xfrm>
            <a:custGeom>
              <a:avLst/>
              <a:gdLst>
                <a:gd name="T0" fmla="*/ 6 h 6"/>
                <a:gd name="T1" fmla="*/ 1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4" name="Freeform 108"/>
            <p:cNvSpPr>
              <a:spLocks/>
            </p:cNvSpPr>
            <p:nvPr/>
          </p:nvSpPr>
          <p:spPr bwMode="auto">
            <a:xfrm>
              <a:off x="3511550" y="59293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5" name="Freeform 109"/>
            <p:cNvSpPr>
              <a:spLocks/>
            </p:cNvSpPr>
            <p:nvPr/>
          </p:nvSpPr>
          <p:spPr bwMode="auto">
            <a:xfrm>
              <a:off x="3552825" y="5929313"/>
              <a:ext cx="0" cy="19050"/>
            </a:xfrm>
            <a:custGeom>
              <a:avLst/>
              <a:gdLst>
                <a:gd name="T0" fmla="*/ 0 h 6"/>
                <a:gd name="T1" fmla="*/ 5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6" name="Freeform 110"/>
            <p:cNvSpPr>
              <a:spLocks/>
            </p:cNvSpPr>
            <p:nvPr/>
          </p:nvSpPr>
          <p:spPr bwMode="auto">
            <a:xfrm>
              <a:off x="350837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7" name="Rectangle 111"/>
            <p:cNvSpPr>
              <a:spLocks noChangeArrowheads="1"/>
            </p:cNvSpPr>
            <p:nvPr/>
          </p:nvSpPr>
          <p:spPr bwMode="auto">
            <a:xfrm>
              <a:off x="3562350" y="5780088"/>
              <a:ext cx="41275" cy="1682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8" name="Freeform 112"/>
            <p:cNvSpPr>
              <a:spLocks/>
            </p:cNvSpPr>
            <p:nvPr/>
          </p:nvSpPr>
          <p:spPr bwMode="auto">
            <a:xfrm>
              <a:off x="3562350" y="5776913"/>
              <a:ext cx="0" cy="168275"/>
            </a:xfrm>
            <a:custGeom>
              <a:avLst/>
              <a:gdLst>
                <a:gd name="T0" fmla="*/ 53 h 53"/>
                <a:gd name="T1" fmla="*/ 1 h 53"/>
                <a:gd name="T2" fmla="*/ 0 h 5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3">
                  <a:moveTo>
                    <a:pt x="0" y="5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9" name="Freeform 113"/>
            <p:cNvSpPr>
              <a:spLocks/>
            </p:cNvSpPr>
            <p:nvPr/>
          </p:nvSpPr>
          <p:spPr bwMode="auto">
            <a:xfrm>
              <a:off x="3562350" y="57800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0" name="Freeform 114"/>
            <p:cNvSpPr>
              <a:spLocks/>
            </p:cNvSpPr>
            <p:nvPr/>
          </p:nvSpPr>
          <p:spPr bwMode="auto">
            <a:xfrm>
              <a:off x="3600450" y="5780088"/>
              <a:ext cx="0" cy="168275"/>
            </a:xfrm>
            <a:custGeom>
              <a:avLst/>
              <a:gdLst>
                <a:gd name="T0" fmla="*/ 0 h 53"/>
                <a:gd name="T1" fmla="*/ 52 h 53"/>
                <a:gd name="T2" fmla="*/ 53 h 5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3">
                  <a:moveTo>
                    <a:pt x="0" y="0"/>
                  </a:moveTo>
                  <a:lnTo>
                    <a:pt x="0" y="52"/>
                  </a:lnTo>
                  <a:lnTo>
                    <a:pt x="0" y="5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1" name="Freeform 115"/>
            <p:cNvSpPr>
              <a:spLocks/>
            </p:cNvSpPr>
            <p:nvPr/>
          </p:nvSpPr>
          <p:spPr bwMode="auto">
            <a:xfrm>
              <a:off x="355917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2" name="Rectangle 116"/>
            <p:cNvSpPr>
              <a:spLocks noChangeArrowheads="1"/>
            </p:cNvSpPr>
            <p:nvPr/>
          </p:nvSpPr>
          <p:spPr bwMode="auto">
            <a:xfrm>
              <a:off x="3609975" y="5929313"/>
              <a:ext cx="44450" cy="190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3" name="Freeform 117"/>
            <p:cNvSpPr>
              <a:spLocks/>
            </p:cNvSpPr>
            <p:nvPr/>
          </p:nvSpPr>
          <p:spPr bwMode="auto">
            <a:xfrm>
              <a:off x="3609975" y="5926138"/>
              <a:ext cx="0" cy="19050"/>
            </a:xfrm>
            <a:custGeom>
              <a:avLst/>
              <a:gdLst>
                <a:gd name="T0" fmla="*/ 6 h 6"/>
                <a:gd name="T1" fmla="*/ 1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4" name="Freeform 118"/>
            <p:cNvSpPr>
              <a:spLocks/>
            </p:cNvSpPr>
            <p:nvPr/>
          </p:nvSpPr>
          <p:spPr bwMode="auto">
            <a:xfrm>
              <a:off x="3609975" y="59293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5" name="Freeform 119"/>
            <p:cNvSpPr>
              <a:spLocks/>
            </p:cNvSpPr>
            <p:nvPr/>
          </p:nvSpPr>
          <p:spPr bwMode="auto">
            <a:xfrm>
              <a:off x="3651250" y="5929313"/>
              <a:ext cx="0" cy="19050"/>
            </a:xfrm>
            <a:custGeom>
              <a:avLst/>
              <a:gdLst>
                <a:gd name="T0" fmla="*/ 0 h 6"/>
                <a:gd name="T1" fmla="*/ 5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6" name="Freeform 120"/>
            <p:cNvSpPr>
              <a:spLocks/>
            </p:cNvSpPr>
            <p:nvPr/>
          </p:nvSpPr>
          <p:spPr bwMode="auto">
            <a:xfrm>
              <a:off x="36068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7" name="Rectangle 121"/>
            <p:cNvSpPr>
              <a:spLocks noChangeArrowheads="1"/>
            </p:cNvSpPr>
            <p:nvPr/>
          </p:nvSpPr>
          <p:spPr bwMode="auto">
            <a:xfrm>
              <a:off x="3660775" y="5205413"/>
              <a:ext cx="44450" cy="7429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8" name="Freeform 122"/>
            <p:cNvSpPr>
              <a:spLocks/>
            </p:cNvSpPr>
            <p:nvPr/>
          </p:nvSpPr>
          <p:spPr bwMode="auto">
            <a:xfrm>
              <a:off x="3660775" y="5202238"/>
              <a:ext cx="0" cy="742950"/>
            </a:xfrm>
            <a:custGeom>
              <a:avLst/>
              <a:gdLst>
                <a:gd name="T0" fmla="*/ 234 h 234"/>
                <a:gd name="T1" fmla="*/ 1 h 234"/>
                <a:gd name="T2" fmla="*/ 0 h 2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4">
                  <a:moveTo>
                    <a:pt x="0" y="23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9" name="Freeform 123"/>
            <p:cNvSpPr>
              <a:spLocks/>
            </p:cNvSpPr>
            <p:nvPr/>
          </p:nvSpPr>
          <p:spPr bwMode="auto">
            <a:xfrm>
              <a:off x="3660775" y="52054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0" name="Freeform 124"/>
            <p:cNvSpPr>
              <a:spLocks/>
            </p:cNvSpPr>
            <p:nvPr/>
          </p:nvSpPr>
          <p:spPr bwMode="auto">
            <a:xfrm>
              <a:off x="3702050" y="5205413"/>
              <a:ext cx="0" cy="742950"/>
            </a:xfrm>
            <a:custGeom>
              <a:avLst/>
              <a:gdLst>
                <a:gd name="T0" fmla="*/ 0 h 234"/>
                <a:gd name="T1" fmla="*/ 233 h 234"/>
                <a:gd name="T2" fmla="*/ 234 h 2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4">
                  <a:moveTo>
                    <a:pt x="0" y="0"/>
                  </a:moveTo>
                  <a:lnTo>
                    <a:pt x="0" y="233"/>
                  </a:lnTo>
                  <a:lnTo>
                    <a:pt x="0" y="2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1" name="Freeform 125"/>
            <p:cNvSpPr>
              <a:spLocks/>
            </p:cNvSpPr>
            <p:nvPr/>
          </p:nvSpPr>
          <p:spPr bwMode="auto">
            <a:xfrm>
              <a:off x="36576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2" name="Rectangle 126"/>
            <p:cNvSpPr>
              <a:spLocks noChangeArrowheads="1"/>
            </p:cNvSpPr>
            <p:nvPr/>
          </p:nvSpPr>
          <p:spPr bwMode="auto">
            <a:xfrm>
              <a:off x="3711575" y="5922963"/>
              <a:ext cx="41275" cy="25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3" name="Freeform 127"/>
            <p:cNvSpPr>
              <a:spLocks/>
            </p:cNvSpPr>
            <p:nvPr/>
          </p:nvSpPr>
          <p:spPr bwMode="auto">
            <a:xfrm>
              <a:off x="3711575" y="5919788"/>
              <a:ext cx="0" cy="25400"/>
            </a:xfrm>
            <a:custGeom>
              <a:avLst/>
              <a:gdLst>
                <a:gd name="T0" fmla="*/ 8 h 8"/>
                <a:gd name="T1" fmla="*/ 1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8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4" name="Freeform 128"/>
            <p:cNvSpPr>
              <a:spLocks/>
            </p:cNvSpPr>
            <p:nvPr/>
          </p:nvSpPr>
          <p:spPr bwMode="auto">
            <a:xfrm>
              <a:off x="3711575" y="59229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5" name="Freeform 129"/>
            <p:cNvSpPr>
              <a:spLocks/>
            </p:cNvSpPr>
            <p:nvPr/>
          </p:nvSpPr>
          <p:spPr bwMode="auto">
            <a:xfrm>
              <a:off x="3749675" y="5922963"/>
              <a:ext cx="0" cy="25400"/>
            </a:xfrm>
            <a:custGeom>
              <a:avLst/>
              <a:gdLst>
                <a:gd name="T0" fmla="*/ 0 h 8"/>
                <a:gd name="T1" fmla="*/ 7 h 8"/>
                <a:gd name="T2" fmla="*/ 8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lnTo>
                    <a:pt x="0" y="7"/>
                  </a:lnTo>
                  <a:lnTo>
                    <a:pt x="0" y="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6" name="Freeform 130"/>
            <p:cNvSpPr>
              <a:spLocks/>
            </p:cNvSpPr>
            <p:nvPr/>
          </p:nvSpPr>
          <p:spPr bwMode="auto">
            <a:xfrm>
              <a:off x="37084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7" name="Rectangle 131"/>
            <p:cNvSpPr>
              <a:spLocks noChangeArrowheads="1"/>
            </p:cNvSpPr>
            <p:nvPr/>
          </p:nvSpPr>
          <p:spPr bwMode="auto">
            <a:xfrm>
              <a:off x="3762375" y="5900738"/>
              <a:ext cx="41275" cy="476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8" name="Freeform 132"/>
            <p:cNvSpPr>
              <a:spLocks/>
            </p:cNvSpPr>
            <p:nvPr/>
          </p:nvSpPr>
          <p:spPr bwMode="auto">
            <a:xfrm>
              <a:off x="3762375" y="5897563"/>
              <a:ext cx="0" cy="47625"/>
            </a:xfrm>
            <a:custGeom>
              <a:avLst/>
              <a:gdLst>
                <a:gd name="T0" fmla="*/ 15 h 15"/>
                <a:gd name="T1" fmla="*/ 1 h 15"/>
                <a:gd name="T2" fmla="*/ 0 h 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9" name="Freeform 133"/>
            <p:cNvSpPr>
              <a:spLocks/>
            </p:cNvSpPr>
            <p:nvPr/>
          </p:nvSpPr>
          <p:spPr bwMode="auto">
            <a:xfrm>
              <a:off x="3762375" y="59007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0" name="Freeform 134"/>
            <p:cNvSpPr>
              <a:spLocks/>
            </p:cNvSpPr>
            <p:nvPr/>
          </p:nvSpPr>
          <p:spPr bwMode="auto">
            <a:xfrm>
              <a:off x="3800475" y="5900738"/>
              <a:ext cx="0" cy="47625"/>
            </a:xfrm>
            <a:custGeom>
              <a:avLst/>
              <a:gdLst>
                <a:gd name="T0" fmla="*/ 0 h 15"/>
                <a:gd name="T1" fmla="*/ 14 h 15"/>
                <a:gd name="T2" fmla="*/ 15 h 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">
                  <a:moveTo>
                    <a:pt x="0" y="0"/>
                  </a:moveTo>
                  <a:lnTo>
                    <a:pt x="0" y="14"/>
                  </a:lnTo>
                  <a:lnTo>
                    <a:pt x="0" y="1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1" name="Freeform 135"/>
            <p:cNvSpPr>
              <a:spLocks/>
            </p:cNvSpPr>
            <p:nvPr/>
          </p:nvSpPr>
          <p:spPr bwMode="auto">
            <a:xfrm>
              <a:off x="37592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2" name="Rectangle 136"/>
            <p:cNvSpPr>
              <a:spLocks noChangeArrowheads="1"/>
            </p:cNvSpPr>
            <p:nvPr/>
          </p:nvSpPr>
          <p:spPr bwMode="auto">
            <a:xfrm>
              <a:off x="3810000" y="5900738"/>
              <a:ext cx="44450" cy="476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3" name="Freeform 137"/>
            <p:cNvSpPr>
              <a:spLocks/>
            </p:cNvSpPr>
            <p:nvPr/>
          </p:nvSpPr>
          <p:spPr bwMode="auto">
            <a:xfrm>
              <a:off x="3810000" y="5897563"/>
              <a:ext cx="0" cy="47625"/>
            </a:xfrm>
            <a:custGeom>
              <a:avLst/>
              <a:gdLst>
                <a:gd name="T0" fmla="*/ 15 h 15"/>
                <a:gd name="T1" fmla="*/ 1 h 15"/>
                <a:gd name="T2" fmla="*/ 0 h 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">
                  <a:moveTo>
                    <a:pt x="0" y="1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4" name="Freeform 138"/>
            <p:cNvSpPr>
              <a:spLocks/>
            </p:cNvSpPr>
            <p:nvPr/>
          </p:nvSpPr>
          <p:spPr bwMode="auto">
            <a:xfrm>
              <a:off x="3810000" y="59007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5" name="Freeform 139"/>
            <p:cNvSpPr>
              <a:spLocks/>
            </p:cNvSpPr>
            <p:nvPr/>
          </p:nvSpPr>
          <p:spPr bwMode="auto">
            <a:xfrm>
              <a:off x="3851275" y="5900738"/>
              <a:ext cx="0" cy="47625"/>
            </a:xfrm>
            <a:custGeom>
              <a:avLst/>
              <a:gdLst>
                <a:gd name="T0" fmla="*/ 0 h 15"/>
                <a:gd name="T1" fmla="*/ 14 h 15"/>
                <a:gd name="T2" fmla="*/ 15 h 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">
                  <a:moveTo>
                    <a:pt x="0" y="0"/>
                  </a:moveTo>
                  <a:lnTo>
                    <a:pt x="0" y="14"/>
                  </a:lnTo>
                  <a:lnTo>
                    <a:pt x="0" y="1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6" name="Freeform 140"/>
            <p:cNvSpPr>
              <a:spLocks/>
            </p:cNvSpPr>
            <p:nvPr/>
          </p:nvSpPr>
          <p:spPr bwMode="auto">
            <a:xfrm>
              <a:off x="380682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7" name="Rectangle 141"/>
            <p:cNvSpPr>
              <a:spLocks noChangeArrowheads="1"/>
            </p:cNvSpPr>
            <p:nvPr/>
          </p:nvSpPr>
          <p:spPr bwMode="auto">
            <a:xfrm>
              <a:off x="3860800" y="5878513"/>
              <a:ext cx="41275" cy="698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8" name="Freeform 142"/>
            <p:cNvSpPr>
              <a:spLocks/>
            </p:cNvSpPr>
            <p:nvPr/>
          </p:nvSpPr>
          <p:spPr bwMode="auto">
            <a:xfrm>
              <a:off x="3860800" y="5875338"/>
              <a:ext cx="0" cy="69850"/>
            </a:xfrm>
            <a:custGeom>
              <a:avLst/>
              <a:gdLst>
                <a:gd name="T0" fmla="*/ 22 h 22"/>
                <a:gd name="T1" fmla="*/ 1 h 22"/>
                <a:gd name="T2" fmla="*/ 0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">
                  <a:moveTo>
                    <a:pt x="0" y="2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9" name="Freeform 143"/>
            <p:cNvSpPr>
              <a:spLocks/>
            </p:cNvSpPr>
            <p:nvPr/>
          </p:nvSpPr>
          <p:spPr bwMode="auto">
            <a:xfrm>
              <a:off x="3860800" y="58785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0" name="Freeform 144"/>
            <p:cNvSpPr>
              <a:spLocks/>
            </p:cNvSpPr>
            <p:nvPr/>
          </p:nvSpPr>
          <p:spPr bwMode="auto">
            <a:xfrm>
              <a:off x="3898900" y="5878513"/>
              <a:ext cx="0" cy="69850"/>
            </a:xfrm>
            <a:custGeom>
              <a:avLst/>
              <a:gdLst>
                <a:gd name="T0" fmla="*/ 0 h 22"/>
                <a:gd name="T1" fmla="*/ 21 h 22"/>
                <a:gd name="T2" fmla="*/ 22 h 2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2">
                  <a:moveTo>
                    <a:pt x="0" y="0"/>
                  </a:moveTo>
                  <a:lnTo>
                    <a:pt x="0" y="21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1" name="Freeform 145"/>
            <p:cNvSpPr>
              <a:spLocks/>
            </p:cNvSpPr>
            <p:nvPr/>
          </p:nvSpPr>
          <p:spPr bwMode="auto">
            <a:xfrm>
              <a:off x="38576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2" name="Rectangle 146"/>
            <p:cNvSpPr>
              <a:spLocks noChangeArrowheads="1"/>
            </p:cNvSpPr>
            <p:nvPr/>
          </p:nvSpPr>
          <p:spPr bwMode="auto">
            <a:xfrm>
              <a:off x="3911600" y="4957763"/>
              <a:ext cx="41275" cy="9906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3" name="Freeform 147"/>
            <p:cNvSpPr>
              <a:spLocks/>
            </p:cNvSpPr>
            <p:nvPr/>
          </p:nvSpPr>
          <p:spPr bwMode="auto">
            <a:xfrm>
              <a:off x="3911600" y="4954588"/>
              <a:ext cx="0" cy="990600"/>
            </a:xfrm>
            <a:custGeom>
              <a:avLst/>
              <a:gdLst>
                <a:gd name="T0" fmla="*/ 312 h 312"/>
                <a:gd name="T1" fmla="*/ 1 h 312"/>
                <a:gd name="T2" fmla="*/ 0 h 3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2">
                  <a:moveTo>
                    <a:pt x="0" y="31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4" name="Freeform 148"/>
            <p:cNvSpPr>
              <a:spLocks/>
            </p:cNvSpPr>
            <p:nvPr/>
          </p:nvSpPr>
          <p:spPr bwMode="auto">
            <a:xfrm>
              <a:off x="3911600" y="49577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5" name="Freeform 149"/>
            <p:cNvSpPr>
              <a:spLocks/>
            </p:cNvSpPr>
            <p:nvPr/>
          </p:nvSpPr>
          <p:spPr bwMode="auto">
            <a:xfrm>
              <a:off x="3949700" y="4957763"/>
              <a:ext cx="0" cy="990600"/>
            </a:xfrm>
            <a:custGeom>
              <a:avLst/>
              <a:gdLst>
                <a:gd name="T0" fmla="*/ 0 h 312"/>
                <a:gd name="T1" fmla="*/ 311 h 312"/>
                <a:gd name="T2" fmla="*/ 312 h 3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2">
                  <a:moveTo>
                    <a:pt x="0" y="0"/>
                  </a:moveTo>
                  <a:lnTo>
                    <a:pt x="0" y="311"/>
                  </a:lnTo>
                  <a:lnTo>
                    <a:pt x="0" y="31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6" name="Freeform 150"/>
            <p:cNvSpPr>
              <a:spLocks/>
            </p:cNvSpPr>
            <p:nvPr/>
          </p:nvSpPr>
          <p:spPr bwMode="auto">
            <a:xfrm>
              <a:off x="39084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7" name="Rectangle 151"/>
            <p:cNvSpPr>
              <a:spLocks noChangeArrowheads="1"/>
            </p:cNvSpPr>
            <p:nvPr/>
          </p:nvSpPr>
          <p:spPr bwMode="auto">
            <a:xfrm>
              <a:off x="3959225" y="5681663"/>
              <a:ext cx="44450" cy="2667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8" name="Freeform 152"/>
            <p:cNvSpPr>
              <a:spLocks/>
            </p:cNvSpPr>
            <p:nvPr/>
          </p:nvSpPr>
          <p:spPr bwMode="auto">
            <a:xfrm>
              <a:off x="3959225" y="5678488"/>
              <a:ext cx="0" cy="266700"/>
            </a:xfrm>
            <a:custGeom>
              <a:avLst/>
              <a:gdLst>
                <a:gd name="T0" fmla="*/ 84 h 84"/>
                <a:gd name="T1" fmla="*/ 1 h 84"/>
                <a:gd name="T2" fmla="*/ 0 h 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4">
                  <a:moveTo>
                    <a:pt x="0" y="8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9" name="Freeform 153"/>
            <p:cNvSpPr>
              <a:spLocks/>
            </p:cNvSpPr>
            <p:nvPr/>
          </p:nvSpPr>
          <p:spPr bwMode="auto">
            <a:xfrm>
              <a:off x="3959225" y="56816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0" name="Freeform 154"/>
            <p:cNvSpPr>
              <a:spLocks/>
            </p:cNvSpPr>
            <p:nvPr/>
          </p:nvSpPr>
          <p:spPr bwMode="auto">
            <a:xfrm>
              <a:off x="4000500" y="5681663"/>
              <a:ext cx="0" cy="266700"/>
            </a:xfrm>
            <a:custGeom>
              <a:avLst/>
              <a:gdLst>
                <a:gd name="T0" fmla="*/ 0 h 84"/>
                <a:gd name="T1" fmla="*/ 83 h 84"/>
                <a:gd name="T2" fmla="*/ 84 h 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4">
                  <a:moveTo>
                    <a:pt x="0" y="0"/>
                  </a:moveTo>
                  <a:lnTo>
                    <a:pt x="0" y="83"/>
                  </a:lnTo>
                  <a:lnTo>
                    <a:pt x="0" y="8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1" name="Freeform 155"/>
            <p:cNvSpPr>
              <a:spLocks/>
            </p:cNvSpPr>
            <p:nvPr/>
          </p:nvSpPr>
          <p:spPr bwMode="auto">
            <a:xfrm>
              <a:off x="395605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" name="Rectangle 156"/>
            <p:cNvSpPr>
              <a:spLocks noChangeArrowheads="1"/>
            </p:cNvSpPr>
            <p:nvPr/>
          </p:nvSpPr>
          <p:spPr bwMode="auto">
            <a:xfrm>
              <a:off x="4010025" y="5856288"/>
              <a:ext cx="41275" cy="920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3" name="Freeform 157"/>
            <p:cNvSpPr>
              <a:spLocks/>
            </p:cNvSpPr>
            <p:nvPr/>
          </p:nvSpPr>
          <p:spPr bwMode="auto">
            <a:xfrm>
              <a:off x="4010025" y="5853113"/>
              <a:ext cx="0" cy="92075"/>
            </a:xfrm>
            <a:custGeom>
              <a:avLst/>
              <a:gdLst>
                <a:gd name="T0" fmla="*/ 29 h 29"/>
                <a:gd name="T1" fmla="*/ 1 h 29"/>
                <a:gd name="T2" fmla="*/ 0 h 2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9">
                  <a:moveTo>
                    <a:pt x="0" y="2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4" name="Freeform 158"/>
            <p:cNvSpPr>
              <a:spLocks/>
            </p:cNvSpPr>
            <p:nvPr/>
          </p:nvSpPr>
          <p:spPr bwMode="auto">
            <a:xfrm>
              <a:off x="4010025" y="58562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5" name="Freeform 159"/>
            <p:cNvSpPr>
              <a:spLocks/>
            </p:cNvSpPr>
            <p:nvPr/>
          </p:nvSpPr>
          <p:spPr bwMode="auto">
            <a:xfrm>
              <a:off x="4048125" y="5856288"/>
              <a:ext cx="0" cy="92075"/>
            </a:xfrm>
            <a:custGeom>
              <a:avLst/>
              <a:gdLst>
                <a:gd name="T0" fmla="*/ 0 h 29"/>
                <a:gd name="T1" fmla="*/ 28 h 29"/>
                <a:gd name="T2" fmla="*/ 29 h 2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9">
                  <a:moveTo>
                    <a:pt x="0" y="0"/>
                  </a:moveTo>
                  <a:lnTo>
                    <a:pt x="0" y="28"/>
                  </a:lnTo>
                  <a:lnTo>
                    <a:pt x="0" y="2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6" name="Freeform 160"/>
            <p:cNvSpPr>
              <a:spLocks/>
            </p:cNvSpPr>
            <p:nvPr/>
          </p:nvSpPr>
          <p:spPr bwMode="auto">
            <a:xfrm>
              <a:off x="40068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7" name="Rectangle 161"/>
            <p:cNvSpPr>
              <a:spLocks noChangeArrowheads="1"/>
            </p:cNvSpPr>
            <p:nvPr/>
          </p:nvSpPr>
          <p:spPr bwMode="auto">
            <a:xfrm>
              <a:off x="4060825" y="5583238"/>
              <a:ext cx="41275" cy="3651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8" name="Freeform 162"/>
            <p:cNvSpPr>
              <a:spLocks/>
            </p:cNvSpPr>
            <p:nvPr/>
          </p:nvSpPr>
          <p:spPr bwMode="auto">
            <a:xfrm>
              <a:off x="4060825" y="5580063"/>
              <a:ext cx="0" cy="365125"/>
            </a:xfrm>
            <a:custGeom>
              <a:avLst/>
              <a:gdLst>
                <a:gd name="T0" fmla="*/ 115 h 115"/>
                <a:gd name="T1" fmla="*/ 1 h 115"/>
                <a:gd name="T2" fmla="*/ 0 h 1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5">
                  <a:moveTo>
                    <a:pt x="0" y="11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9" name="Freeform 163"/>
            <p:cNvSpPr>
              <a:spLocks/>
            </p:cNvSpPr>
            <p:nvPr/>
          </p:nvSpPr>
          <p:spPr bwMode="auto">
            <a:xfrm>
              <a:off x="4060825" y="55832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0" name="Freeform 164"/>
            <p:cNvSpPr>
              <a:spLocks/>
            </p:cNvSpPr>
            <p:nvPr/>
          </p:nvSpPr>
          <p:spPr bwMode="auto">
            <a:xfrm>
              <a:off x="4098925" y="5583238"/>
              <a:ext cx="0" cy="365125"/>
            </a:xfrm>
            <a:custGeom>
              <a:avLst/>
              <a:gdLst>
                <a:gd name="T0" fmla="*/ 0 h 115"/>
                <a:gd name="T1" fmla="*/ 114 h 115"/>
                <a:gd name="T2" fmla="*/ 115 h 11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5">
                  <a:moveTo>
                    <a:pt x="0" y="0"/>
                  </a:moveTo>
                  <a:lnTo>
                    <a:pt x="0" y="114"/>
                  </a:lnTo>
                  <a:lnTo>
                    <a:pt x="0" y="11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1" name="Freeform 165"/>
            <p:cNvSpPr>
              <a:spLocks/>
            </p:cNvSpPr>
            <p:nvPr/>
          </p:nvSpPr>
          <p:spPr bwMode="auto">
            <a:xfrm>
              <a:off x="40576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2" name="Rectangle 166"/>
            <p:cNvSpPr>
              <a:spLocks noChangeArrowheads="1"/>
            </p:cNvSpPr>
            <p:nvPr/>
          </p:nvSpPr>
          <p:spPr bwMode="auto">
            <a:xfrm>
              <a:off x="4108450" y="5868988"/>
              <a:ext cx="44450" cy="793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" name="Freeform 167"/>
            <p:cNvSpPr>
              <a:spLocks/>
            </p:cNvSpPr>
            <p:nvPr/>
          </p:nvSpPr>
          <p:spPr bwMode="auto">
            <a:xfrm>
              <a:off x="4108450" y="5865813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4" name="Freeform 168"/>
            <p:cNvSpPr>
              <a:spLocks/>
            </p:cNvSpPr>
            <p:nvPr/>
          </p:nvSpPr>
          <p:spPr bwMode="auto">
            <a:xfrm>
              <a:off x="4108450" y="58689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5" name="Freeform 169"/>
            <p:cNvSpPr>
              <a:spLocks/>
            </p:cNvSpPr>
            <p:nvPr/>
          </p:nvSpPr>
          <p:spPr bwMode="auto">
            <a:xfrm>
              <a:off x="4149725" y="5868988"/>
              <a:ext cx="0" cy="79375"/>
            </a:xfrm>
            <a:custGeom>
              <a:avLst/>
              <a:gdLst>
                <a:gd name="T0" fmla="*/ 0 h 25"/>
                <a:gd name="T1" fmla="*/ 24 h 25"/>
                <a:gd name="T2" fmla="*/ 25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0"/>
                  </a:move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6" name="Freeform 170"/>
            <p:cNvSpPr>
              <a:spLocks/>
            </p:cNvSpPr>
            <p:nvPr/>
          </p:nvSpPr>
          <p:spPr bwMode="auto">
            <a:xfrm>
              <a:off x="410527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7" name="Rectangle 171"/>
            <p:cNvSpPr>
              <a:spLocks noChangeArrowheads="1"/>
            </p:cNvSpPr>
            <p:nvPr/>
          </p:nvSpPr>
          <p:spPr bwMode="auto">
            <a:xfrm>
              <a:off x="4159250" y="5653088"/>
              <a:ext cx="41275" cy="2952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8" name="Freeform 172"/>
            <p:cNvSpPr>
              <a:spLocks/>
            </p:cNvSpPr>
            <p:nvPr/>
          </p:nvSpPr>
          <p:spPr bwMode="auto">
            <a:xfrm>
              <a:off x="4159250" y="5649913"/>
              <a:ext cx="0" cy="295275"/>
            </a:xfrm>
            <a:custGeom>
              <a:avLst/>
              <a:gdLst>
                <a:gd name="T0" fmla="*/ 93 h 93"/>
                <a:gd name="T1" fmla="*/ 1 h 93"/>
                <a:gd name="T2" fmla="*/ 0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9" name="Freeform 173"/>
            <p:cNvSpPr>
              <a:spLocks/>
            </p:cNvSpPr>
            <p:nvPr/>
          </p:nvSpPr>
          <p:spPr bwMode="auto">
            <a:xfrm>
              <a:off x="4159250" y="56530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0" name="Freeform 174"/>
            <p:cNvSpPr>
              <a:spLocks/>
            </p:cNvSpPr>
            <p:nvPr/>
          </p:nvSpPr>
          <p:spPr bwMode="auto">
            <a:xfrm>
              <a:off x="4197350" y="5653088"/>
              <a:ext cx="0" cy="295275"/>
            </a:xfrm>
            <a:custGeom>
              <a:avLst/>
              <a:gdLst>
                <a:gd name="T0" fmla="*/ 0 h 93"/>
                <a:gd name="T1" fmla="*/ 92 h 93"/>
                <a:gd name="T2" fmla="*/ 93 h 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3">
                  <a:moveTo>
                    <a:pt x="0" y="0"/>
                  </a:moveTo>
                  <a:lnTo>
                    <a:pt x="0" y="92"/>
                  </a:lnTo>
                  <a:lnTo>
                    <a:pt x="0" y="9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1" name="Freeform 175"/>
            <p:cNvSpPr>
              <a:spLocks/>
            </p:cNvSpPr>
            <p:nvPr/>
          </p:nvSpPr>
          <p:spPr bwMode="auto">
            <a:xfrm>
              <a:off x="415607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2" name="Rectangle 176"/>
            <p:cNvSpPr>
              <a:spLocks noChangeArrowheads="1"/>
            </p:cNvSpPr>
            <p:nvPr/>
          </p:nvSpPr>
          <p:spPr bwMode="auto">
            <a:xfrm>
              <a:off x="4206875" y="5840413"/>
              <a:ext cx="44450" cy="1079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" name="Freeform 177"/>
            <p:cNvSpPr>
              <a:spLocks/>
            </p:cNvSpPr>
            <p:nvPr/>
          </p:nvSpPr>
          <p:spPr bwMode="auto">
            <a:xfrm>
              <a:off x="4206875" y="5837238"/>
              <a:ext cx="0" cy="107950"/>
            </a:xfrm>
            <a:custGeom>
              <a:avLst/>
              <a:gdLst>
                <a:gd name="T0" fmla="*/ 34 h 34"/>
                <a:gd name="T1" fmla="*/ 1 h 34"/>
                <a:gd name="T2" fmla="*/ 0 h 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">
                  <a:moveTo>
                    <a:pt x="0" y="3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4" name="Freeform 178"/>
            <p:cNvSpPr>
              <a:spLocks/>
            </p:cNvSpPr>
            <p:nvPr/>
          </p:nvSpPr>
          <p:spPr bwMode="auto">
            <a:xfrm>
              <a:off x="4206875" y="58404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5" name="Freeform 179"/>
            <p:cNvSpPr>
              <a:spLocks/>
            </p:cNvSpPr>
            <p:nvPr/>
          </p:nvSpPr>
          <p:spPr bwMode="auto">
            <a:xfrm>
              <a:off x="4248150" y="5840413"/>
              <a:ext cx="0" cy="107950"/>
            </a:xfrm>
            <a:custGeom>
              <a:avLst/>
              <a:gdLst>
                <a:gd name="T0" fmla="*/ 0 h 34"/>
                <a:gd name="T1" fmla="*/ 33 h 34"/>
                <a:gd name="T2" fmla="*/ 34 h 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">
                  <a:moveTo>
                    <a:pt x="0" y="0"/>
                  </a:moveTo>
                  <a:lnTo>
                    <a:pt x="0" y="33"/>
                  </a:lnTo>
                  <a:lnTo>
                    <a:pt x="0" y="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6" name="Freeform 180"/>
            <p:cNvSpPr>
              <a:spLocks/>
            </p:cNvSpPr>
            <p:nvPr/>
          </p:nvSpPr>
          <p:spPr bwMode="auto">
            <a:xfrm>
              <a:off x="42037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7" name="Rectangle 181"/>
            <p:cNvSpPr>
              <a:spLocks noChangeArrowheads="1"/>
            </p:cNvSpPr>
            <p:nvPr/>
          </p:nvSpPr>
          <p:spPr bwMode="auto">
            <a:xfrm>
              <a:off x="4257675" y="5938838"/>
              <a:ext cx="41275" cy="95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8" name="Freeform 182"/>
            <p:cNvSpPr>
              <a:spLocks/>
            </p:cNvSpPr>
            <p:nvPr/>
          </p:nvSpPr>
          <p:spPr bwMode="auto">
            <a:xfrm>
              <a:off x="4257675" y="5935663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9" name="Freeform 183"/>
            <p:cNvSpPr>
              <a:spLocks/>
            </p:cNvSpPr>
            <p:nvPr/>
          </p:nvSpPr>
          <p:spPr bwMode="auto">
            <a:xfrm>
              <a:off x="4257675" y="59388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0" name="Freeform 184"/>
            <p:cNvSpPr>
              <a:spLocks/>
            </p:cNvSpPr>
            <p:nvPr/>
          </p:nvSpPr>
          <p:spPr bwMode="auto">
            <a:xfrm>
              <a:off x="4295775" y="5938838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1" name="Freeform 185"/>
            <p:cNvSpPr>
              <a:spLocks/>
            </p:cNvSpPr>
            <p:nvPr/>
          </p:nvSpPr>
          <p:spPr bwMode="auto">
            <a:xfrm>
              <a:off x="42545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2" name="Freeform 186"/>
            <p:cNvSpPr>
              <a:spLocks/>
            </p:cNvSpPr>
            <p:nvPr/>
          </p:nvSpPr>
          <p:spPr bwMode="auto">
            <a:xfrm>
              <a:off x="4308475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3" name="Freeform 187"/>
            <p:cNvSpPr>
              <a:spLocks/>
            </p:cNvSpPr>
            <p:nvPr/>
          </p:nvSpPr>
          <p:spPr bwMode="auto">
            <a:xfrm>
              <a:off x="4308475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" name="Freeform 188"/>
            <p:cNvSpPr>
              <a:spLocks/>
            </p:cNvSpPr>
            <p:nvPr/>
          </p:nvSpPr>
          <p:spPr bwMode="auto">
            <a:xfrm>
              <a:off x="4346575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" name="Freeform 189"/>
            <p:cNvSpPr>
              <a:spLocks/>
            </p:cNvSpPr>
            <p:nvPr/>
          </p:nvSpPr>
          <p:spPr bwMode="auto">
            <a:xfrm>
              <a:off x="43053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" name="Freeform 190"/>
            <p:cNvSpPr>
              <a:spLocks/>
            </p:cNvSpPr>
            <p:nvPr/>
          </p:nvSpPr>
          <p:spPr bwMode="auto">
            <a:xfrm>
              <a:off x="4308475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7" name="Freeform 191"/>
            <p:cNvSpPr>
              <a:spLocks/>
            </p:cNvSpPr>
            <p:nvPr/>
          </p:nvSpPr>
          <p:spPr bwMode="auto">
            <a:xfrm>
              <a:off x="43053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8" name="Freeform 192"/>
            <p:cNvSpPr>
              <a:spLocks/>
            </p:cNvSpPr>
            <p:nvPr/>
          </p:nvSpPr>
          <p:spPr bwMode="auto">
            <a:xfrm>
              <a:off x="4356100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9" name="Freeform 193"/>
            <p:cNvSpPr>
              <a:spLocks/>
            </p:cNvSpPr>
            <p:nvPr/>
          </p:nvSpPr>
          <p:spPr bwMode="auto">
            <a:xfrm>
              <a:off x="4356100" y="59451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0" name="Freeform 194"/>
            <p:cNvSpPr>
              <a:spLocks/>
            </p:cNvSpPr>
            <p:nvPr/>
          </p:nvSpPr>
          <p:spPr bwMode="auto">
            <a:xfrm>
              <a:off x="4397375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1" name="Freeform 195"/>
            <p:cNvSpPr>
              <a:spLocks/>
            </p:cNvSpPr>
            <p:nvPr/>
          </p:nvSpPr>
          <p:spPr bwMode="auto">
            <a:xfrm>
              <a:off x="435292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2" name="Freeform 196"/>
            <p:cNvSpPr>
              <a:spLocks/>
            </p:cNvSpPr>
            <p:nvPr/>
          </p:nvSpPr>
          <p:spPr bwMode="auto">
            <a:xfrm>
              <a:off x="4356100" y="59451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3" name="Freeform 197"/>
            <p:cNvSpPr>
              <a:spLocks/>
            </p:cNvSpPr>
            <p:nvPr/>
          </p:nvSpPr>
          <p:spPr bwMode="auto">
            <a:xfrm>
              <a:off x="435292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4" name="Rectangle 198"/>
            <p:cNvSpPr>
              <a:spLocks noChangeArrowheads="1"/>
            </p:cNvSpPr>
            <p:nvPr/>
          </p:nvSpPr>
          <p:spPr bwMode="auto">
            <a:xfrm>
              <a:off x="4406900" y="5272088"/>
              <a:ext cx="41275" cy="6762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5" name="Freeform 199"/>
            <p:cNvSpPr>
              <a:spLocks/>
            </p:cNvSpPr>
            <p:nvPr/>
          </p:nvSpPr>
          <p:spPr bwMode="auto">
            <a:xfrm>
              <a:off x="4406900" y="5268913"/>
              <a:ext cx="0" cy="676275"/>
            </a:xfrm>
            <a:custGeom>
              <a:avLst/>
              <a:gdLst>
                <a:gd name="T0" fmla="*/ 213 h 213"/>
                <a:gd name="T1" fmla="*/ 1 h 213"/>
                <a:gd name="T2" fmla="*/ 0 h 2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13">
                  <a:moveTo>
                    <a:pt x="0" y="2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6" name="Freeform 200"/>
            <p:cNvSpPr>
              <a:spLocks/>
            </p:cNvSpPr>
            <p:nvPr/>
          </p:nvSpPr>
          <p:spPr bwMode="auto">
            <a:xfrm>
              <a:off x="4406900" y="52720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7" name="Freeform 201"/>
            <p:cNvSpPr>
              <a:spLocks/>
            </p:cNvSpPr>
            <p:nvPr/>
          </p:nvSpPr>
          <p:spPr bwMode="auto">
            <a:xfrm>
              <a:off x="4445000" y="5272088"/>
              <a:ext cx="0" cy="676275"/>
            </a:xfrm>
            <a:custGeom>
              <a:avLst/>
              <a:gdLst>
                <a:gd name="T0" fmla="*/ 0 h 213"/>
                <a:gd name="T1" fmla="*/ 212 h 213"/>
                <a:gd name="T2" fmla="*/ 213 h 2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13">
                  <a:moveTo>
                    <a:pt x="0" y="0"/>
                  </a:moveTo>
                  <a:lnTo>
                    <a:pt x="0" y="212"/>
                  </a:lnTo>
                  <a:lnTo>
                    <a:pt x="0" y="2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8" name="Freeform 202"/>
            <p:cNvSpPr>
              <a:spLocks/>
            </p:cNvSpPr>
            <p:nvPr/>
          </p:nvSpPr>
          <p:spPr bwMode="auto">
            <a:xfrm>
              <a:off x="44037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9" name="Rectangle 203"/>
            <p:cNvSpPr>
              <a:spLocks noChangeArrowheads="1"/>
            </p:cNvSpPr>
            <p:nvPr/>
          </p:nvSpPr>
          <p:spPr bwMode="auto">
            <a:xfrm>
              <a:off x="4457700" y="5503863"/>
              <a:ext cx="41275" cy="4445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0" name="Freeform 204"/>
            <p:cNvSpPr>
              <a:spLocks/>
            </p:cNvSpPr>
            <p:nvPr/>
          </p:nvSpPr>
          <p:spPr bwMode="auto">
            <a:xfrm>
              <a:off x="4457700" y="5500688"/>
              <a:ext cx="0" cy="444500"/>
            </a:xfrm>
            <a:custGeom>
              <a:avLst/>
              <a:gdLst>
                <a:gd name="T0" fmla="*/ 140 h 140"/>
                <a:gd name="T1" fmla="*/ 1 h 140"/>
                <a:gd name="T2" fmla="*/ 0 h 1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40">
                  <a:moveTo>
                    <a:pt x="0" y="14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1" name="Freeform 205"/>
            <p:cNvSpPr>
              <a:spLocks/>
            </p:cNvSpPr>
            <p:nvPr/>
          </p:nvSpPr>
          <p:spPr bwMode="auto">
            <a:xfrm>
              <a:off x="4457700" y="55038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2" name="Freeform 207"/>
            <p:cNvSpPr>
              <a:spLocks/>
            </p:cNvSpPr>
            <p:nvPr/>
          </p:nvSpPr>
          <p:spPr bwMode="auto">
            <a:xfrm>
              <a:off x="4495800" y="5503863"/>
              <a:ext cx="0" cy="444500"/>
            </a:xfrm>
            <a:custGeom>
              <a:avLst/>
              <a:gdLst>
                <a:gd name="T0" fmla="*/ 0 h 140"/>
                <a:gd name="T1" fmla="*/ 139 h 140"/>
                <a:gd name="T2" fmla="*/ 140 h 1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40">
                  <a:moveTo>
                    <a:pt x="0" y="0"/>
                  </a:moveTo>
                  <a:lnTo>
                    <a:pt x="0" y="139"/>
                  </a:lnTo>
                  <a:lnTo>
                    <a:pt x="0" y="14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3" name="Freeform 208"/>
            <p:cNvSpPr>
              <a:spLocks/>
            </p:cNvSpPr>
            <p:nvPr/>
          </p:nvSpPr>
          <p:spPr bwMode="auto">
            <a:xfrm>
              <a:off x="44545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4" name="Rectangle 209"/>
            <p:cNvSpPr>
              <a:spLocks noChangeArrowheads="1"/>
            </p:cNvSpPr>
            <p:nvPr/>
          </p:nvSpPr>
          <p:spPr bwMode="auto">
            <a:xfrm>
              <a:off x="4505325" y="5935663"/>
              <a:ext cx="44450" cy="127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5" name="Freeform 210"/>
            <p:cNvSpPr>
              <a:spLocks/>
            </p:cNvSpPr>
            <p:nvPr/>
          </p:nvSpPr>
          <p:spPr bwMode="auto">
            <a:xfrm>
              <a:off x="4505325" y="5932488"/>
              <a:ext cx="0" cy="12700"/>
            </a:xfrm>
            <a:custGeom>
              <a:avLst/>
              <a:gdLst>
                <a:gd name="T0" fmla="*/ 4 h 4"/>
                <a:gd name="T1" fmla="*/ 1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6" name="Freeform 211"/>
            <p:cNvSpPr>
              <a:spLocks/>
            </p:cNvSpPr>
            <p:nvPr/>
          </p:nvSpPr>
          <p:spPr bwMode="auto">
            <a:xfrm>
              <a:off x="4505325" y="59356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7" name="Freeform 212"/>
            <p:cNvSpPr>
              <a:spLocks/>
            </p:cNvSpPr>
            <p:nvPr/>
          </p:nvSpPr>
          <p:spPr bwMode="auto">
            <a:xfrm>
              <a:off x="4546600" y="5935663"/>
              <a:ext cx="0" cy="12700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8" name="Freeform 213"/>
            <p:cNvSpPr>
              <a:spLocks/>
            </p:cNvSpPr>
            <p:nvPr/>
          </p:nvSpPr>
          <p:spPr bwMode="auto">
            <a:xfrm>
              <a:off x="450215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9" name="Rectangle 214"/>
            <p:cNvSpPr>
              <a:spLocks noChangeArrowheads="1"/>
            </p:cNvSpPr>
            <p:nvPr/>
          </p:nvSpPr>
          <p:spPr bwMode="auto">
            <a:xfrm>
              <a:off x="4556125" y="5872163"/>
              <a:ext cx="41275" cy="762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0" name="Freeform 215"/>
            <p:cNvSpPr>
              <a:spLocks/>
            </p:cNvSpPr>
            <p:nvPr/>
          </p:nvSpPr>
          <p:spPr bwMode="auto">
            <a:xfrm>
              <a:off x="4556125" y="5868988"/>
              <a:ext cx="0" cy="76200"/>
            </a:xfrm>
            <a:custGeom>
              <a:avLst/>
              <a:gdLst>
                <a:gd name="T0" fmla="*/ 24 h 24"/>
                <a:gd name="T1" fmla="*/ 1 h 24"/>
                <a:gd name="T2" fmla="*/ 0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2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1" name="Freeform 216"/>
            <p:cNvSpPr>
              <a:spLocks/>
            </p:cNvSpPr>
            <p:nvPr/>
          </p:nvSpPr>
          <p:spPr bwMode="auto">
            <a:xfrm>
              <a:off x="4556125" y="58721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2" name="Freeform 217"/>
            <p:cNvSpPr>
              <a:spLocks/>
            </p:cNvSpPr>
            <p:nvPr/>
          </p:nvSpPr>
          <p:spPr bwMode="auto">
            <a:xfrm>
              <a:off x="4594225" y="5872163"/>
              <a:ext cx="0" cy="76200"/>
            </a:xfrm>
            <a:custGeom>
              <a:avLst/>
              <a:gdLst>
                <a:gd name="T0" fmla="*/ 0 h 24"/>
                <a:gd name="T1" fmla="*/ 23 h 24"/>
                <a:gd name="T2" fmla="*/ 24 h 2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4">
                  <a:moveTo>
                    <a:pt x="0" y="0"/>
                  </a:moveTo>
                  <a:lnTo>
                    <a:pt x="0" y="23"/>
                  </a:lnTo>
                  <a:lnTo>
                    <a:pt x="0" y="2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3" name="Freeform 218"/>
            <p:cNvSpPr>
              <a:spLocks/>
            </p:cNvSpPr>
            <p:nvPr/>
          </p:nvSpPr>
          <p:spPr bwMode="auto">
            <a:xfrm>
              <a:off x="45529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4" name="Rectangle 219"/>
            <p:cNvSpPr>
              <a:spLocks noChangeArrowheads="1"/>
            </p:cNvSpPr>
            <p:nvPr/>
          </p:nvSpPr>
          <p:spPr bwMode="auto">
            <a:xfrm>
              <a:off x="4606925" y="5935663"/>
              <a:ext cx="41275" cy="127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5" name="Freeform 220"/>
            <p:cNvSpPr>
              <a:spLocks/>
            </p:cNvSpPr>
            <p:nvPr/>
          </p:nvSpPr>
          <p:spPr bwMode="auto">
            <a:xfrm>
              <a:off x="4606925" y="5932488"/>
              <a:ext cx="0" cy="12700"/>
            </a:xfrm>
            <a:custGeom>
              <a:avLst/>
              <a:gdLst>
                <a:gd name="T0" fmla="*/ 4 h 4"/>
                <a:gd name="T1" fmla="*/ 1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6" name="Freeform 221"/>
            <p:cNvSpPr>
              <a:spLocks/>
            </p:cNvSpPr>
            <p:nvPr/>
          </p:nvSpPr>
          <p:spPr bwMode="auto">
            <a:xfrm>
              <a:off x="4606925" y="59356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7" name="Freeform 222"/>
            <p:cNvSpPr>
              <a:spLocks/>
            </p:cNvSpPr>
            <p:nvPr/>
          </p:nvSpPr>
          <p:spPr bwMode="auto">
            <a:xfrm>
              <a:off x="4645025" y="5935663"/>
              <a:ext cx="0" cy="12700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8" name="Freeform 223"/>
            <p:cNvSpPr>
              <a:spLocks/>
            </p:cNvSpPr>
            <p:nvPr/>
          </p:nvSpPr>
          <p:spPr bwMode="auto">
            <a:xfrm>
              <a:off x="46037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9" name="Rectangle 224"/>
            <p:cNvSpPr>
              <a:spLocks noChangeArrowheads="1"/>
            </p:cNvSpPr>
            <p:nvPr/>
          </p:nvSpPr>
          <p:spPr bwMode="auto">
            <a:xfrm>
              <a:off x="4654550" y="5929313"/>
              <a:ext cx="44450" cy="190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0" name="Freeform 225"/>
            <p:cNvSpPr>
              <a:spLocks/>
            </p:cNvSpPr>
            <p:nvPr/>
          </p:nvSpPr>
          <p:spPr bwMode="auto">
            <a:xfrm>
              <a:off x="4654550" y="5926138"/>
              <a:ext cx="0" cy="19050"/>
            </a:xfrm>
            <a:custGeom>
              <a:avLst/>
              <a:gdLst>
                <a:gd name="T0" fmla="*/ 6 h 6"/>
                <a:gd name="T1" fmla="*/ 1 h 6"/>
                <a:gd name="T2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1" name="Freeform 226"/>
            <p:cNvSpPr>
              <a:spLocks/>
            </p:cNvSpPr>
            <p:nvPr/>
          </p:nvSpPr>
          <p:spPr bwMode="auto">
            <a:xfrm>
              <a:off x="4654550" y="59293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2" name="Freeform 227"/>
            <p:cNvSpPr>
              <a:spLocks/>
            </p:cNvSpPr>
            <p:nvPr/>
          </p:nvSpPr>
          <p:spPr bwMode="auto">
            <a:xfrm>
              <a:off x="4695825" y="5929313"/>
              <a:ext cx="0" cy="19050"/>
            </a:xfrm>
            <a:custGeom>
              <a:avLst/>
              <a:gdLst>
                <a:gd name="T0" fmla="*/ 0 h 6"/>
                <a:gd name="T1" fmla="*/ 5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5"/>
                  </a:lnTo>
                  <a:lnTo>
                    <a:pt x="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3" name="Freeform 228"/>
            <p:cNvSpPr>
              <a:spLocks/>
            </p:cNvSpPr>
            <p:nvPr/>
          </p:nvSpPr>
          <p:spPr bwMode="auto">
            <a:xfrm>
              <a:off x="465137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4" name="Rectangle 229"/>
            <p:cNvSpPr>
              <a:spLocks noChangeArrowheads="1"/>
            </p:cNvSpPr>
            <p:nvPr/>
          </p:nvSpPr>
          <p:spPr bwMode="auto">
            <a:xfrm>
              <a:off x="4705350" y="5376863"/>
              <a:ext cx="41275" cy="5715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5" name="Freeform 230"/>
            <p:cNvSpPr>
              <a:spLocks/>
            </p:cNvSpPr>
            <p:nvPr/>
          </p:nvSpPr>
          <p:spPr bwMode="auto">
            <a:xfrm>
              <a:off x="4705350" y="5373688"/>
              <a:ext cx="0" cy="571500"/>
            </a:xfrm>
            <a:custGeom>
              <a:avLst/>
              <a:gdLst>
                <a:gd name="T0" fmla="*/ 180 h 180"/>
                <a:gd name="T1" fmla="*/ 1 h 180"/>
                <a:gd name="T2" fmla="*/ 0 h 18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0">
                  <a:moveTo>
                    <a:pt x="0" y="18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6" name="Freeform 231"/>
            <p:cNvSpPr>
              <a:spLocks/>
            </p:cNvSpPr>
            <p:nvPr/>
          </p:nvSpPr>
          <p:spPr bwMode="auto">
            <a:xfrm>
              <a:off x="4705350" y="53768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7" name="Freeform 232"/>
            <p:cNvSpPr>
              <a:spLocks/>
            </p:cNvSpPr>
            <p:nvPr/>
          </p:nvSpPr>
          <p:spPr bwMode="auto">
            <a:xfrm>
              <a:off x="4743450" y="5376863"/>
              <a:ext cx="0" cy="571500"/>
            </a:xfrm>
            <a:custGeom>
              <a:avLst/>
              <a:gdLst>
                <a:gd name="T0" fmla="*/ 0 h 180"/>
                <a:gd name="T1" fmla="*/ 179 h 180"/>
                <a:gd name="T2" fmla="*/ 180 h 18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80">
                  <a:moveTo>
                    <a:pt x="0" y="0"/>
                  </a:moveTo>
                  <a:lnTo>
                    <a:pt x="0" y="179"/>
                  </a:lnTo>
                  <a:lnTo>
                    <a:pt x="0" y="18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8" name="Freeform 233"/>
            <p:cNvSpPr>
              <a:spLocks/>
            </p:cNvSpPr>
            <p:nvPr/>
          </p:nvSpPr>
          <p:spPr bwMode="auto">
            <a:xfrm>
              <a:off x="470217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9" name="Rectangle 234"/>
            <p:cNvSpPr>
              <a:spLocks noChangeArrowheads="1"/>
            </p:cNvSpPr>
            <p:nvPr/>
          </p:nvSpPr>
          <p:spPr bwMode="auto">
            <a:xfrm>
              <a:off x="4752975" y="5672138"/>
              <a:ext cx="44450" cy="2762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0" name="Freeform 235"/>
            <p:cNvSpPr>
              <a:spLocks/>
            </p:cNvSpPr>
            <p:nvPr/>
          </p:nvSpPr>
          <p:spPr bwMode="auto">
            <a:xfrm>
              <a:off x="4752975" y="5668963"/>
              <a:ext cx="0" cy="276225"/>
            </a:xfrm>
            <a:custGeom>
              <a:avLst/>
              <a:gdLst>
                <a:gd name="T0" fmla="*/ 87 h 87"/>
                <a:gd name="T1" fmla="*/ 1 h 87"/>
                <a:gd name="T2" fmla="*/ 0 h 8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7">
                  <a:moveTo>
                    <a:pt x="0" y="87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1" name="Freeform 236"/>
            <p:cNvSpPr>
              <a:spLocks/>
            </p:cNvSpPr>
            <p:nvPr/>
          </p:nvSpPr>
          <p:spPr bwMode="auto">
            <a:xfrm>
              <a:off x="4752975" y="56721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2" name="Freeform 237"/>
            <p:cNvSpPr>
              <a:spLocks/>
            </p:cNvSpPr>
            <p:nvPr/>
          </p:nvSpPr>
          <p:spPr bwMode="auto">
            <a:xfrm>
              <a:off x="4794250" y="5672138"/>
              <a:ext cx="0" cy="276225"/>
            </a:xfrm>
            <a:custGeom>
              <a:avLst/>
              <a:gdLst>
                <a:gd name="T0" fmla="*/ 0 h 87"/>
                <a:gd name="T1" fmla="*/ 86 h 87"/>
                <a:gd name="T2" fmla="*/ 87 h 8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7">
                  <a:moveTo>
                    <a:pt x="0" y="0"/>
                  </a:moveTo>
                  <a:lnTo>
                    <a:pt x="0" y="86"/>
                  </a:lnTo>
                  <a:lnTo>
                    <a:pt x="0" y="8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3" name="Freeform 238"/>
            <p:cNvSpPr>
              <a:spLocks/>
            </p:cNvSpPr>
            <p:nvPr/>
          </p:nvSpPr>
          <p:spPr bwMode="auto">
            <a:xfrm>
              <a:off x="47498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4" name="Freeform 239"/>
            <p:cNvSpPr>
              <a:spLocks/>
            </p:cNvSpPr>
            <p:nvPr/>
          </p:nvSpPr>
          <p:spPr bwMode="auto">
            <a:xfrm>
              <a:off x="4803775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5" name="Freeform 240"/>
            <p:cNvSpPr>
              <a:spLocks/>
            </p:cNvSpPr>
            <p:nvPr/>
          </p:nvSpPr>
          <p:spPr bwMode="auto">
            <a:xfrm>
              <a:off x="4803775" y="59451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6" name="Freeform 241"/>
            <p:cNvSpPr>
              <a:spLocks/>
            </p:cNvSpPr>
            <p:nvPr/>
          </p:nvSpPr>
          <p:spPr bwMode="auto">
            <a:xfrm>
              <a:off x="4845050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7" name="Freeform 242"/>
            <p:cNvSpPr>
              <a:spLocks/>
            </p:cNvSpPr>
            <p:nvPr/>
          </p:nvSpPr>
          <p:spPr bwMode="auto">
            <a:xfrm>
              <a:off x="48006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8" name="Freeform 243"/>
            <p:cNvSpPr>
              <a:spLocks/>
            </p:cNvSpPr>
            <p:nvPr/>
          </p:nvSpPr>
          <p:spPr bwMode="auto">
            <a:xfrm>
              <a:off x="4803775" y="59451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9" name="Freeform 244"/>
            <p:cNvSpPr>
              <a:spLocks/>
            </p:cNvSpPr>
            <p:nvPr/>
          </p:nvSpPr>
          <p:spPr bwMode="auto">
            <a:xfrm>
              <a:off x="480060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0" name="Rectangle 245"/>
            <p:cNvSpPr>
              <a:spLocks noChangeArrowheads="1"/>
            </p:cNvSpPr>
            <p:nvPr/>
          </p:nvSpPr>
          <p:spPr bwMode="auto">
            <a:xfrm>
              <a:off x="4854575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1" name="Freeform 246"/>
            <p:cNvSpPr>
              <a:spLocks/>
            </p:cNvSpPr>
            <p:nvPr/>
          </p:nvSpPr>
          <p:spPr bwMode="auto">
            <a:xfrm>
              <a:off x="4854575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2" name="Freeform 247"/>
            <p:cNvSpPr>
              <a:spLocks/>
            </p:cNvSpPr>
            <p:nvPr/>
          </p:nvSpPr>
          <p:spPr bwMode="auto">
            <a:xfrm>
              <a:off x="4854575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3" name="Freeform 248"/>
            <p:cNvSpPr>
              <a:spLocks/>
            </p:cNvSpPr>
            <p:nvPr/>
          </p:nvSpPr>
          <p:spPr bwMode="auto">
            <a:xfrm>
              <a:off x="4892675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4" name="Freeform 249"/>
            <p:cNvSpPr>
              <a:spLocks/>
            </p:cNvSpPr>
            <p:nvPr/>
          </p:nvSpPr>
          <p:spPr bwMode="auto">
            <a:xfrm>
              <a:off x="48514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5" name="Rectangle 250"/>
            <p:cNvSpPr>
              <a:spLocks noChangeArrowheads="1"/>
            </p:cNvSpPr>
            <p:nvPr/>
          </p:nvSpPr>
          <p:spPr bwMode="auto">
            <a:xfrm>
              <a:off x="4905375" y="5649913"/>
              <a:ext cx="41275" cy="2984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6" name="Freeform 251"/>
            <p:cNvSpPr>
              <a:spLocks/>
            </p:cNvSpPr>
            <p:nvPr/>
          </p:nvSpPr>
          <p:spPr bwMode="auto">
            <a:xfrm>
              <a:off x="4905375" y="5646738"/>
              <a:ext cx="0" cy="298450"/>
            </a:xfrm>
            <a:custGeom>
              <a:avLst/>
              <a:gdLst>
                <a:gd name="T0" fmla="*/ 94 h 94"/>
                <a:gd name="T1" fmla="*/ 1 h 94"/>
                <a:gd name="T2" fmla="*/ 0 h 9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4">
                  <a:moveTo>
                    <a:pt x="0" y="9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7" name="Freeform 252"/>
            <p:cNvSpPr>
              <a:spLocks/>
            </p:cNvSpPr>
            <p:nvPr/>
          </p:nvSpPr>
          <p:spPr bwMode="auto">
            <a:xfrm>
              <a:off x="4905375" y="56499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8" name="Freeform 253"/>
            <p:cNvSpPr>
              <a:spLocks/>
            </p:cNvSpPr>
            <p:nvPr/>
          </p:nvSpPr>
          <p:spPr bwMode="auto">
            <a:xfrm>
              <a:off x="4943475" y="5649913"/>
              <a:ext cx="0" cy="298450"/>
            </a:xfrm>
            <a:custGeom>
              <a:avLst/>
              <a:gdLst>
                <a:gd name="T0" fmla="*/ 0 h 94"/>
                <a:gd name="T1" fmla="*/ 93 h 94"/>
                <a:gd name="T2" fmla="*/ 94 h 9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94">
                  <a:moveTo>
                    <a:pt x="0" y="0"/>
                  </a:moveTo>
                  <a:lnTo>
                    <a:pt x="0" y="93"/>
                  </a:lnTo>
                  <a:lnTo>
                    <a:pt x="0" y="9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9" name="Freeform 254"/>
            <p:cNvSpPr>
              <a:spLocks/>
            </p:cNvSpPr>
            <p:nvPr/>
          </p:nvSpPr>
          <p:spPr bwMode="auto">
            <a:xfrm>
              <a:off x="490220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0" name="Rectangle 255"/>
            <p:cNvSpPr>
              <a:spLocks noChangeArrowheads="1"/>
            </p:cNvSpPr>
            <p:nvPr/>
          </p:nvSpPr>
          <p:spPr bwMode="auto">
            <a:xfrm>
              <a:off x="4953000" y="5541963"/>
              <a:ext cx="44450" cy="4064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1" name="Freeform 256"/>
            <p:cNvSpPr>
              <a:spLocks/>
            </p:cNvSpPr>
            <p:nvPr/>
          </p:nvSpPr>
          <p:spPr bwMode="auto">
            <a:xfrm>
              <a:off x="4953000" y="5538788"/>
              <a:ext cx="0" cy="406400"/>
            </a:xfrm>
            <a:custGeom>
              <a:avLst/>
              <a:gdLst>
                <a:gd name="T0" fmla="*/ 128 h 128"/>
                <a:gd name="T1" fmla="*/ 1 h 128"/>
                <a:gd name="T2" fmla="*/ 0 h 12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8">
                  <a:moveTo>
                    <a:pt x="0" y="128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2" name="Freeform 257"/>
            <p:cNvSpPr>
              <a:spLocks/>
            </p:cNvSpPr>
            <p:nvPr/>
          </p:nvSpPr>
          <p:spPr bwMode="auto">
            <a:xfrm>
              <a:off x="4953000" y="55419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3" name="Freeform 258"/>
            <p:cNvSpPr>
              <a:spLocks/>
            </p:cNvSpPr>
            <p:nvPr/>
          </p:nvSpPr>
          <p:spPr bwMode="auto">
            <a:xfrm>
              <a:off x="4994275" y="5541963"/>
              <a:ext cx="0" cy="406400"/>
            </a:xfrm>
            <a:custGeom>
              <a:avLst/>
              <a:gdLst>
                <a:gd name="T0" fmla="*/ 0 h 128"/>
                <a:gd name="T1" fmla="*/ 127 h 128"/>
                <a:gd name="T2" fmla="*/ 128 h 12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8">
                  <a:moveTo>
                    <a:pt x="0" y="0"/>
                  </a:moveTo>
                  <a:lnTo>
                    <a:pt x="0" y="127"/>
                  </a:lnTo>
                  <a:lnTo>
                    <a:pt x="0" y="128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4" name="Freeform 259"/>
            <p:cNvSpPr>
              <a:spLocks/>
            </p:cNvSpPr>
            <p:nvPr/>
          </p:nvSpPr>
          <p:spPr bwMode="auto">
            <a:xfrm>
              <a:off x="4949825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5" name="Rectangle 260"/>
            <p:cNvSpPr>
              <a:spLocks noChangeArrowheads="1"/>
            </p:cNvSpPr>
            <p:nvPr/>
          </p:nvSpPr>
          <p:spPr bwMode="auto">
            <a:xfrm>
              <a:off x="5003800" y="5938838"/>
              <a:ext cx="41275" cy="95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6" name="Freeform 261"/>
            <p:cNvSpPr>
              <a:spLocks/>
            </p:cNvSpPr>
            <p:nvPr/>
          </p:nvSpPr>
          <p:spPr bwMode="auto">
            <a:xfrm>
              <a:off x="5003800" y="5935663"/>
              <a:ext cx="0" cy="9525"/>
            </a:xfrm>
            <a:custGeom>
              <a:avLst/>
              <a:gdLst>
                <a:gd name="T0" fmla="*/ 3 h 3"/>
                <a:gd name="T1" fmla="*/ 1 h 3"/>
                <a:gd name="T2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7" name="Freeform 262"/>
            <p:cNvSpPr>
              <a:spLocks/>
            </p:cNvSpPr>
            <p:nvPr/>
          </p:nvSpPr>
          <p:spPr bwMode="auto">
            <a:xfrm>
              <a:off x="5003800" y="59388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8" name="Freeform 263"/>
            <p:cNvSpPr>
              <a:spLocks/>
            </p:cNvSpPr>
            <p:nvPr/>
          </p:nvSpPr>
          <p:spPr bwMode="auto">
            <a:xfrm>
              <a:off x="5041900" y="5938838"/>
              <a:ext cx="0" cy="9525"/>
            </a:xfrm>
            <a:custGeom>
              <a:avLst/>
              <a:gdLst>
                <a:gd name="T0" fmla="*/ 0 h 3"/>
                <a:gd name="T1" fmla="*/ 2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9" name="Freeform 264"/>
            <p:cNvSpPr>
              <a:spLocks/>
            </p:cNvSpPr>
            <p:nvPr/>
          </p:nvSpPr>
          <p:spPr bwMode="auto">
            <a:xfrm>
              <a:off x="50006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0" name="Rectangle 265"/>
            <p:cNvSpPr>
              <a:spLocks noChangeArrowheads="1"/>
            </p:cNvSpPr>
            <p:nvPr/>
          </p:nvSpPr>
          <p:spPr bwMode="auto">
            <a:xfrm>
              <a:off x="5054600" y="5868988"/>
              <a:ext cx="41275" cy="793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1" name="Freeform 266"/>
            <p:cNvSpPr>
              <a:spLocks/>
            </p:cNvSpPr>
            <p:nvPr/>
          </p:nvSpPr>
          <p:spPr bwMode="auto">
            <a:xfrm>
              <a:off x="5054600" y="5865813"/>
              <a:ext cx="0" cy="79375"/>
            </a:xfrm>
            <a:custGeom>
              <a:avLst/>
              <a:gdLst>
                <a:gd name="T0" fmla="*/ 25 h 25"/>
                <a:gd name="T1" fmla="*/ 1 h 25"/>
                <a:gd name="T2" fmla="*/ 0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2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2" name="Freeform 267"/>
            <p:cNvSpPr>
              <a:spLocks/>
            </p:cNvSpPr>
            <p:nvPr/>
          </p:nvSpPr>
          <p:spPr bwMode="auto">
            <a:xfrm>
              <a:off x="5054600" y="58689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3" name="Freeform 268"/>
            <p:cNvSpPr>
              <a:spLocks/>
            </p:cNvSpPr>
            <p:nvPr/>
          </p:nvSpPr>
          <p:spPr bwMode="auto">
            <a:xfrm>
              <a:off x="5092700" y="5868988"/>
              <a:ext cx="0" cy="79375"/>
            </a:xfrm>
            <a:custGeom>
              <a:avLst/>
              <a:gdLst>
                <a:gd name="T0" fmla="*/ 0 h 25"/>
                <a:gd name="T1" fmla="*/ 24 h 25"/>
                <a:gd name="T2" fmla="*/ 25 h 2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5">
                  <a:moveTo>
                    <a:pt x="0" y="0"/>
                  </a:moveTo>
                  <a:lnTo>
                    <a:pt x="0" y="24"/>
                  </a:lnTo>
                  <a:lnTo>
                    <a:pt x="0" y="2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4" name="Freeform 269"/>
            <p:cNvSpPr>
              <a:spLocks/>
            </p:cNvSpPr>
            <p:nvPr/>
          </p:nvSpPr>
          <p:spPr bwMode="auto">
            <a:xfrm>
              <a:off x="5051425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5" name="Rectangle 270"/>
            <p:cNvSpPr>
              <a:spLocks noChangeArrowheads="1"/>
            </p:cNvSpPr>
            <p:nvPr/>
          </p:nvSpPr>
          <p:spPr bwMode="auto">
            <a:xfrm>
              <a:off x="5102225" y="5932488"/>
              <a:ext cx="44450" cy="15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6" name="Freeform 271"/>
            <p:cNvSpPr>
              <a:spLocks/>
            </p:cNvSpPr>
            <p:nvPr/>
          </p:nvSpPr>
          <p:spPr bwMode="auto">
            <a:xfrm>
              <a:off x="5102225" y="5929313"/>
              <a:ext cx="0" cy="15875"/>
            </a:xfrm>
            <a:custGeom>
              <a:avLst/>
              <a:gdLst>
                <a:gd name="T0" fmla="*/ 5 h 5"/>
                <a:gd name="T1" fmla="*/ 1 h 5"/>
                <a:gd name="T2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7" name="Freeform 272"/>
            <p:cNvSpPr>
              <a:spLocks/>
            </p:cNvSpPr>
            <p:nvPr/>
          </p:nvSpPr>
          <p:spPr bwMode="auto">
            <a:xfrm>
              <a:off x="5102225" y="59324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8" name="Freeform 273"/>
            <p:cNvSpPr>
              <a:spLocks/>
            </p:cNvSpPr>
            <p:nvPr/>
          </p:nvSpPr>
          <p:spPr bwMode="auto">
            <a:xfrm>
              <a:off x="5143500" y="5932488"/>
              <a:ext cx="0" cy="15875"/>
            </a:xfrm>
            <a:custGeom>
              <a:avLst/>
              <a:gdLst>
                <a:gd name="T0" fmla="*/ 0 h 5"/>
                <a:gd name="T1" fmla="*/ 4 h 5"/>
                <a:gd name="T2" fmla="*/ 5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lnTo>
                    <a:pt x="0" y="4"/>
                  </a:lnTo>
                  <a:lnTo>
                    <a:pt x="0" y="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9" name="Freeform 274"/>
            <p:cNvSpPr>
              <a:spLocks/>
            </p:cNvSpPr>
            <p:nvPr/>
          </p:nvSpPr>
          <p:spPr bwMode="auto">
            <a:xfrm>
              <a:off x="5099050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0" name="Rectangle 275"/>
            <p:cNvSpPr>
              <a:spLocks noChangeArrowheads="1"/>
            </p:cNvSpPr>
            <p:nvPr/>
          </p:nvSpPr>
          <p:spPr bwMode="auto">
            <a:xfrm>
              <a:off x="5153025" y="5545138"/>
              <a:ext cx="41275" cy="4032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1" name="Freeform 276"/>
            <p:cNvSpPr>
              <a:spLocks/>
            </p:cNvSpPr>
            <p:nvPr/>
          </p:nvSpPr>
          <p:spPr bwMode="auto">
            <a:xfrm>
              <a:off x="5153025" y="5541963"/>
              <a:ext cx="0" cy="403225"/>
            </a:xfrm>
            <a:custGeom>
              <a:avLst/>
              <a:gdLst>
                <a:gd name="T0" fmla="*/ 127 h 127"/>
                <a:gd name="T1" fmla="*/ 1 h 127"/>
                <a:gd name="T2" fmla="*/ 0 h 12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7">
                  <a:moveTo>
                    <a:pt x="0" y="127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2" name="Freeform 277"/>
            <p:cNvSpPr>
              <a:spLocks/>
            </p:cNvSpPr>
            <p:nvPr/>
          </p:nvSpPr>
          <p:spPr bwMode="auto">
            <a:xfrm>
              <a:off x="5153025" y="55451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3" name="Freeform 278"/>
            <p:cNvSpPr>
              <a:spLocks/>
            </p:cNvSpPr>
            <p:nvPr/>
          </p:nvSpPr>
          <p:spPr bwMode="auto">
            <a:xfrm>
              <a:off x="5191125" y="5545138"/>
              <a:ext cx="0" cy="403225"/>
            </a:xfrm>
            <a:custGeom>
              <a:avLst/>
              <a:gdLst>
                <a:gd name="T0" fmla="*/ 0 h 127"/>
                <a:gd name="T1" fmla="*/ 126 h 127"/>
                <a:gd name="T2" fmla="*/ 127 h 12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7">
                  <a:moveTo>
                    <a:pt x="0" y="0"/>
                  </a:moveTo>
                  <a:lnTo>
                    <a:pt x="0" y="126"/>
                  </a:lnTo>
                  <a:lnTo>
                    <a:pt x="0" y="12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4" name="Freeform 279"/>
            <p:cNvSpPr>
              <a:spLocks/>
            </p:cNvSpPr>
            <p:nvPr/>
          </p:nvSpPr>
          <p:spPr bwMode="auto">
            <a:xfrm>
              <a:off x="51498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5" name="Rectangle 280"/>
            <p:cNvSpPr>
              <a:spLocks noChangeArrowheads="1"/>
            </p:cNvSpPr>
            <p:nvPr/>
          </p:nvSpPr>
          <p:spPr bwMode="auto">
            <a:xfrm>
              <a:off x="5203825" y="5840413"/>
              <a:ext cx="41275" cy="1079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6" name="Freeform 281"/>
            <p:cNvSpPr>
              <a:spLocks/>
            </p:cNvSpPr>
            <p:nvPr/>
          </p:nvSpPr>
          <p:spPr bwMode="auto">
            <a:xfrm>
              <a:off x="5203825" y="5837238"/>
              <a:ext cx="0" cy="107950"/>
            </a:xfrm>
            <a:custGeom>
              <a:avLst/>
              <a:gdLst>
                <a:gd name="T0" fmla="*/ 34 h 34"/>
                <a:gd name="T1" fmla="*/ 1 h 34"/>
                <a:gd name="T2" fmla="*/ 0 h 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">
                  <a:moveTo>
                    <a:pt x="0" y="3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7" name="Freeform 282"/>
            <p:cNvSpPr>
              <a:spLocks/>
            </p:cNvSpPr>
            <p:nvPr/>
          </p:nvSpPr>
          <p:spPr bwMode="auto">
            <a:xfrm>
              <a:off x="5203825" y="58404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8" name="Freeform 283"/>
            <p:cNvSpPr>
              <a:spLocks/>
            </p:cNvSpPr>
            <p:nvPr/>
          </p:nvSpPr>
          <p:spPr bwMode="auto">
            <a:xfrm>
              <a:off x="5241925" y="5840413"/>
              <a:ext cx="0" cy="107950"/>
            </a:xfrm>
            <a:custGeom>
              <a:avLst/>
              <a:gdLst>
                <a:gd name="T0" fmla="*/ 0 h 34"/>
                <a:gd name="T1" fmla="*/ 33 h 34"/>
                <a:gd name="T2" fmla="*/ 34 h 3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">
                  <a:moveTo>
                    <a:pt x="0" y="0"/>
                  </a:moveTo>
                  <a:lnTo>
                    <a:pt x="0" y="33"/>
                  </a:lnTo>
                  <a:lnTo>
                    <a:pt x="0" y="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9" name="Freeform 284"/>
            <p:cNvSpPr>
              <a:spLocks/>
            </p:cNvSpPr>
            <p:nvPr/>
          </p:nvSpPr>
          <p:spPr bwMode="auto">
            <a:xfrm>
              <a:off x="5200650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0" name="Rectangle 285"/>
            <p:cNvSpPr>
              <a:spLocks noChangeArrowheads="1"/>
            </p:cNvSpPr>
            <p:nvPr/>
          </p:nvSpPr>
          <p:spPr bwMode="auto">
            <a:xfrm>
              <a:off x="5251450" y="5907088"/>
              <a:ext cx="42863" cy="412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1" name="Freeform 286"/>
            <p:cNvSpPr>
              <a:spLocks/>
            </p:cNvSpPr>
            <p:nvPr/>
          </p:nvSpPr>
          <p:spPr bwMode="auto">
            <a:xfrm>
              <a:off x="5251450" y="5903913"/>
              <a:ext cx="0" cy="41275"/>
            </a:xfrm>
            <a:custGeom>
              <a:avLst/>
              <a:gdLst>
                <a:gd name="T0" fmla="*/ 13 h 13"/>
                <a:gd name="T1" fmla="*/ 1 h 13"/>
                <a:gd name="T2" fmla="*/ 0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1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2" name="Freeform 287"/>
            <p:cNvSpPr>
              <a:spLocks/>
            </p:cNvSpPr>
            <p:nvPr/>
          </p:nvSpPr>
          <p:spPr bwMode="auto">
            <a:xfrm>
              <a:off x="5251450" y="5907088"/>
              <a:ext cx="42863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3" name="Freeform 288"/>
            <p:cNvSpPr>
              <a:spLocks/>
            </p:cNvSpPr>
            <p:nvPr/>
          </p:nvSpPr>
          <p:spPr bwMode="auto">
            <a:xfrm>
              <a:off x="5291138" y="5907088"/>
              <a:ext cx="0" cy="41275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4" name="Freeform 289"/>
            <p:cNvSpPr>
              <a:spLocks/>
            </p:cNvSpPr>
            <p:nvPr/>
          </p:nvSpPr>
          <p:spPr bwMode="auto">
            <a:xfrm>
              <a:off x="5248275" y="5945188"/>
              <a:ext cx="42863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5" name="Rectangle 290"/>
            <p:cNvSpPr>
              <a:spLocks noChangeArrowheads="1"/>
            </p:cNvSpPr>
            <p:nvPr/>
          </p:nvSpPr>
          <p:spPr bwMode="auto">
            <a:xfrm>
              <a:off x="5300663" y="5611813"/>
              <a:ext cx="41275" cy="3365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6" name="Freeform 291"/>
            <p:cNvSpPr>
              <a:spLocks/>
            </p:cNvSpPr>
            <p:nvPr/>
          </p:nvSpPr>
          <p:spPr bwMode="auto">
            <a:xfrm>
              <a:off x="5300663" y="5608638"/>
              <a:ext cx="0" cy="336550"/>
            </a:xfrm>
            <a:custGeom>
              <a:avLst/>
              <a:gdLst>
                <a:gd name="T0" fmla="*/ 106 h 106"/>
                <a:gd name="T1" fmla="*/ 1 h 106"/>
                <a:gd name="T2" fmla="*/ 0 h 10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6">
                  <a:moveTo>
                    <a:pt x="0" y="10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" name="Freeform 292"/>
            <p:cNvSpPr>
              <a:spLocks/>
            </p:cNvSpPr>
            <p:nvPr/>
          </p:nvSpPr>
          <p:spPr bwMode="auto">
            <a:xfrm>
              <a:off x="5300663" y="56118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" name="Freeform 293"/>
            <p:cNvSpPr>
              <a:spLocks/>
            </p:cNvSpPr>
            <p:nvPr/>
          </p:nvSpPr>
          <p:spPr bwMode="auto">
            <a:xfrm>
              <a:off x="5338763" y="5611813"/>
              <a:ext cx="0" cy="336550"/>
            </a:xfrm>
            <a:custGeom>
              <a:avLst/>
              <a:gdLst>
                <a:gd name="T0" fmla="*/ 0 h 106"/>
                <a:gd name="T1" fmla="*/ 105 h 106"/>
                <a:gd name="T2" fmla="*/ 106 h 10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6">
                  <a:moveTo>
                    <a:pt x="0" y="0"/>
                  </a:moveTo>
                  <a:lnTo>
                    <a:pt x="0" y="105"/>
                  </a:lnTo>
                  <a:lnTo>
                    <a:pt x="0" y="10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9" name="Freeform 294"/>
            <p:cNvSpPr>
              <a:spLocks/>
            </p:cNvSpPr>
            <p:nvPr/>
          </p:nvSpPr>
          <p:spPr bwMode="auto">
            <a:xfrm>
              <a:off x="529748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0" name="Rectangle 295"/>
            <p:cNvSpPr>
              <a:spLocks noChangeArrowheads="1"/>
            </p:cNvSpPr>
            <p:nvPr/>
          </p:nvSpPr>
          <p:spPr bwMode="auto">
            <a:xfrm>
              <a:off x="5348288" y="5942013"/>
              <a:ext cx="44450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1" name="Freeform 296"/>
            <p:cNvSpPr>
              <a:spLocks/>
            </p:cNvSpPr>
            <p:nvPr/>
          </p:nvSpPr>
          <p:spPr bwMode="auto">
            <a:xfrm>
              <a:off x="5348288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2" name="Freeform 297"/>
            <p:cNvSpPr>
              <a:spLocks/>
            </p:cNvSpPr>
            <p:nvPr/>
          </p:nvSpPr>
          <p:spPr bwMode="auto">
            <a:xfrm>
              <a:off x="5348288" y="59420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3" name="Freeform 298"/>
            <p:cNvSpPr>
              <a:spLocks/>
            </p:cNvSpPr>
            <p:nvPr/>
          </p:nvSpPr>
          <p:spPr bwMode="auto">
            <a:xfrm>
              <a:off x="5389563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4" name="Freeform 299"/>
            <p:cNvSpPr>
              <a:spLocks/>
            </p:cNvSpPr>
            <p:nvPr/>
          </p:nvSpPr>
          <p:spPr bwMode="auto">
            <a:xfrm>
              <a:off x="534511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5" name="Rectangle 300"/>
            <p:cNvSpPr>
              <a:spLocks noChangeArrowheads="1"/>
            </p:cNvSpPr>
            <p:nvPr/>
          </p:nvSpPr>
          <p:spPr bwMode="auto">
            <a:xfrm>
              <a:off x="5399088" y="5926138"/>
              <a:ext cx="41275" cy="222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6" name="Freeform 301"/>
            <p:cNvSpPr>
              <a:spLocks/>
            </p:cNvSpPr>
            <p:nvPr/>
          </p:nvSpPr>
          <p:spPr bwMode="auto">
            <a:xfrm>
              <a:off x="5399088" y="5922963"/>
              <a:ext cx="0" cy="22225"/>
            </a:xfrm>
            <a:custGeom>
              <a:avLst/>
              <a:gdLst>
                <a:gd name="T0" fmla="*/ 7 h 7"/>
                <a:gd name="T1" fmla="*/ 1 h 7"/>
                <a:gd name="T2" fmla="*/ 0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7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7" name="Freeform 302"/>
            <p:cNvSpPr>
              <a:spLocks/>
            </p:cNvSpPr>
            <p:nvPr/>
          </p:nvSpPr>
          <p:spPr bwMode="auto">
            <a:xfrm>
              <a:off x="5399088" y="592613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8" name="Freeform 303"/>
            <p:cNvSpPr>
              <a:spLocks/>
            </p:cNvSpPr>
            <p:nvPr/>
          </p:nvSpPr>
          <p:spPr bwMode="auto">
            <a:xfrm>
              <a:off x="5437188" y="5926138"/>
              <a:ext cx="0" cy="22225"/>
            </a:xfrm>
            <a:custGeom>
              <a:avLst/>
              <a:gdLst>
                <a:gd name="T0" fmla="*/ 0 h 7"/>
                <a:gd name="T1" fmla="*/ 6 h 7"/>
                <a:gd name="T2" fmla="*/ 7 h 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">
                  <a:moveTo>
                    <a:pt x="0" y="0"/>
                  </a:moveTo>
                  <a:lnTo>
                    <a:pt x="0" y="6"/>
                  </a:lnTo>
                  <a:lnTo>
                    <a:pt x="0" y="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9" name="Freeform 304"/>
            <p:cNvSpPr>
              <a:spLocks/>
            </p:cNvSpPr>
            <p:nvPr/>
          </p:nvSpPr>
          <p:spPr bwMode="auto">
            <a:xfrm>
              <a:off x="53959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0" name="Rectangle 305"/>
            <p:cNvSpPr>
              <a:spLocks noChangeArrowheads="1"/>
            </p:cNvSpPr>
            <p:nvPr/>
          </p:nvSpPr>
          <p:spPr bwMode="auto">
            <a:xfrm>
              <a:off x="5449888" y="5894388"/>
              <a:ext cx="41275" cy="539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1" name="Freeform 306"/>
            <p:cNvSpPr>
              <a:spLocks/>
            </p:cNvSpPr>
            <p:nvPr/>
          </p:nvSpPr>
          <p:spPr bwMode="auto">
            <a:xfrm>
              <a:off x="5449888" y="5891213"/>
              <a:ext cx="0" cy="53975"/>
            </a:xfrm>
            <a:custGeom>
              <a:avLst/>
              <a:gdLst>
                <a:gd name="T0" fmla="*/ 17 h 17"/>
                <a:gd name="T1" fmla="*/ 1 h 17"/>
                <a:gd name="T2" fmla="*/ 0 h 1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7">
                  <a:moveTo>
                    <a:pt x="0" y="17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2" name="Freeform 307"/>
            <p:cNvSpPr>
              <a:spLocks/>
            </p:cNvSpPr>
            <p:nvPr/>
          </p:nvSpPr>
          <p:spPr bwMode="auto">
            <a:xfrm>
              <a:off x="5449888" y="58943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3" name="Freeform 308"/>
            <p:cNvSpPr>
              <a:spLocks/>
            </p:cNvSpPr>
            <p:nvPr/>
          </p:nvSpPr>
          <p:spPr bwMode="auto">
            <a:xfrm>
              <a:off x="5487988" y="5894388"/>
              <a:ext cx="0" cy="53975"/>
            </a:xfrm>
            <a:custGeom>
              <a:avLst/>
              <a:gdLst>
                <a:gd name="T0" fmla="*/ 0 h 17"/>
                <a:gd name="T1" fmla="*/ 16 h 17"/>
                <a:gd name="T2" fmla="*/ 17 h 1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7">
                  <a:moveTo>
                    <a:pt x="0" y="0"/>
                  </a:moveTo>
                  <a:lnTo>
                    <a:pt x="0" y="16"/>
                  </a:lnTo>
                  <a:lnTo>
                    <a:pt x="0" y="1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4" name="Freeform 309"/>
            <p:cNvSpPr>
              <a:spLocks/>
            </p:cNvSpPr>
            <p:nvPr/>
          </p:nvSpPr>
          <p:spPr bwMode="auto">
            <a:xfrm>
              <a:off x="54467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5" name="Rectangle 310"/>
            <p:cNvSpPr>
              <a:spLocks noChangeArrowheads="1"/>
            </p:cNvSpPr>
            <p:nvPr/>
          </p:nvSpPr>
          <p:spPr bwMode="auto">
            <a:xfrm>
              <a:off x="5497513" y="5935663"/>
              <a:ext cx="44450" cy="127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6" name="Freeform 311"/>
            <p:cNvSpPr>
              <a:spLocks/>
            </p:cNvSpPr>
            <p:nvPr/>
          </p:nvSpPr>
          <p:spPr bwMode="auto">
            <a:xfrm>
              <a:off x="5497513" y="5932488"/>
              <a:ext cx="0" cy="12700"/>
            </a:xfrm>
            <a:custGeom>
              <a:avLst/>
              <a:gdLst>
                <a:gd name="T0" fmla="*/ 4 h 4"/>
                <a:gd name="T1" fmla="*/ 1 h 4"/>
                <a:gd name="T2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7" name="Freeform 312"/>
            <p:cNvSpPr>
              <a:spLocks/>
            </p:cNvSpPr>
            <p:nvPr/>
          </p:nvSpPr>
          <p:spPr bwMode="auto">
            <a:xfrm>
              <a:off x="5497513" y="59356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8" name="Freeform 313"/>
            <p:cNvSpPr>
              <a:spLocks/>
            </p:cNvSpPr>
            <p:nvPr/>
          </p:nvSpPr>
          <p:spPr bwMode="auto">
            <a:xfrm>
              <a:off x="5538788" y="5935663"/>
              <a:ext cx="0" cy="12700"/>
            </a:xfrm>
            <a:custGeom>
              <a:avLst/>
              <a:gdLst>
                <a:gd name="T0" fmla="*/ 0 h 4"/>
                <a:gd name="T1" fmla="*/ 3 h 4"/>
                <a:gd name="T2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3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9" name="Freeform 314"/>
            <p:cNvSpPr>
              <a:spLocks/>
            </p:cNvSpPr>
            <p:nvPr/>
          </p:nvSpPr>
          <p:spPr bwMode="auto">
            <a:xfrm>
              <a:off x="549433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0" name="Freeform 315"/>
            <p:cNvSpPr>
              <a:spLocks/>
            </p:cNvSpPr>
            <p:nvPr/>
          </p:nvSpPr>
          <p:spPr bwMode="auto">
            <a:xfrm>
              <a:off x="5548313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1" name="Freeform 316"/>
            <p:cNvSpPr>
              <a:spLocks/>
            </p:cNvSpPr>
            <p:nvPr/>
          </p:nvSpPr>
          <p:spPr bwMode="auto">
            <a:xfrm>
              <a:off x="5548313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2" name="Freeform 317"/>
            <p:cNvSpPr>
              <a:spLocks/>
            </p:cNvSpPr>
            <p:nvPr/>
          </p:nvSpPr>
          <p:spPr bwMode="auto">
            <a:xfrm>
              <a:off x="5586413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3" name="Freeform 318"/>
            <p:cNvSpPr>
              <a:spLocks/>
            </p:cNvSpPr>
            <p:nvPr/>
          </p:nvSpPr>
          <p:spPr bwMode="auto">
            <a:xfrm>
              <a:off x="55451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4" name="Freeform 319"/>
            <p:cNvSpPr>
              <a:spLocks/>
            </p:cNvSpPr>
            <p:nvPr/>
          </p:nvSpPr>
          <p:spPr bwMode="auto">
            <a:xfrm>
              <a:off x="5548313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5" name="Freeform 320"/>
            <p:cNvSpPr>
              <a:spLocks/>
            </p:cNvSpPr>
            <p:nvPr/>
          </p:nvSpPr>
          <p:spPr bwMode="auto">
            <a:xfrm>
              <a:off x="55451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6" name="Rectangle 321"/>
            <p:cNvSpPr>
              <a:spLocks noChangeArrowheads="1"/>
            </p:cNvSpPr>
            <p:nvPr/>
          </p:nvSpPr>
          <p:spPr bwMode="auto">
            <a:xfrm>
              <a:off x="5599113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7" name="Freeform 322"/>
            <p:cNvSpPr>
              <a:spLocks/>
            </p:cNvSpPr>
            <p:nvPr/>
          </p:nvSpPr>
          <p:spPr bwMode="auto">
            <a:xfrm>
              <a:off x="5599113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8" name="Freeform 323"/>
            <p:cNvSpPr>
              <a:spLocks/>
            </p:cNvSpPr>
            <p:nvPr/>
          </p:nvSpPr>
          <p:spPr bwMode="auto">
            <a:xfrm>
              <a:off x="5599113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9" name="Freeform 324"/>
            <p:cNvSpPr>
              <a:spLocks/>
            </p:cNvSpPr>
            <p:nvPr/>
          </p:nvSpPr>
          <p:spPr bwMode="auto">
            <a:xfrm>
              <a:off x="5637213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0" name="Freeform 325"/>
            <p:cNvSpPr>
              <a:spLocks/>
            </p:cNvSpPr>
            <p:nvPr/>
          </p:nvSpPr>
          <p:spPr bwMode="auto">
            <a:xfrm>
              <a:off x="55959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1" name="Rectangle 326"/>
            <p:cNvSpPr>
              <a:spLocks noChangeArrowheads="1"/>
            </p:cNvSpPr>
            <p:nvPr/>
          </p:nvSpPr>
          <p:spPr bwMode="auto">
            <a:xfrm>
              <a:off x="5646738" y="5678488"/>
              <a:ext cx="44450" cy="269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2" name="Freeform 327"/>
            <p:cNvSpPr>
              <a:spLocks/>
            </p:cNvSpPr>
            <p:nvPr/>
          </p:nvSpPr>
          <p:spPr bwMode="auto">
            <a:xfrm>
              <a:off x="5646738" y="5675313"/>
              <a:ext cx="0" cy="269875"/>
            </a:xfrm>
            <a:custGeom>
              <a:avLst/>
              <a:gdLst>
                <a:gd name="T0" fmla="*/ 85 h 85"/>
                <a:gd name="T1" fmla="*/ 1 h 85"/>
                <a:gd name="T2" fmla="*/ 0 h 8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5">
                  <a:moveTo>
                    <a:pt x="0" y="8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3" name="Freeform 328"/>
            <p:cNvSpPr>
              <a:spLocks/>
            </p:cNvSpPr>
            <p:nvPr/>
          </p:nvSpPr>
          <p:spPr bwMode="auto">
            <a:xfrm>
              <a:off x="5646738" y="56784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4" name="Freeform 329"/>
            <p:cNvSpPr>
              <a:spLocks/>
            </p:cNvSpPr>
            <p:nvPr/>
          </p:nvSpPr>
          <p:spPr bwMode="auto">
            <a:xfrm>
              <a:off x="5688013" y="5678488"/>
              <a:ext cx="0" cy="269875"/>
            </a:xfrm>
            <a:custGeom>
              <a:avLst/>
              <a:gdLst>
                <a:gd name="T0" fmla="*/ 0 h 85"/>
                <a:gd name="T1" fmla="*/ 84 h 85"/>
                <a:gd name="T2" fmla="*/ 85 h 8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5">
                  <a:moveTo>
                    <a:pt x="0" y="0"/>
                  </a:moveTo>
                  <a:lnTo>
                    <a:pt x="0" y="84"/>
                  </a:lnTo>
                  <a:lnTo>
                    <a:pt x="0" y="8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5" name="Freeform 330"/>
            <p:cNvSpPr>
              <a:spLocks/>
            </p:cNvSpPr>
            <p:nvPr/>
          </p:nvSpPr>
          <p:spPr bwMode="auto">
            <a:xfrm>
              <a:off x="564356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6" name="Rectangle 331"/>
            <p:cNvSpPr>
              <a:spLocks noChangeArrowheads="1"/>
            </p:cNvSpPr>
            <p:nvPr/>
          </p:nvSpPr>
          <p:spPr bwMode="auto">
            <a:xfrm>
              <a:off x="5697538" y="5916613"/>
              <a:ext cx="41275" cy="317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7" name="Freeform 332"/>
            <p:cNvSpPr>
              <a:spLocks/>
            </p:cNvSpPr>
            <p:nvPr/>
          </p:nvSpPr>
          <p:spPr bwMode="auto">
            <a:xfrm>
              <a:off x="5697538" y="5913438"/>
              <a:ext cx="0" cy="31750"/>
            </a:xfrm>
            <a:custGeom>
              <a:avLst/>
              <a:gdLst>
                <a:gd name="T0" fmla="*/ 10 h 10"/>
                <a:gd name="T1" fmla="*/ 1 h 10"/>
                <a:gd name="T2" fmla="*/ 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8" name="Freeform 333"/>
            <p:cNvSpPr>
              <a:spLocks/>
            </p:cNvSpPr>
            <p:nvPr/>
          </p:nvSpPr>
          <p:spPr bwMode="auto">
            <a:xfrm>
              <a:off x="5697538" y="59166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9" name="Freeform 334"/>
            <p:cNvSpPr>
              <a:spLocks/>
            </p:cNvSpPr>
            <p:nvPr/>
          </p:nvSpPr>
          <p:spPr bwMode="auto">
            <a:xfrm>
              <a:off x="5735638" y="5916613"/>
              <a:ext cx="0" cy="31750"/>
            </a:xfrm>
            <a:custGeom>
              <a:avLst/>
              <a:gdLst>
                <a:gd name="T0" fmla="*/ 0 h 10"/>
                <a:gd name="T1" fmla="*/ 9 h 10"/>
                <a:gd name="T2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0" name="Freeform 335"/>
            <p:cNvSpPr>
              <a:spLocks/>
            </p:cNvSpPr>
            <p:nvPr/>
          </p:nvSpPr>
          <p:spPr bwMode="auto">
            <a:xfrm>
              <a:off x="569436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1" name="Rectangle 336"/>
            <p:cNvSpPr>
              <a:spLocks noChangeArrowheads="1"/>
            </p:cNvSpPr>
            <p:nvPr/>
          </p:nvSpPr>
          <p:spPr bwMode="auto">
            <a:xfrm>
              <a:off x="5748338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2" name="Freeform 337"/>
            <p:cNvSpPr>
              <a:spLocks/>
            </p:cNvSpPr>
            <p:nvPr/>
          </p:nvSpPr>
          <p:spPr bwMode="auto">
            <a:xfrm>
              <a:off x="5748338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3" name="Freeform 338"/>
            <p:cNvSpPr>
              <a:spLocks/>
            </p:cNvSpPr>
            <p:nvPr/>
          </p:nvSpPr>
          <p:spPr bwMode="auto">
            <a:xfrm>
              <a:off x="5748338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4" name="Freeform 339"/>
            <p:cNvSpPr>
              <a:spLocks/>
            </p:cNvSpPr>
            <p:nvPr/>
          </p:nvSpPr>
          <p:spPr bwMode="auto">
            <a:xfrm>
              <a:off x="5786438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5" name="Freeform 340"/>
            <p:cNvSpPr>
              <a:spLocks/>
            </p:cNvSpPr>
            <p:nvPr/>
          </p:nvSpPr>
          <p:spPr bwMode="auto">
            <a:xfrm>
              <a:off x="574516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6" name="Freeform 341"/>
            <p:cNvSpPr>
              <a:spLocks/>
            </p:cNvSpPr>
            <p:nvPr/>
          </p:nvSpPr>
          <p:spPr bwMode="auto">
            <a:xfrm>
              <a:off x="5795963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7" name="Freeform 342"/>
            <p:cNvSpPr>
              <a:spLocks/>
            </p:cNvSpPr>
            <p:nvPr/>
          </p:nvSpPr>
          <p:spPr bwMode="auto">
            <a:xfrm>
              <a:off x="5795963" y="59451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8" name="Freeform 343"/>
            <p:cNvSpPr>
              <a:spLocks/>
            </p:cNvSpPr>
            <p:nvPr/>
          </p:nvSpPr>
          <p:spPr bwMode="auto">
            <a:xfrm>
              <a:off x="5837238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9" name="Freeform 344"/>
            <p:cNvSpPr>
              <a:spLocks/>
            </p:cNvSpPr>
            <p:nvPr/>
          </p:nvSpPr>
          <p:spPr bwMode="auto">
            <a:xfrm>
              <a:off x="579278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0" name="Freeform 345"/>
            <p:cNvSpPr>
              <a:spLocks/>
            </p:cNvSpPr>
            <p:nvPr/>
          </p:nvSpPr>
          <p:spPr bwMode="auto">
            <a:xfrm>
              <a:off x="5795963" y="594518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1" name="Freeform 346"/>
            <p:cNvSpPr>
              <a:spLocks/>
            </p:cNvSpPr>
            <p:nvPr/>
          </p:nvSpPr>
          <p:spPr bwMode="auto">
            <a:xfrm>
              <a:off x="579278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2" name="Rectangle 347"/>
            <p:cNvSpPr>
              <a:spLocks noChangeArrowheads="1"/>
            </p:cNvSpPr>
            <p:nvPr/>
          </p:nvSpPr>
          <p:spPr bwMode="auto">
            <a:xfrm>
              <a:off x="5846763" y="5805488"/>
              <a:ext cx="41275" cy="142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3" name="Freeform 348"/>
            <p:cNvSpPr>
              <a:spLocks/>
            </p:cNvSpPr>
            <p:nvPr/>
          </p:nvSpPr>
          <p:spPr bwMode="auto">
            <a:xfrm>
              <a:off x="5846763" y="5802313"/>
              <a:ext cx="0" cy="142875"/>
            </a:xfrm>
            <a:custGeom>
              <a:avLst/>
              <a:gdLst>
                <a:gd name="T0" fmla="*/ 45 h 45"/>
                <a:gd name="T1" fmla="*/ 1 h 45"/>
                <a:gd name="T2" fmla="*/ 0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">
                  <a:moveTo>
                    <a:pt x="0" y="4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4" name="Freeform 349"/>
            <p:cNvSpPr>
              <a:spLocks/>
            </p:cNvSpPr>
            <p:nvPr/>
          </p:nvSpPr>
          <p:spPr bwMode="auto">
            <a:xfrm>
              <a:off x="5846763" y="58054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5" name="Freeform 350"/>
            <p:cNvSpPr>
              <a:spLocks/>
            </p:cNvSpPr>
            <p:nvPr/>
          </p:nvSpPr>
          <p:spPr bwMode="auto">
            <a:xfrm>
              <a:off x="5884863" y="5805488"/>
              <a:ext cx="0" cy="142875"/>
            </a:xfrm>
            <a:custGeom>
              <a:avLst/>
              <a:gdLst>
                <a:gd name="T0" fmla="*/ 0 h 45"/>
                <a:gd name="T1" fmla="*/ 44 h 45"/>
                <a:gd name="T2" fmla="*/ 45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">
                  <a:moveTo>
                    <a:pt x="0" y="0"/>
                  </a:moveTo>
                  <a:lnTo>
                    <a:pt x="0" y="44"/>
                  </a:lnTo>
                  <a:lnTo>
                    <a:pt x="0" y="4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6" name="Freeform 351"/>
            <p:cNvSpPr>
              <a:spLocks/>
            </p:cNvSpPr>
            <p:nvPr/>
          </p:nvSpPr>
          <p:spPr bwMode="auto">
            <a:xfrm>
              <a:off x="584358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7" name="Rectangle 352"/>
            <p:cNvSpPr>
              <a:spLocks noChangeArrowheads="1"/>
            </p:cNvSpPr>
            <p:nvPr/>
          </p:nvSpPr>
          <p:spPr bwMode="auto">
            <a:xfrm>
              <a:off x="5894388" y="5942013"/>
              <a:ext cx="44450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8" name="Freeform 353"/>
            <p:cNvSpPr>
              <a:spLocks/>
            </p:cNvSpPr>
            <p:nvPr/>
          </p:nvSpPr>
          <p:spPr bwMode="auto">
            <a:xfrm>
              <a:off x="5894388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9" name="Freeform 354"/>
            <p:cNvSpPr>
              <a:spLocks/>
            </p:cNvSpPr>
            <p:nvPr/>
          </p:nvSpPr>
          <p:spPr bwMode="auto">
            <a:xfrm>
              <a:off x="5894388" y="59420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0" name="Freeform 355"/>
            <p:cNvSpPr>
              <a:spLocks/>
            </p:cNvSpPr>
            <p:nvPr/>
          </p:nvSpPr>
          <p:spPr bwMode="auto">
            <a:xfrm>
              <a:off x="5935663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1" name="Freeform 356"/>
            <p:cNvSpPr>
              <a:spLocks/>
            </p:cNvSpPr>
            <p:nvPr/>
          </p:nvSpPr>
          <p:spPr bwMode="auto">
            <a:xfrm>
              <a:off x="589121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2" name="Rectangle 357"/>
            <p:cNvSpPr>
              <a:spLocks noChangeArrowheads="1"/>
            </p:cNvSpPr>
            <p:nvPr/>
          </p:nvSpPr>
          <p:spPr bwMode="auto">
            <a:xfrm>
              <a:off x="5945188" y="5735638"/>
              <a:ext cx="44450" cy="2127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3" name="Freeform 358"/>
            <p:cNvSpPr>
              <a:spLocks/>
            </p:cNvSpPr>
            <p:nvPr/>
          </p:nvSpPr>
          <p:spPr bwMode="auto">
            <a:xfrm>
              <a:off x="5945188" y="5732463"/>
              <a:ext cx="0" cy="212725"/>
            </a:xfrm>
            <a:custGeom>
              <a:avLst/>
              <a:gdLst>
                <a:gd name="T0" fmla="*/ 67 h 67"/>
                <a:gd name="T1" fmla="*/ 1 h 67"/>
                <a:gd name="T2" fmla="*/ 0 h 6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7">
                  <a:moveTo>
                    <a:pt x="0" y="67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4" name="Freeform 359"/>
            <p:cNvSpPr>
              <a:spLocks/>
            </p:cNvSpPr>
            <p:nvPr/>
          </p:nvSpPr>
          <p:spPr bwMode="auto">
            <a:xfrm>
              <a:off x="5945188" y="57356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5" name="Freeform 360"/>
            <p:cNvSpPr>
              <a:spLocks/>
            </p:cNvSpPr>
            <p:nvPr/>
          </p:nvSpPr>
          <p:spPr bwMode="auto">
            <a:xfrm>
              <a:off x="5986463" y="5735638"/>
              <a:ext cx="0" cy="212725"/>
            </a:xfrm>
            <a:custGeom>
              <a:avLst/>
              <a:gdLst>
                <a:gd name="T0" fmla="*/ 0 h 67"/>
                <a:gd name="T1" fmla="*/ 66 h 67"/>
                <a:gd name="T2" fmla="*/ 67 h 6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7">
                  <a:moveTo>
                    <a:pt x="0" y="0"/>
                  </a:moveTo>
                  <a:lnTo>
                    <a:pt x="0" y="66"/>
                  </a:lnTo>
                  <a:lnTo>
                    <a:pt x="0" y="6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6" name="Freeform 361"/>
            <p:cNvSpPr>
              <a:spLocks/>
            </p:cNvSpPr>
            <p:nvPr/>
          </p:nvSpPr>
          <p:spPr bwMode="auto">
            <a:xfrm>
              <a:off x="594201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7" name="Freeform 362"/>
            <p:cNvSpPr>
              <a:spLocks/>
            </p:cNvSpPr>
            <p:nvPr/>
          </p:nvSpPr>
          <p:spPr bwMode="auto">
            <a:xfrm>
              <a:off x="5995988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8" name="Freeform 363"/>
            <p:cNvSpPr>
              <a:spLocks/>
            </p:cNvSpPr>
            <p:nvPr/>
          </p:nvSpPr>
          <p:spPr bwMode="auto">
            <a:xfrm>
              <a:off x="5995988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9" name="Freeform 364"/>
            <p:cNvSpPr>
              <a:spLocks/>
            </p:cNvSpPr>
            <p:nvPr/>
          </p:nvSpPr>
          <p:spPr bwMode="auto">
            <a:xfrm>
              <a:off x="6034088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0" name="Freeform 365"/>
            <p:cNvSpPr>
              <a:spLocks/>
            </p:cNvSpPr>
            <p:nvPr/>
          </p:nvSpPr>
          <p:spPr bwMode="auto">
            <a:xfrm>
              <a:off x="59928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1" name="Freeform 366"/>
            <p:cNvSpPr>
              <a:spLocks/>
            </p:cNvSpPr>
            <p:nvPr/>
          </p:nvSpPr>
          <p:spPr bwMode="auto">
            <a:xfrm>
              <a:off x="5995988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2" name="Freeform 367"/>
            <p:cNvSpPr>
              <a:spLocks/>
            </p:cNvSpPr>
            <p:nvPr/>
          </p:nvSpPr>
          <p:spPr bwMode="auto">
            <a:xfrm>
              <a:off x="59928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3" name="Freeform 368"/>
            <p:cNvSpPr>
              <a:spLocks/>
            </p:cNvSpPr>
            <p:nvPr/>
          </p:nvSpPr>
          <p:spPr bwMode="auto">
            <a:xfrm>
              <a:off x="6046788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4" name="Freeform 369"/>
            <p:cNvSpPr>
              <a:spLocks/>
            </p:cNvSpPr>
            <p:nvPr/>
          </p:nvSpPr>
          <p:spPr bwMode="auto">
            <a:xfrm>
              <a:off x="6046788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5" name="Freeform 370"/>
            <p:cNvSpPr>
              <a:spLocks/>
            </p:cNvSpPr>
            <p:nvPr/>
          </p:nvSpPr>
          <p:spPr bwMode="auto">
            <a:xfrm>
              <a:off x="6084888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6" name="Freeform 371"/>
            <p:cNvSpPr>
              <a:spLocks/>
            </p:cNvSpPr>
            <p:nvPr/>
          </p:nvSpPr>
          <p:spPr bwMode="auto">
            <a:xfrm>
              <a:off x="60436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7" name="Freeform 372"/>
            <p:cNvSpPr>
              <a:spLocks/>
            </p:cNvSpPr>
            <p:nvPr/>
          </p:nvSpPr>
          <p:spPr bwMode="auto">
            <a:xfrm>
              <a:off x="6046788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8" name="Freeform 373"/>
            <p:cNvSpPr>
              <a:spLocks/>
            </p:cNvSpPr>
            <p:nvPr/>
          </p:nvSpPr>
          <p:spPr bwMode="auto">
            <a:xfrm>
              <a:off x="60436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9" name="Rectangle 374"/>
            <p:cNvSpPr>
              <a:spLocks noChangeArrowheads="1"/>
            </p:cNvSpPr>
            <p:nvPr/>
          </p:nvSpPr>
          <p:spPr bwMode="auto">
            <a:xfrm>
              <a:off x="6094413" y="5942013"/>
              <a:ext cx="44450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0" name="Freeform 375"/>
            <p:cNvSpPr>
              <a:spLocks/>
            </p:cNvSpPr>
            <p:nvPr/>
          </p:nvSpPr>
          <p:spPr bwMode="auto">
            <a:xfrm>
              <a:off x="6094413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1" name="Freeform 376"/>
            <p:cNvSpPr>
              <a:spLocks/>
            </p:cNvSpPr>
            <p:nvPr/>
          </p:nvSpPr>
          <p:spPr bwMode="auto">
            <a:xfrm>
              <a:off x="6094413" y="59420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2" name="Freeform 377"/>
            <p:cNvSpPr>
              <a:spLocks/>
            </p:cNvSpPr>
            <p:nvPr/>
          </p:nvSpPr>
          <p:spPr bwMode="auto">
            <a:xfrm>
              <a:off x="6135688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3" name="Freeform 378"/>
            <p:cNvSpPr>
              <a:spLocks/>
            </p:cNvSpPr>
            <p:nvPr/>
          </p:nvSpPr>
          <p:spPr bwMode="auto">
            <a:xfrm>
              <a:off x="609123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4" name="Rectangle 379"/>
            <p:cNvSpPr>
              <a:spLocks noChangeArrowheads="1"/>
            </p:cNvSpPr>
            <p:nvPr/>
          </p:nvSpPr>
          <p:spPr bwMode="auto">
            <a:xfrm>
              <a:off x="6145213" y="5627688"/>
              <a:ext cx="41275" cy="3206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5" name="Freeform 380"/>
            <p:cNvSpPr>
              <a:spLocks/>
            </p:cNvSpPr>
            <p:nvPr/>
          </p:nvSpPr>
          <p:spPr bwMode="auto">
            <a:xfrm>
              <a:off x="6145213" y="5624513"/>
              <a:ext cx="0" cy="320675"/>
            </a:xfrm>
            <a:custGeom>
              <a:avLst/>
              <a:gdLst>
                <a:gd name="T0" fmla="*/ 101 h 101"/>
                <a:gd name="T1" fmla="*/ 1 h 101"/>
                <a:gd name="T2" fmla="*/ 0 h 10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1">
                  <a:moveTo>
                    <a:pt x="0" y="10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6" name="Freeform 381"/>
            <p:cNvSpPr>
              <a:spLocks/>
            </p:cNvSpPr>
            <p:nvPr/>
          </p:nvSpPr>
          <p:spPr bwMode="auto">
            <a:xfrm>
              <a:off x="6145213" y="56276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7" name="Freeform 382"/>
            <p:cNvSpPr>
              <a:spLocks/>
            </p:cNvSpPr>
            <p:nvPr/>
          </p:nvSpPr>
          <p:spPr bwMode="auto">
            <a:xfrm>
              <a:off x="6183313" y="5627688"/>
              <a:ext cx="0" cy="320675"/>
            </a:xfrm>
            <a:custGeom>
              <a:avLst/>
              <a:gdLst>
                <a:gd name="T0" fmla="*/ 0 h 101"/>
                <a:gd name="T1" fmla="*/ 100 h 101"/>
                <a:gd name="T2" fmla="*/ 101 h 10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1">
                  <a:moveTo>
                    <a:pt x="0" y="0"/>
                  </a:moveTo>
                  <a:lnTo>
                    <a:pt x="0" y="100"/>
                  </a:lnTo>
                  <a:lnTo>
                    <a:pt x="0" y="10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8" name="Freeform 383"/>
            <p:cNvSpPr>
              <a:spLocks/>
            </p:cNvSpPr>
            <p:nvPr/>
          </p:nvSpPr>
          <p:spPr bwMode="auto">
            <a:xfrm>
              <a:off x="61420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9" name="Rectangle 384"/>
            <p:cNvSpPr>
              <a:spLocks noChangeArrowheads="1"/>
            </p:cNvSpPr>
            <p:nvPr/>
          </p:nvSpPr>
          <p:spPr bwMode="auto">
            <a:xfrm>
              <a:off x="6196013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0" name="Freeform 385"/>
            <p:cNvSpPr>
              <a:spLocks/>
            </p:cNvSpPr>
            <p:nvPr/>
          </p:nvSpPr>
          <p:spPr bwMode="auto">
            <a:xfrm>
              <a:off x="6196013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1" name="Freeform 386"/>
            <p:cNvSpPr>
              <a:spLocks/>
            </p:cNvSpPr>
            <p:nvPr/>
          </p:nvSpPr>
          <p:spPr bwMode="auto">
            <a:xfrm>
              <a:off x="6196013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2" name="Freeform 387"/>
            <p:cNvSpPr>
              <a:spLocks/>
            </p:cNvSpPr>
            <p:nvPr/>
          </p:nvSpPr>
          <p:spPr bwMode="auto">
            <a:xfrm>
              <a:off x="6234113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3" name="Freeform 388"/>
            <p:cNvSpPr>
              <a:spLocks/>
            </p:cNvSpPr>
            <p:nvPr/>
          </p:nvSpPr>
          <p:spPr bwMode="auto">
            <a:xfrm>
              <a:off x="61928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4" name="Rectangle 389"/>
            <p:cNvSpPr>
              <a:spLocks noChangeArrowheads="1"/>
            </p:cNvSpPr>
            <p:nvPr/>
          </p:nvSpPr>
          <p:spPr bwMode="auto">
            <a:xfrm>
              <a:off x="6243638" y="5888038"/>
              <a:ext cx="44450" cy="603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5" name="Freeform 390"/>
            <p:cNvSpPr>
              <a:spLocks/>
            </p:cNvSpPr>
            <p:nvPr/>
          </p:nvSpPr>
          <p:spPr bwMode="auto">
            <a:xfrm>
              <a:off x="6243638" y="5884863"/>
              <a:ext cx="0" cy="60325"/>
            </a:xfrm>
            <a:custGeom>
              <a:avLst/>
              <a:gdLst>
                <a:gd name="T0" fmla="*/ 19 h 19"/>
                <a:gd name="T1" fmla="*/ 1 h 19"/>
                <a:gd name="T2" fmla="*/ 0 h 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">
                  <a:moveTo>
                    <a:pt x="0" y="19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6" name="Freeform 391"/>
            <p:cNvSpPr>
              <a:spLocks/>
            </p:cNvSpPr>
            <p:nvPr/>
          </p:nvSpPr>
          <p:spPr bwMode="auto">
            <a:xfrm>
              <a:off x="6243638" y="58880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7" name="Freeform 392"/>
            <p:cNvSpPr>
              <a:spLocks/>
            </p:cNvSpPr>
            <p:nvPr/>
          </p:nvSpPr>
          <p:spPr bwMode="auto">
            <a:xfrm>
              <a:off x="6284913" y="5888038"/>
              <a:ext cx="0" cy="60325"/>
            </a:xfrm>
            <a:custGeom>
              <a:avLst/>
              <a:gdLst>
                <a:gd name="T0" fmla="*/ 0 h 19"/>
                <a:gd name="T1" fmla="*/ 18 h 19"/>
                <a:gd name="T2" fmla="*/ 19 h 1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9">
                  <a:moveTo>
                    <a:pt x="0" y="0"/>
                  </a:moveTo>
                  <a:lnTo>
                    <a:pt x="0" y="18"/>
                  </a:lnTo>
                  <a:lnTo>
                    <a:pt x="0" y="1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" name="Freeform 393"/>
            <p:cNvSpPr>
              <a:spLocks/>
            </p:cNvSpPr>
            <p:nvPr/>
          </p:nvSpPr>
          <p:spPr bwMode="auto">
            <a:xfrm>
              <a:off x="624046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" name="Rectangle 394"/>
            <p:cNvSpPr>
              <a:spLocks noChangeArrowheads="1"/>
            </p:cNvSpPr>
            <p:nvPr/>
          </p:nvSpPr>
          <p:spPr bwMode="auto">
            <a:xfrm>
              <a:off x="6294438" y="4852988"/>
              <a:ext cx="41275" cy="10953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" name="Freeform 395"/>
            <p:cNvSpPr>
              <a:spLocks/>
            </p:cNvSpPr>
            <p:nvPr/>
          </p:nvSpPr>
          <p:spPr bwMode="auto">
            <a:xfrm>
              <a:off x="6294438" y="4849813"/>
              <a:ext cx="0" cy="1095375"/>
            </a:xfrm>
            <a:custGeom>
              <a:avLst/>
              <a:gdLst>
                <a:gd name="T0" fmla="*/ 345 h 345"/>
                <a:gd name="T1" fmla="*/ 1 h 345"/>
                <a:gd name="T2" fmla="*/ 0 h 3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5">
                  <a:moveTo>
                    <a:pt x="0" y="34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" name="Freeform 396"/>
            <p:cNvSpPr>
              <a:spLocks/>
            </p:cNvSpPr>
            <p:nvPr/>
          </p:nvSpPr>
          <p:spPr bwMode="auto">
            <a:xfrm>
              <a:off x="6294438" y="48529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" name="Freeform 397"/>
            <p:cNvSpPr>
              <a:spLocks/>
            </p:cNvSpPr>
            <p:nvPr/>
          </p:nvSpPr>
          <p:spPr bwMode="auto">
            <a:xfrm>
              <a:off x="6332538" y="4852988"/>
              <a:ext cx="0" cy="1095375"/>
            </a:xfrm>
            <a:custGeom>
              <a:avLst/>
              <a:gdLst>
                <a:gd name="T0" fmla="*/ 0 h 345"/>
                <a:gd name="T1" fmla="*/ 344 h 345"/>
                <a:gd name="T2" fmla="*/ 345 h 3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45">
                  <a:moveTo>
                    <a:pt x="0" y="0"/>
                  </a:moveTo>
                  <a:lnTo>
                    <a:pt x="0" y="344"/>
                  </a:lnTo>
                  <a:lnTo>
                    <a:pt x="0" y="34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Freeform 398"/>
            <p:cNvSpPr>
              <a:spLocks/>
            </p:cNvSpPr>
            <p:nvPr/>
          </p:nvSpPr>
          <p:spPr bwMode="auto">
            <a:xfrm>
              <a:off x="629126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4" name="Rectangle 399"/>
            <p:cNvSpPr>
              <a:spLocks noChangeArrowheads="1"/>
            </p:cNvSpPr>
            <p:nvPr/>
          </p:nvSpPr>
          <p:spPr bwMode="auto">
            <a:xfrm>
              <a:off x="6345238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" name="Freeform 400"/>
            <p:cNvSpPr>
              <a:spLocks/>
            </p:cNvSpPr>
            <p:nvPr/>
          </p:nvSpPr>
          <p:spPr bwMode="auto">
            <a:xfrm>
              <a:off x="6345238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Freeform 401"/>
            <p:cNvSpPr>
              <a:spLocks/>
            </p:cNvSpPr>
            <p:nvPr/>
          </p:nvSpPr>
          <p:spPr bwMode="auto">
            <a:xfrm>
              <a:off x="6345238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" name="Freeform 402"/>
            <p:cNvSpPr>
              <a:spLocks/>
            </p:cNvSpPr>
            <p:nvPr/>
          </p:nvSpPr>
          <p:spPr bwMode="auto">
            <a:xfrm>
              <a:off x="6383338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8" name="Freeform 403"/>
            <p:cNvSpPr>
              <a:spLocks/>
            </p:cNvSpPr>
            <p:nvPr/>
          </p:nvSpPr>
          <p:spPr bwMode="auto">
            <a:xfrm>
              <a:off x="634206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9" name="Rectangle 404"/>
            <p:cNvSpPr>
              <a:spLocks noChangeArrowheads="1"/>
            </p:cNvSpPr>
            <p:nvPr/>
          </p:nvSpPr>
          <p:spPr bwMode="auto">
            <a:xfrm>
              <a:off x="6392863" y="5910263"/>
              <a:ext cx="44450" cy="381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0" name="Freeform 405"/>
            <p:cNvSpPr>
              <a:spLocks/>
            </p:cNvSpPr>
            <p:nvPr/>
          </p:nvSpPr>
          <p:spPr bwMode="auto">
            <a:xfrm>
              <a:off x="6392863" y="5907088"/>
              <a:ext cx="0" cy="38100"/>
            </a:xfrm>
            <a:custGeom>
              <a:avLst/>
              <a:gdLst>
                <a:gd name="T0" fmla="*/ 12 h 12"/>
                <a:gd name="T1" fmla="*/ 1 h 12"/>
                <a:gd name="T2" fmla="*/ 0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1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1" name="Freeform 406"/>
            <p:cNvSpPr>
              <a:spLocks/>
            </p:cNvSpPr>
            <p:nvPr/>
          </p:nvSpPr>
          <p:spPr bwMode="auto">
            <a:xfrm>
              <a:off x="6392863" y="59102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2" name="Freeform 408"/>
            <p:cNvSpPr>
              <a:spLocks/>
            </p:cNvSpPr>
            <p:nvPr/>
          </p:nvSpPr>
          <p:spPr bwMode="auto">
            <a:xfrm>
              <a:off x="6434138" y="5910263"/>
              <a:ext cx="0" cy="38100"/>
            </a:xfrm>
            <a:custGeom>
              <a:avLst/>
              <a:gdLst>
                <a:gd name="T0" fmla="*/ 0 h 12"/>
                <a:gd name="T1" fmla="*/ 11 h 12"/>
                <a:gd name="T2" fmla="*/ 12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0"/>
                  </a:moveTo>
                  <a:lnTo>
                    <a:pt x="0" y="11"/>
                  </a:lnTo>
                  <a:lnTo>
                    <a:pt x="0" y="1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3" name="Freeform 409"/>
            <p:cNvSpPr>
              <a:spLocks/>
            </p:cNvSpPr>
            <p:nvPr/>
          </p:nvSpPr>
          <p:spPr bwMode="auto">
            <a:xfrm>
              <a:off x="638968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4" name="Rectangle 410"/>
            <p:cNvSpPr>
              <a:spLocks noChangeArrowheads="1"/>
            </p:cNvSpPr>
            <p:nvPr/>
          </p:nvSpPr>
          <p:spPr bwMode="auto">
            <a:xfrm>
              <a:off x="6443663" y="5805488"/>
              <a:ext cx="41275" cy="1428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5" name="Freeform 411"/>
            <p:cNvSpPr>
              <a:spLocks/>
            </p:cNvSpPr>
            <p:nvPr/>
          </p:nvSpPr>
          <p:spPr bwMode="auto">
            <a:xfrm>
              <a:off x="6443663" y="5802313"/>
              <a:ext cx="0" cy="142875"/>
            </a:xfrm>
            <a:custGeom>
              <a:avLst/>
              <a:gdLst>
                <a:gd name="T0" fmla="*/ 45 h 45"/>
                <a:gd name="T1" fmla="*/ 1 h 45"/>
                <a:gd name="T2" fmla="*/ 0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">
                  <a:moveTo>
                    <a:pt x="0" y="45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6" name="Freeform 412"/>
            <p:cNvSpPr>
              <a:spLocks/>
            </p:cNvSpPr>
            <p:nvPr/>
          </p:nvSpPr>
          <p:spPr bwMode="auto">
            <a:xfrm>
              <a:off x="6443663" y="58054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7" name="Freeform 413"/>
            <p:cNvSpPr>
              <a:spLocks/>
            </p:cNvSpPr>
            <p:nvPr/>
          </p:nvSpPr>
          <p:spPr bwMode="auto">
            <a:xfrm>
              <a:off x="6481763" y="5805488"/>
              <a:ext cx="0" cy="142875"/>
            </a:xfrm>
            <a:custGeom>
              <a:avLst/>
              <a:gdLst>
                <a:gd name="T0" fmla="*/ 0 h 45"/>
                <a:gd name="T1" fmla="*/ 44 h 45"/>
                <a:gd name="T2" fmla="*/ 45 h 4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5">
                  <a:moveTo>
                    <a:pt x="0" y="0"/>
                  </a:moveTo>
                  <a:lnTo>
                    <a:pt x="0" y="44"/>
                  </a:lnTo>
                  <a:lnTo>
                    <a:pt x="0" y="4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" name="Freeform 414"/>
            <p:cNvSpPr>
              <a:spLocks/>
            </p:cNvSpPr>
            <p:nvPr/>
          </p:nvSpPr>
          <p:spPr bwMode="auto">
            <a:xfrm>
              <a:off x="644048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9" name="Rectangle 415"/>
            <p:cNvSpPr>
              <a:spLocks noChangeArrowheads="1"/>
            </p:cNvSpPr>
            <p:nvPr/>
          </p:nvSpPr>
          <p:spPr bwMode="auto">
            <a:xfrm>
              <a:off x="6491288" y="5821363"/>
              <a:ext cx="44450" cy="1270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0" name="Freeform 416"/>
            <p:cNvSpPr>
              <a:spLocks/>
            </p:cNvSpPr>
            <p:nvPr/>
          </p:nvSpPr>
          <p:spPr bwMode="auto">
            <a:xfrm>
              <a:off x="6491288" y="5818188"/>
              <a:ext cx="0" cy="127000"/>
            </a:xfrm>
            <a:custGeom>
              <a:avLst/>
              <a:gdLst>
                <a:gd name="T0" fmla="*/ 40 h 40"/>
                <a:gd name="T1" fmla="*/ 1 h 40"/>
                <a:gd name="T2" fmla="*/ 0 h 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0">
                  <a:moveTo>
                    <a:pt x="0" y="4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1" name="Freeform 417"/>
            <p:cNvSpPr>
              <a:spLocks/>
            </p:cNvSpPr>
            <p:nvPr/>
          </p:nvSpPr>
          <p:spPr bwMode="auto">
            <a:xfrm>
              <a:off x="6491288" y="58213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2" name="Freeform 418"/>
            <p:cNvSpPr>
              <a:spLocks/>
            </p:cNvSpPr>
            <p:nvPr/>
          </p:nvSpPr>
          <p:spPr bwMode="auto">
            <a:xfrm>
              <a:off x="6532563" y="5821363"/>
              <a:ext cx="0" cy="127000"/>
            </a:xfrm>
            <a:custGeom>
              <a:avLst/>
              <a:gdLst>
                <a:gd name="T0" fmla="*/ 0 h 40"/>
                <a:gd name="T1" fmla="*/ 39 h 40"/>
                <a:gd name="T2" fmla="*/ 40 h 4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0">
                  <a:moveTo>
                    <a:pt x="0" y="0"/>
                  </a:moveTo>
                  <a:lnTo>
                    <a:pt x="0" y="39"/>
                  </a:lnTo>
                  <a:lnTo>
                    <a:pt x="0" y="4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3" name="Freeform 419"/>
            <p:cNvSpPr>
              <a:spLocks/>
            </p:cNvSpPr>
            <p:nvPr/>
          </p:nvSpPr>
          <p:spPr bwMode="auto">
            <a:xfrm>
              <a:off x="648811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4" name="Rectangle 420"/>
            <p:cNvSpPr>
              <a:spLocks noChangeArrowheads="1"/>
            </p:cNvSpPr>
            <p:nvPr/>
          </p:nvSpPr>
          <p:spPr bwMode="auto">
            <a:xfrm>
              <a:off x="6542088" y="5942013"/>
              <a:ext cx="41275" cy="6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5" name="Freeform 421"/>
            <p:cNvSpPr>
              <a:spLocks/>
            </p:cNvSpPr>
            <p:nvPr/>
          </p:nvSpPr>
          <p:spPr bwMode="auto">
            <a:xfrm>
              <a:off x="6542088" y="5938838"/>
              <a:ext cx="0" cy="6350"/>
            </a:xfrm>
            <a:custGeom>
              <a:avLst/>
              <a:gdLst>
                <a:gd name="T0" fmla="*/ 2 h 2"/>
                <a:gd name="T1" fmla="*/ 1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6" name="Freeform 422"/>
            <p:cNvSpPr>
              <a:spLocks/>
            </p:cNvSpPr>
            <p:nvPr/>
          </p:nvSpPr>
          <p:spPr bwMode="auto">
            <a:xfrm>
              <a:off x="6542088" y="5942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7" name="Freeform 423"/>
            <p:cNvSpPr>
              <a:spLocks/>
            </p:cNvSpPr>
            <p:nvPr/>
          </p:nvSpPr>
          <p:spPr bwMode="auto">
            <a:xfrm>
              <a:off x="6580188" y="5942013"/>
              <a:ext cx="0" cy="6350"/>
            </a:xfrm>
            <a:custGeom>
              <a:avLst/>
              <a:gdLst>
                <a:gd name="T0" fmla="*/ 0 h 2"/>
                <a:gd name="T1" fmla="*/ 1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1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8" name="Freeform 424"/>
            <p:cNvSpPr>
              <a:spLocks/>
            </p:cNvSpPr>
            <p:nvPr/>
          </p:nvSpPr>
          <p:spPr bwMode="auto">
            <a:xfrm>
              <a:off x="65389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" name="Rectangle 425"/>
            <p:cNvSpPr>
              <a:spLocks noChangeArrowheads="1"/>
            </p:cNvSpPr>
            <p:nvPr/>
          </p:nvSpPr>
          <p:spPr bwMode="auto">
            <a:xfrm>
              <a:off x="6592888" y="5830888"/>
              <a:ext cx="41275" cy="11747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" name="Freeform 426"/>
            <p:cNvSpPr>
              <a:spLocks/>
            </p:cNvSpPr>
            <p:nvPr/>
          </p:nvSpPr>
          <p:spPr bwMode="auto">
            <a:xfrm>
              <a:off x="6592888" y="5827713"/>
              <a:ext cx="0" cy="117475"/>
            </a:xfrm>
            <a:custGeom>
              <a:avLst/>
              <a:gdLst>
                <a:gd name="T0" fmla="*/ 37 h 37"/>
                <a:gd name="T1" fmla="*/ 1 h 37"/>
                <a:gd name="T2" fmla="*/ 0 h 3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">
                  <a:moveTo>
                    <a:pt x="0" y="37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1" name="Freeform 427"/>
            <p:cNvSpPr>
              <a:spLocks/>
            </p:cNvSpPr>
            <p:nvPr/>
          </p:nvSpPr>
          <p:spPr bwMode="auto">
            <a:xfrm>
              <a:off x="6592888" y="58308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2" name="Freeform 428"/>
            <p:cNvSpPr>
              <a:spLocks/>
            </p:cNvSpPr>
            <p:nvPr/>
          </p:nvSpPr>
          <p:spPr bwMode="auto">
            <a:xfrm>
              <a:off x="6630988" y="5830888"/>
              <a:ext cx="0" cy="117475"/>
            </a:xfrm>
            <a:custGeom>
              <a:avLst/>
              <a:gdLst>
                <a:gd name="T0" fmla="*/ 0 h 37"/>
                <a:gd name="T1" fmla="*/ 36 h 37"/>
                <a:gd name="T2" fmla="*/ 37 h 37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7">
                  <a:moveTo>
                    <a:pt x="0" y="0"/>
                  </a:moveTo>
                  <a:lnTo>
                    <a:pt x="0" y="36"/>
                  </a:lnTo>
                  <a:lnTo>
                    <a:pt x="0" y="37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3" name="Freeform 429"/>
            <p:cNvSpPr>
              <a:spLocks/>
            </p:cNvSpPr>
            <p:nvPr/>
          </p:nvSpPr>
          <p:spPr bwMode="auto">
            <a:xfrm>
              <a:off x="658971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4" name="Rectangle 430"/>
            <p:cNvSpPr>
              <a:spLocks noChangeArrowheads="1"/>
            </p:cNvSpPr>
            <p:nvPr/>
          </p:nvSpPr>
          <p:spPr bwMode="auto">
            <a:xfrm>
              <a:off x="6640513" y="5789613"/>
              <a:ext cx="44450" cy="1587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5" name="Freeform 431"/>
            <p:cNvSpPr>
              <a:spLocks/>
            </p:cNvSpPr>
            <p:nvPr/>
          </p:nvSpPr>
          <p:spPr bwMode="auto">
            <a:xfrm>
              <a:off x="6640513" y="5786438"/>
              <a:ext cx="0" cy="158750"/>
            </a:xfrm>
            <a:custGeom>
              <a:avLst/>
              <a:gdLst>
                <a:gd name="T0" fmla="*/ 50 h 50"/>
                <a:gd name="T1" fmla="*/ 1 h 50"/>
                <a:gd name="T2" fmla="*/ 0 h 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0">
                  <a:moveTo>
                    <a:pt x="0" y="5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6" name="Freeform 432"/>
            <p:cNvSpPr>
              <a:spLocks/>
            </p:cNvSpPr>
            <p:nvPr/>
          </p:nvSpPr>
          <p:spPr bwMode="auto">
            <a:xfrm>
              <a:off x="6640513" y="57896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7" name="Freeform 433"/>
            <p:cNvSpPr>
              <a:spLocks/>
            </p:cNvSpPr>
            <p:nvPr/>
          </p:nvSpPr>
          <p:spPr bwMode="auto">
            <a:xfrm>
              <a:off x="6681788" y="5789613"/>
              <a:ext cx="0" cy="158750"/>
            </a:xfrm>
            <a:custGeom>
              <a:avLst/>
              <a:gdLst>
                <a:gd name="T0" fmla="*/ 0 h 50"/>
                <a:gd name="T1" fmla="*/ 49 h 50"/>
                <a:gd name="T2" fmla="*/ 50 h 5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50">
                  <a:moveTo>
                    <a:pt x="0" y="0"/>
                  </a:moveTo>
                  <a:lnTo>
                    <a:pt x="0" y="49"/>
                  </a:lnTo>
                  <a:lnTo>
                    <a:pt x="0" y="5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8" name="Freeform 434"/>
            <p:cNvSpPr>
              <a:spLocks/>
            </p:cNvSpPr>
            <p:nvPr/>
          </p:nvSpPr>
          <p:spPr bwMode="auto">
            <a:xfrm>
              <a:off x="663733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9" name="Freeform 435"/>
            <p:cNvSpPr>
              <a:spLocks/>
            </p:cNvSpPr>
            <p:nvPr/>
          </p:nvSpPr>
          <p:spPr bwMode="auto">
            <a:xfrm>
              <a:off x="6691313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0" name="Freeform 436"/>
            <p:cNvSpPr>
              <a:spLocks/>
            </p:cNvSpPr>
            <p:nvPr/>
          </p:nvSpPr>
          <p:spPr bwMode="auto">
            <a:xfrm>
              <a:off x="6691313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1" name="Freeform 437"/>
            <p:cNvSpPr>
              <a:spLocks/>
            </p:cNvSpPr>
            <p:nvPr/>
          </p:nvSpPr>
          <p:spPr bwMode="auto">
            <a:xfrm>
              <a:off x="6729413" y="5945188"/>
              <a:ext cx="3175" cy="0"/>
            </a:xfrm>
            <a:custGeom>
              <a:avLst/>
              <a:gdLst>
                <a:gd name="T0" fmla="*/ 0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2" name="Freeform 438"/>
            <p:cNvSpPr>
              <a:spLocks/>
            </p:cNvSpPr>
            <p:nvPr/>
          </p:nvSpPr>
          <p:spPr bwMode="auto">
            <a:xfrm>
              <a:off x="66881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FF070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3" name="Freeform 439"/>
            <p:cNvSpPr>
              <a:spLocks/>
            </p:cNvSpPr>
            <p:nvPr/>
          </p:nvSpPr>
          <p:spPr bwMode="auto">
            <a:xfrm>
              <a:off x="6691313" y="5945188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4" name="Freeform 440"/>
            <p:cNvSpPr>
              <a:spLocks/>
            </p:cNvSpPr>
            <p:nvPr/>
          </p:nvSpPr>
          <p:spPr bwMode="auto">
            <a:xfrm>
              <a:off x="66881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5" name="Rectangle 441"/>
            <p:cNvSpPr>
              <a:spLocks noChangeArrowheads="1"/>
            </p:cNvSpPr>
            <p:nvPr/>
          </p:nvSpPr>
          <p:spPr bwMode="auto">
            <a:xfrm>
              <a:off x="6742113" y="5815013"/>
              <a:ext cx="41275" cy="1333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6" name="Freeform 442"/>
            <p:cNvSpPr>
              <a:spLocks/>
            </p:cNvSpPr>
            <p:nvPr/>
          </p:nvSpPr>
          <p:spPr bwMode="auto">
            <a:xfrm>
              <a:off x="6742113" y="5811838"/>
              <a:ext cx="0" cy="133350"/>
            </a:xfrm>
            <a:custGeom>
              <a:avLst/>
              <a:gdLst>
                <a:gd name="T0" fmla="*/ 42 h 42"/>
                <a:gd name="T1" fmla="*/ 1 h 42"/>
                <a:gd name="T2" fmla="*/ 0 h 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2">
                  <a:moveTo>
                    <a:pt x="0" y="4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7" name="Freeform 443"/>
            <p:cNvSpPr>
              <a:spLocks/>
            </p:cNvSpPr>
            <p:nvPr/>
          </p:nvSpPr>
          <p:spPr bwMode="auto">
            <a:xfrm>
              <a:off x="6742113" y="58150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8" name="Freeform 444"/>
            <p:cNvSpPr>
              <a:spLocks/>
            </p:cNvSpPr>
            <p:nvPr/>
          </p:nvSpPr>
          <p:spPr bwMode="auto">
            <a:xfrm>
              <a:off x="6780213" y="5815013"/>
              <a:ext cx="0" cy="133350"/>
            </a:xfrm>
            <a:custGeom>
              <a:avLst/>
              <a:gdLst>
                <a:gd name="T0" fmla="*/ 0 h 42"/>
                <a:gd name="T1" fmla="*/ 41 h 42"/>
                <a:gd name="T2" fmla="*/ 42 h 4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2">
                  <a:moveTo>
                    <a:pt x="0" y="0"/>
                  </a:moveTo>
                  <a:lnTo>
                    <a:pt x="0" y="41"/>
                  </a:lnTo>
                  <a:lnTo>
                    <a:pt x="0" y="4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9" name="Freeform 445"/>
            <p:cNvSpPr>
              <a:spLocks/>
            </p:cNvSpPr>
            <p:nvPr/>
          </p:nvSpPr>
          <p:spPr bwMode="auto">
            <a:xfrm>
              <a:off x="673893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0" name="Rectangle 446"/>
            <p:cNvSpPr>
              <a:spLocks noChangeArrowheads="1"/>
            </p:cNvSpPr>
            <p:nvPr/>
          </p:nvSpPr>
          <p:spPr bwMode="auto">
            <a:xfrm>
              <a:off x="6789738" y="5916613"/>
              <a:ext cx="44450" cy="317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1" name="Freeform 447"/>
            <p:cNvSpPr>
              <a:spLocks/>
            </p:cNvSpPr>
            <p:nvPr/>
          </p:nvSpPr>
          <p:spPr bwMode="auto">
            <a:xfrm>
              <a:off x="6789738" y="5913438"/>
              <a:ext cx="0" cy="31750"/>
            </a:xfrm>
            <a:custGeom>
              <a:avLst/>
              <a:gdLst>
                <a:gd name="T0" fmla="*/ 10 h 10"/>
                <a:gd name="T1" fmla="*/ 1 h 10"/>
                <a:gd name="T2" fmla="*/ 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10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2" name="Freeform 448"/>
            <p:cNvSpPr>
              <a:spLocks/>
            </p:cNvSpPr>
            <p:nvPr/>
          </p:nvSpPr>
          <p:spPr bwMode="auto">
            <a:xfrm>
              <a:off x="6789738" y="591661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3" name="Freeform 449"/>
            <p:cNvSpPr>
              <a:spLocks/>
            </p:cNvSpPr>
            <p:nvPr/>
          </p:nvSpPr>
          <p:spPr bwMode="auto">
            <a:xfrm>
              <a:off x="6831013" y="5916613"/>
              <a:ext cx="0" cy="31750"/>
            </a:xfrm>
            <a:custGeom>
              <a:avLst/>
              <a:gdLst>
                <a:gd name="T0" fmla="*/ 0 h 10"/>
                <a:gd name="T1" fmla="*/ 9 h 10"/>
                <a:gd name="T2" fmla="*/ 10 h 1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0">
                  <a:moveTo>
                    <a:pt x="0" y="0"/>
                  </a:moveTo>
                  <a:lnTo>
                    <a:pt x="0" y="9"/>
                  </a:lnTo>
                  <a:lnTo>
                    <a:pt x="0" y="1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4" name="Freeform 450"/>
            <p:cNvSpPr>
              <a:spLocks/>
            </p:cNvSpPr>
            <p:nvPr/>
          </p:nvSpPr>
          <p:spPr bwMode="auto">
            <a:xfrm>
              <a:off x="678656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5" name="Rectangle 451"/>
            <p:cNvSpPr>
              <a:spLocks noChangeArrowheads="1"/>
            </p:cNvSpPr>
            <p:nvPr/>
          </p:nvSpPr>
          <p:spPr bwMode="auto">
            <a:xfrm>
              <a:off x="6840538" y="5865813"/>
              <a:ext cx="41275" cy="825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6" name="Freeform 452"/>
            <p:cNvSpPr>
              <a:spLocks/>
            </p:cNvSpPr>
            <p:nvPr/>
          </p:nvSpPr>
          <p:spPr bwMode="auto">
            <a:xfrm>
              <a:off x="6840538" y="5862638"/>
              <a:ext cx="0" cy="82550"/>
            </a:xfrm>
            <a:custGeom>
              <a:avLst/>
              <a:gdLst>
                <a:gd name="T0" fmla="*/ 26 h 26"/>
                <a:gd name="T1" fmla="*/ 1 h 26"/>
                <a:gd name="T2" fmla="*/ 0 h 2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6">
                  <a:moveTo>
                    <a:pt x="0" y="26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7" name="Freeform 453"/>
            <p:cNvSpPr>
              <a:spLocks/>
            </p:cNvSpPr>
            <p:nvPr/>
          </p:nvSpPr>
          <p:spPr bwMode="auto">
            <a:xfrm>
              <a:off x="6840538" y="58658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8" name="Freeform 454"/>
            <p:cNvSpPr>
              <a:spLocks/>
            </p:cNvSpPr>
            <p:nvPr/>
          </p:nvSpPr>
          <p:spPr bwMode="auto">
            <a:xfrm>
              <a:off x="6878638" y="5865813"/>
              <a:ext cx="0" cy="82550"/>
            </a:xfrm>
            <a:custGeom>
              <a:avLst/>
              <a:gdLst>
                <a:gd name="T0" fmla="*/ 0 h 26"/>
                <a:gd name="T1" fmla="*/ 25 h 26"/>
                <a:gd name="T2" fmla="*/ 26 h 2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6">
                  <a:moveTo>
                    <a:pt x="0" y="0"/>
                  </a:moveTo>
                  <a:lnTo>
                    <a:pt x="0" y="25"/>
                  </a:lnTo>
                  <a:lnTo>
                    <a:pt x="0" y="2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9" name="Freeform 455"/>
            <p:cNvSpPr>
              <a:spLocks/>
            </p:cNvSpPr>
            <p:nvPr/>
          </p:nvSpPr>
          <p:spPr bwMode="auto">
            <a:xfrm>
              <a:off x="683736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0" name="Rectangle 456"/>
            <p:cNvSpPr>
              <a:spLocks noChangeArrowheads="1"/>
            </p:cNvSpPr>
            <p:nvPr/>
          </p:nvSpPr>
          <p:spPr bwMode="auto">
            <a:xfrm>
              <a:off x="6891338" y="5014913"/>
              <a:ext cx="41275" cy="93345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1" name="Freeform 457"/>
            <p:cNvSpPr>
              <a:spLocks/>
            </p:cNvSpPr>
            <p:nvPr/>
          </p:nvSpPr>
          <p:spPr bwMode="auto">
            <a:xfrm>
              <a:off x="6891338" y="5011738"/>
              <a:ext cx="0" cy="933450"/>
            </a:xfrm>
            <a:custGeom>
              <a:avLst/>
              <a:gdLst>
                <a:gd name="T0" fmla="*/ 294 h 294"/>
                <a:gd name="T1" fmla="*/ 1 h 294"/>
                <a:gd name="T2" fmla="*/ 0 h 29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94">
                  <a:moveTo>
                    <a:pt x="0" y="29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2" name="Freeform 458"/>
            <p:cNvSpPr>
              <a:spLocks/>
            </p:cNvSpPr>
            <p:nvPr/>
          </p:nvSpPr>
          <p:spPr bwMode="auto">
            <a:xfrm>
              <a:off x="6891338" y="501491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3" name="Freeform 459"/>
            <p:cNvSpPr>
              <a:spLocks/>
            </p:cNvSpPr>
            <p:nvPr/>
          </p:nvSpPr>
          <p:spPr bwMode="auto">
            <a:xfrm>
              <a:off x="6929438" y="5014913"/>
              <a:ext cx="0" cy="933450"/>
            </a:xfrm>
            <a:custGeom>
              <a:avLst/>
              <a:gdLst>
                <a:gd name="T0" fmla="*/ 0 h 294"/>
                <a:gd name="T1" fmla="*/ 293 h 294"/>
                <a:gd name="T2" fmla="*/ 294 h 29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94">
                  <a:moveTo>
                    <a:pt x="0" y="0"/>
                  </a:moveTo>
                  <a:lnTo>
                    <a:pt x="0" y="293"/>
                  </a:lnTo>
                  <a:lnTo>
                    <a:pt x="0" y="29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4" name="Freeform 460"/>
            <p:cNvSpPr>
              <a:spLocks/>
            </p:cNvSpPr>
            <p:nvPr/>
          </p:nvSpPr>
          <p:spPr bwMode="auto">
            <a:xfrm>
              <a:off x="6888163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5" name="Rectangle 461"/>
            <p:cNvSpPr>
              <a:spLocks noChangeArrowheads="1"/>
            </p:cNvSpPr>
            <p:nvPr/>
          </p:nvSpPr>
          <p:spPr bwMode="auto">
            <a:xfrm>
              <a:off x="6938963" y="3754438"/>
              <a:ext cx="44450" cy="2193925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6" name="Freeform 462"/>
            <p:cNvSpPr>
              <a:spLocks/>
            </p:cNvSpPr>
            <p:nvPr/>
          </p:nvSpPr>
          <p:spPr bwMode="auto">
            <a:xfrm>
              <a:off x="6938963" y="3751263"/>
              <a:ext cx="0" cy="2193925"/>
            </a:xfrm>
            <a:custGeom>
              <a:avLst/>
              <a:gdLst>
                <a:gd name="T0" fmla="*/ 691 h 691"/>
                <a:gd name="T1" fmla="*/ 1 h 691"/>
                <a:gd name="T2" fmla="*/ 0 h 69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91">
                  <a:moveTo>
                    <a:pt x="0" y="691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7" name="Freeform 463"/>
            <p:cNvSpPr>
              <a:spLocks/>
            </p:cNvSpPr>
            <p:nvPr/>
          </p:nvSpPr>
          <p:spPr bwMode="auto">
            <a:xfrm>
              <a:off x="6938963" y="3754438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8" name="Freeform 464"/>
            <p:cNvSpPr>
              <a:spLocks/>
            </p:cNvSpPr>
            <p:nvPr/>
          </p:nvSpPr>
          <p:spPr bwMode="auto">
            <a:xfrm>
              <a:off x="6980238" y="3754438"/>
              <a:ext cx="0" cy="2193925"/>
            </a:xfrm>
            <a:custGeom>
              <a:avLst/>
              <a:gdLst>
                <a:gd name="T0" fmla="*/ 0 h 691"/>
                <a:gd name="T1" fmla="*/ 690 h 691"/>
                <a:gd name="T2" fmla="*/ 691 h 69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91">
                  <a:moveTo>
                    <a:pt x="0" y="0"/>
                  </a:moveTo>
                  <a:lnTo>
                    <a:pt x="0" y="690"/>
                  </a:lnTo>
                  <a:lnTo>
                    <a:pt x="0" y="69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9" name="Freeform 465"/>
            <p:cNvSpPr>
              <a:spLocks/>
            </p:cNvSpPr>
            <p:nvPr/>
          </p:nvSpPr>
          <p:spPr bwMode="auto">
            <a:xfrm>
              <a:off x="6935788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0" name="Rectangle 466"/>
            <p:cNvSpPr>
              <a:spLocks noChangeArrowheads="1"/>
            </p:cNvSpPr>
            <p:nvPr/>
          </p:nvSpPr>
          <p:spPr bwMode="auto">
            <a:xfrm>
              <a:off x="6989763" y="5681663"/>
              <a:ext cx="41275" cy="2667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1" name="Freeform 467"/>
            <p:cNvSpPr>
              <a:spLocks/>
            </p:cNvSpPr>
            <p:nvPr/>
          </p:nvSpPr>
          <p:spPr bwMode="auto">
            <a:xfrm>
              <a:off x="6989763" y="5678488"/>
              <a:ext cx="0" cy="266700"/>
            </a:xfrm>
            <a:custGeom>
              <a:avLst/>
              <a:gdLst>
                <a:gd name="T0" fmla="*/ 84 h 84"/>
                <a:gd name="T1" fmla="*/ 1 h 84"/>
                <a:gd name="T2" fmla="*/ 0 h 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4">
                  <a:moveTo>
                    <a:pt x="0" y="84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2" name="Freeform 468"/>
            <p:cNvSpPr>
              <a:spLocks/>
            </p:cNvSpPr>
            <p:nvPr/>
          </p:nvSpPr>
          <p:spPr bwMode="auto">
            <a:xfrm>
              <a:off x="6989763" y="5681663"/>
              <a:ext cx="41275" cy="0"/>
            </a:xfrm>
            <a:custGeom>
              <a:avLst/>
              <a:gdLst>
                <a:gd name="T0" fmla="*/ 0 w 13"/>
                <a:gd name="T1" fmla="*/ 12 w 13"/>
                <a:gd name="T2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0" y="0"/>
                  </a:moveTo>
                  <a:lnTo>
                    <a:pt x="12" y="0"/>
                  </a:lnTo>
                  <a:lnTo>
                    <a:pt x="1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3" name="Freeform 469"/>
            <p:cNvSpPr>
              <a:spLocks/>
            </p:cNvSpPr>
            <p:nvPr/>
          </p:nvSpPr>
          <p:spPr bwMode="auto">
            <a:xfrm>
              <a:off x="7027863" y="5681663"/>
              <a:ext cx="0" cy="266700"/>
            </a:xfrm>
            <a:custGeom>
              <a:avLst/>
              <a:gdLst>
                <a:gd name="T0" fmla="*/ 0 h 84"/>
                <a:gd name="T1" fmla="*/ 83 h 84"/>
                <a:gd name="T2" fmla="*/ 84 h 8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4">
                  <a:moveTo>
                    <a:pt x="0" y="0"/>
                  </a:moveTo>
                  <a:lnTo>
                    <a:pt x="0" y="83"/>
                  </a:lnTo>
                  <a:lnTo>
                    <a:pt x="0" y="8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4" name="Freeform 470"/>
            <p:cNvSpPr>
              <a:spLocks/>
            </p:cNvSpPr>
            <p:nvPr/>
          </p:nvSpPr>
          <p:spPr bwMode="auto">
            <a:xfrm>
              <a:off x="6986588" y="5945188"/>
              <a:ext cx="41275" cy="0"/>
            </a:xfrm>
            <a:custGeom>
              <a:avLst/>
              <a:gdLst>
                <a:gd name="T0" fmla="*/ 13 w 13"/>
                <a:gd name="T1" fmla="*/ 1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5" name="Rectangle 471"/>
            <p:cNvSpPr>
              <a:spLocks noChangeArrowheads="1"/>
            </p:cNvSpPr>
            <p:nvPr/>
          </p:nvSpPr>
          <p:spPr bwMode="auto">
            <a:xfrm>
              <a:off x="7037388" y="4640263"/>
              <a:ext cx="44450" cy="1308100"/>
            </a:xfrm>
            <a:prstGeom prst="rect">
              <a:avLst/>
            </a:prstGeom>
            <a:solidFill>
              <a:srgbClr val="FF0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6" name="Freeform 472"/>
            <p:cNvSpPr>
              <a:spLocks/>
            </p:cNvSpPr>
            <p:nvPr/>
          </p:nvSpPr>
          <p:spPr bwMode="auto">
            <a:xfrm>
              <a:off x="7037388" y="4637088"/>
              <a:ext cx="0" cy="1308100"/>
            </a:xfrm>
            <a:custGeom>
              <a:avLst/>
              <a:gdLst>
                <a:gd name="T0" fmla="*/ 412 h 412"/>
                <a:gd name="T1" fmla="*/ 1 h 412"/>
                <a:gd name="T2" fmla="*/ 0 h 4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12">
                  <a:moveTo>
                    <a:pt x="0" y="412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7" name="Freeform 473"/>
            <p:cNvSpPr>
              <a:spLocks/>
            </p:cNvSpPr>
            <p:nvPr/>
          </p:nvSpPr>
          <p:spPr bwMode="auto">
            <a:xfrm>
              <a:off x="7037388" y="4640263"/>
              <a:ext cx="44450" cy="0"/>
            </a:xfrm>
            <a:custGeom>
              <a:avLst/>
              <a:gdLst>
                <a:gd name="T0" fmla="*/ 0 w 14"/>
                <a:gd name="T1" fmla="*/ 13 w 14"/>
                <a:gd name="T2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3" y="0"/>
                  </a:lnTo>
                  <a:lnTo>
                    <a:pt x="14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8" name="Freeform 474"/>
            <p:cNvSpPr>
              <a:spLocks/>
            </p:cNvSpPr>
            <p:nvPr/>
          </p:nvSpPr>
          <p:spPr bwMode="auto">
            <a:xfrm>
              <a:off x="7078663" y="4640263"/>
              <a:ext cx="0" cy="1308100"/>
            </a:xfrm>
            <a:custGeom>
              <a:avLst/>
              <a:gdLst>
                <a:gd name="T0" fmla="*/ 0 h 412"/>
                <a:gd name="T1" fmla="*/ 411 h 412"/>
                <a:gd name="T2" fmla="*/ 412 h 4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412">
                  <a:moveTo>
                    <a:pt x="0" y="0"/>
                  </a:moveTo>
                  <a:lnTo>
                    <a:pt x="0" y="411"/>
                  </a:lnTo>
                  <a:lnTo>
                    <a:pt x="0" y="41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9" name="Freeform 475"/>
            <p:cNvSpPr>
              <a:spLocks/>
            </p:cNvSpPr>
            <p:nvPr/>
          </p:nvSpPr>
          <p:spPr bwMode="auto">
            <a:xfrm>
              <a:off x="7034213" y="5945188"/>
              <a:ext cx="44450" cy="0"/>
            </a:xfrm>
            <a:custGeom>
              <a:avLst/>
              <a:gdLst>
                <a:gd name="T0" fmla="*/ 14 w 14"/>
                <a:gd name="T1" fmla="*/ 1 w 14"/>
                <a:gd name="T2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00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931829" y="11875"/>
            <a:ext cx="328808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Sea-Level Rise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8071939" y="1087820"/>
            <a:ext cx="609878" cy="3578772"/>
            <a:chOff x="8261131" y="1087820"/>
            <a:chExt cx="609878" cy="3578772"/>
          </a:xfrm>
        </p:grpSpPr>
        <p:grpSp>
          <p:nvGrpSpPr>
            <p:cNvPr id="7" name="Group 6"/>
            <p:cNvGrpSpPr/>
            <p:nvPr/>
          </p:nvGrpSpPr>
          <p:grpSpPr>
            <a:xfrm>
              <a:off x="8261131" y="1205474"/>
              <a:ext cx="195525" cy="3461118"/>
              <a:chOff x="7005638" y="1717675"/>
              <a:chExt cx="79375" cy="3787775"/>
            </a:xfrm>
          </p:grpSpPr>
          <p:sp>
            <p:nvSpPr>
              <p:cNvPr id="13" name="Freeform 28"/>
              <p:cNvSpPr>
                <a:spLocks/>
              </p:cNvSpPr>
              <p:nvPr/>
            </p:nvSpPr>
            <p:spPr bwMode="auto">
              <a:xfrm>
                <a:off x="7005638" y="5324475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9"/>
              <p:cNvSpPr>
                <a:spLocks/>
              </p:cNvSpPr>
              <p:nvPr/>
            </p:nvSpPr>
            <p:spPr bwMode="auto">
              <a:xfrm>
                <a:off x="7005638" y="4425950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30"/>
              <p:cNvSpPr>
                <a:spLocks/>
              </p:cNvSpPr>
              <p:nvPr/>
            </p:nvSpPr>
            <p:spPr bwMode="auto">
              <a:xfrm>
                <a:off x="7005638" y="3524250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31"/>
              <p:cNvSpPr>
                <a:spLocks/>
              </p:cNvSpPr>
              <p:nvPr/>
            </p:nvSpPr>
            <p:spPr bwMode="auto">
              <a:xfrm>
                <a:off x="7005638" y="2622550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32"/>
              <p:cNvSpPr>
                <a:spLocks/>
              </p:cNvSpPr>
              <p:nvPr/>
            </p:nvSpPr>
            <p:spPr bwMode="auto">
              <a:xfrm>
                <a:off x="7005638" y="1720850"/>
                <a:ext cx="79375" cy="0"/>
              </a:xfrm>
              <a:custGeom>
                <a:avLst/>
                <a:gdLst>
                  <a:gd name="T0" fmla="*/ 25 w 25"/>
                  <a:gd name="T1" fmla="*/ 1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33"/>
              <p:cNvSpPr>
                <a:spLocks/>
              </p:cNvSpPr>
              <p:nvPr/>
            </p:nvSpPr>
            <p:spPr bwMode="auto">
              <a:xfrm>
                <a:off x="7043738" y="55054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34"/>
              <p:cNvSpPr>
                <a:spLocks/>
              </p:cNvSpPr>
              <p:nvPr/>
            </p:nvSpPr>
            <p:spPr bwMode="auto">
              <a:xfrm>
                <a:off x="7043738" y="51466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5"/>
              <p:cNvSpPr>
                <a:spLocks/>
              </p:cNvSpPr>
              <p:nvPr/>
            </p:nvSpPr>
            <p:spPr bwMode="auto">
              <a:xfrm>
                <a:off x="7043738" y="49657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36"/>
              <p:cNvSpPr>
                <a:spLocks/>
              </p:cNvSpPr>
              <p:nvPr/>
            </p:nvSpPr>
            <p:spPr bwMode="auto">
              <a:xfrm>
                <a:off x="7043738" y="47847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37"/>
              <p:cNvSpPr>
                <a:spLocks/>
              </p:cNvSpPr>
              <p:nvPr/>
            </p:nvSpPr>
            <p:spPr bwMode="auto">
              <a:xfrm>
                <a:off x="7043738" y="460375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38"/>
              <p:cNvSpPr>
                <a:spLocks/>
              </p:cNvSpPr>
              <p:nvPr/>
            </p:nvSpPr>
            <p:spPr bwMode="auto">
              <a:xfrm>
                <a:off x="7043738" y="42449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39"/>
              <p:cNvSpPr>
                <a:spLocks/>
              </p:cNvSpPr>
              <p:nvPr/>
            </p:nvSpPr>
            <p:spPr bwMode="auto">
              <a:xfrm>
                <a:off x="7043738" y="40640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40"/>
              <p:cNvSpPr>
                <a:spLocks/>
              </p:cNvSpPr>
              <p:nvPr/>
            </p:nvSpPr>
            <p:spPr bwMode="auto">
              <a:xfrm>
                <a:off x="7043738" y="38830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41"/>
              <p:cNvSpPr>
                <a:spLocks/>
              </p:cNvSpPr>
              <p:nvPr/>
            </p:nvSpPr>
            <p:spPr bwMode="auto">
              <a:xfrm>
                <a:off x="7043738" y="37052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42"/>
              <p:cNvSpPr>
                <a:spLocks/>
              </p:cNvSpPr>
              <p:nvPr/>
            </p:nvSpPr>
            <p:spPr bwMode="auto">
              <a:xfrm>
                <a:off x="7043738" y="33432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43"/>
              <p:cNvSpPr>
                <a:spLocks/>
              </p:cNvSpPr>
              <p:nvPr/>
            </p:nvSpPr>
            <p:spPr bwMode="auto">
              <a:xfrm>
                <a:off x="7043738" y="31623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44"/>
              <p:cNvSpPr>
                <a:spLocks/>
              </p:cNvSpPr>
              <p:nvPr/>
            </p:nvSpPr>
            <p:spPr bwMode="auto">
              <a:xfrm>
                <a:off x="7043738" y="29813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45"/>
              <p:cNvSpPr>
                <a:spLocks/>
              </p:cNvSpPr>
              <p:nvPr/>
            </p:nvSpPr>
            <p:spPr bwMode="auto">
              <a:xfrm>
                <a:off x="7043738" y="28035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46"/>
              <p:cNvSpPr>
                <a:spLocks/>
              </p:cNvSpPr>
              <p:nvPr/>
            </p:nvSpPr>
            <p:spPr bwMode="auto">
              <a:xfrm>
                <a:off x="7043738" y="24415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47"/>
              <p:cNvSpPr>
                <a:spLocks/>
              </p:cNvSpPr>
              <p:nvPr/>
            </p:nvSpPr>
            <p:spPr bwMode="auto">
              <a:xfrm>
                <a:off x="7043738" y="226377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48"/>
              <p:cNvSpPr>
                <a:spLocks/>
              </p:cNvSpPr>
              <p:nvPr/>
            </p:nvSpPr>
            <p:spPr bwMode="auto">
              <a:xfrm>
                <a:off x="7043738" y="2082800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49"/>
              <p:cNvSpPr>
                <a:spLocks/>
              </p:cNvSpPr>
              <p:nvPr/>
            </p:nvSpPr>
            <p:spPr bwMode="auto">
              <a:xfrm>
                <a:off x="7043738" y="1901825"/>
                <a:ext cx="41275" cy="0"/>
              </a:xfrm>
              <a:custGeom>
                <a:avLst/>
                <a:gdLst>
                  <a:gd name="T0" fmla="*/ 13 w 13"/>
                  <a:gd name="T1" fmla="*/ 1 w 13"/>
                  <a:gd name="T2" fmla="*/ 0 w 1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3">
                    <a:moveTo>
                      <a:pt x="13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51"/>
              <p:cNvSpPr>
                <a:spLocks/>
              </p:cNvSpPr>
              <p:nvPr/>
            </p:nvSpPr>
            <p:spPr bwMode="auto">
              <a:xfrm>
                <a:off x="7085013" y="1717675"/>
                <a:ext cx="0" cy="3787775"/>
              </a:xfrm>
              <a:custGeom>
                <a:avLst/>
                <a:gdLst>
                  <a:gd name="T0" fmla="*/ 1193 h 1193"/>
                  <a:gd name="T1" fmla="*/ 1 h 1193"/>
                  <a:gd name="T2" fmla="*/ 0 h 119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193">
                    <a:moveTo>
                      <a:pt x="0" y="1193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Rectangle 54"/>
            <p:cNvSpPr>
              <a:spLocks noChangeArrowheads="1"/>
            </p:cNvSpPr>
            <p:nvPr/>
          </p:nvSpPr>
          <p:spPr bwMode="auto">
            <a:xfrm>
              <a:off x="8516745" y="4380669"/>
              <a:ext cx="354264" cy="22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-1.5</a:t>
              </a:r>
            </a:p>
          </p:txBody>
        </p:sp>
        <p:sp>
          <p:nvSpPr>
            <p:cNvPr id="9" name="Rectangle 55"/>
            <p:cNvSpPr>
              <a:spLocks noChangeArrowheads="1"/>
            </p:cNvSpPr>
            <p:nvPr/>
          </p:nvSpPr>
          <p:spPr bwMode="auto">
            <a:xfrm>
              <a:off x="8533383" y="3556732"/>
              <a:ext cx="182742" cy="22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  <p:sp>
          <p:nvSpPr>
            <p:cNvPr id="10" name="Rectangle 56"/>
            <p:cNvSpPr>
              <a:spLocks noChangeArrowheads="1"/>
            </p:cNvSpPr>
            <p:nvPr/>
          </p:nvSpPr>
          <p:spPr bwMode="auto">
            <a:xfrm>
              <a:off x="8516745" y="2732794"/>
              <a:ext cx="354264" cy="22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-0.5</a:t>
              </a:r>
            </a:p>
          </p:txBody>
        </p:sp>
        <p:sp>
          <p:nvSpPr>
            <p:cNvPr id="11" name="Rectangle 57"/>
            <p:cNvSpPr>
              <a:spLocks noChangeArrowheads="1"/>
            </p:cNvSpPr>
            <p:nvPr/>
          </p:nvSpPr>
          <p:spPr bwMode="auto">
            <a:xfrm>
              <a:off x="8568417" y="1911758"/>
              <a:ext cx="113814" cy="22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2" name="Rectangle 58"/>
            <p:cNvSpPr>
              <a:spLocks noChangeArrowheads="1"/>
            </p:cNvSpPr>
            <p:nvPr/>
          </p:nvSpPr>
          <p:spPr bwMode="auto">
            <a:xfrm>
              <a:off x="8567545" y="1087820"/>
              <a:ext cx="285335" cy="224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0.5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 rot="5400000">
            <a:off x="8534970" y="2601310"/>
            <a:ext cx="693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feet</a:t>
            </a:r>
            <a:endParaRPr lang="en-US" b="1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59" name="Picture 3" descr="C:\Users\Jeff\AppData\Local\Temp\Figure 3 (Color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174"/>
            <a:ext cx="8131309" cy="461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313899" y="6045958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From Kemp and Horton, 2013 </a:t>
            </a:r>
            <a:r>
              <a:rPr lang="en-US" sz="1800" i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Journal of Quaternary Science</a:t>
            </a:r>
            <a:endParaRPr lang="en-US" sz="1800" i="1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2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612" name="Picture 4" descr="archives-emery-k10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5" y="784510"/>
            <a:ext cx="2773386" cy="27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8400" y="0"/>
            <a:ext cx="79113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Sedimentary Records of Hurricane Strikes</a:t>
            </a:r>
            <a:endParaRPr lang="en-US" sz="3600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http://www.whoi.edu/75th/images/gallery-10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r="12133" b="1615"/>
          <a:stretch/>
        </p:blipFill>
        <p:spPr bwMode="auto">
          <a:xfrm>
            <a:off x="133350" y="3288861"/>
            <a:ext cx="2816841" cy="35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350" y="800100"/>
            <a:ext cx="115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000000"/>
                </a:solidFill>
                <a:latin typeface="+mn-lt"/>
              </a:rPr>
              <a:t>K.O. Emery</a:t>
            </a:r>
            <a:endParaRPr lang="en-US" sz="1400" b="1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350" y="3467100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000000"/>
                </a:solidFill>
                <a:latin typeface="+mn-lt"/>
              </a:rPr>
              <a:t>Alfred C.</a:t>
            </a:r>
          </a:p>
          <a:p>
            <a:r>
              <a:rPr lang="en-US" sz="1400" b="1" baseline="0" dirty="0" smtClean="0">
                <a:solidFill>
                  <a:srgbClr val="000000"/>
                </a:solidFill>
                <a:latin typeface="+mn-lt"/>
              </a:rPr>
              <a:t>Redfield</a:t>
            </a:r>
            <a:endParaRPr lang="en-US" sz="1400" b="1" baseline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031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chives-emery-k10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5" y="784510"/>
            <a:ext cx="2773386" cy="27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28400" y="0"/>
            <a:ext cx="79113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Sedimentary Records of Hurricane Strikes</a:t>
            </a:r>
            <a:endParaRPr lang="en-US" sz="3600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 descr="http://www.whoi.edu/75th/images/gallery-10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r="12133" b="1615"/>
          <a:stretch/>
        </p:blipFill>
        <p:spPr bwMode="auto">
          <a:xfrm>
            <a:off x="133350" y="3288861"/>
            <a:ext cx="2816841" cy="35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50" y="782163"/>
            <a:ext cx="4092050" cy="605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7550" y="42672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WHOI</a:t>
            </a:r>
            <a:endParaRPr lang="en-US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350" y="800100"/>
            <a:ext cx="115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000000"/>
                </a:solidFill>
                <a:latin typeface="+mn-lt"/>
              </a:rPr>
              <a:t>K.O. Emery</a:t>
            </a:r>
            <a:endParaRPr lang="en-US" sz="1400" b="1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350" y="3467100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000000"/>
                </a:solidFill>
                <a:latin typeface="+mn-lt"/>
              </a:rPr>
              <a:t>Alfred C.</a:t>
            </a:r>
          </a:p>
          <a:p>
            <a:r>
              <a:rPr lang="en-US" sz="1400" b="1" baseline="0" dirty="0" smtClean="0">
                <a:solidFill>
                  <a:srgbClr val="000000"/>
                </a:solidFill>
                <a:latin typeface="+mn-lt"/>
              </a:rPr>
              <a:t>Redfield</a:t>
            </a:r>
            <a:endParaRPr lang="en-US" sz="1400" b="1" baseline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862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rchives-emery-k10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15" y="784510"/>
            <a:ext cx="2773386" cy="27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28400" y="0"/>
            <a:ext cx="79113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Sedimentary Records of Hurricane Strikes</a:t>
            </a:r>
            <a:endParaRPr lang="en-US" sz="3600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 descr="http://www.whoi.edu/75th/images/gallery-10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" r="12133" b="1615"/>
          <a:stretch/>
        </p:blipFill>
        <p:spPr bwMode="auto">
          <a:xfrm>
            <a:off x="133350" y="3288861"/>
            <a:ext cx="2816841" cy="35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250" y="782163"/>
            <a:ext cx="4092050" cy="605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17954" y="3421410"/>
            <a:ext cx="5924550" cy="6819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7550" y="42672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WHOI</a:t>
            </a:r>
            <a:endParaRPr lang="en-US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350" y="800100"/>
            <a:ext cx="1152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000000"/>
                </a:solidFill>
                <a:latin typeface="+mn-lt"/>
              </a:rPr>
              <a:t>K.O. Emery</a:t>
            </a:r>
            <a:endParaRPr lang="en-US" sz="1400" b="1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350" y="3467100"/>
            <a:ext cx="931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000000"/>
                </a:solidFill>
                <a:latin typeface="+mn-lt"/>
              </a:rPr>
              <a:t>Alfred C.</a:t>
            </a:r>
          </a:p>
          <a:p>
            <a:r>
              <a:rPr lang="en-US" sz="1400" b="1" baseline="0" dirty="0" smtClean="0">
                <a:solidFill>
                  <a:srgbClr val="000000"/>
                </a:solidFill>
                <a:latin typeface="+mn-lt"/>
              </a:rPr>
              <a:t>Redfield</a:t>
            </a:r>
            <a:endParaRPr lang="en-US" sz="1400" b="1" baseline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8702564" y="3216206"/>
            <a:ext cx="0" cy="170267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 rot="5400000">
            <a:off x="8401650" y="3831062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25 cm</a:t>
            </a:r>
            <a:endParaRPr lang="en-US" baseline="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279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588" y="822960"/>
            <a:ext cx="5938932" cy="603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28400" y="0"/>
            <a:ext cx="79113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Sedimentary Records of Hurricane Strikes</a:t>
            </a:r>
            <a:endParaRPr lang="en-US" sz="3600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9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167"/>
            <a:ext cx="9144000" cy="4821666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3988" y="122026"/>
            <a:ext cx="76642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aseline="0" dirty="0">
                <a:solidFill>
                  <a:srgbClr val="FFFFFF"/>
                </a:solidFill>
                <a:latin typeface="Arial" panose="020B0604020202020204" pitchFamily="34" charset="0"/>
              </a:rPr>
              <a:t>Storm surge from the Great Colonial Hurricane of 1635</a:t>
            </a:r>
          </a:p>
        </p:txBody>
      </p:sp>
      <p:sp>
        <p:nvSpPr>
          <p:cNvPr id="6" name="Oval 5"/>
          <p:cNvSpPr/>
          <p:nvPr/>
        </p:nvSpPr>
        <p:spPr>
          <a:xfrm>
            <a:off x="121525" y="3533466"/>
            <a:ext cx="152400" cy="152400"/>
          </a:xfrm>
          <a:prstGeom prst="ellipse">
            <a:avLst/>
          </a:prstGeom>
          <a:solidFill>
            <a:schemeClr val="tx1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6069" y="3426554"/>
            <a:ext cx="152400" cy="152400"/>
          </a:xfrm>
          <a:prstGeom prst="ellipse">
            <a:avLst/>
          </a:prstGeom>
          <a:solidFill>
            <a:schemeClr val="tx1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06453" y="3221834"/>
            <a:ext cx="152400" cy="152400"/>
          </a:xfrm>
          <a:prstGeom prst="ellipse">
            <a:avLst/>
          </a:prstGeom>
          <a:solidFill>
            <a:schemeClr val="tx1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39237" y="2648618"/>
            <a:ext cx="152400" cy="152400"/>
          </a:xfrm>
          <a:prstGeom prst="ellipse">
            <a:avLst/>
          </a:prstGeom>
          <a:solidFill>
            <a:schemeClr val="tx1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48677" y="2389306"/>
            <a:ext cx="152400" cy="152400"/>
          </a:xfrm>
          <a:prstGeom prst="ellipse">
            <a:avLst/>
          </a:prstGeom>
          <a:solidFill>
            <a:schemeClr val="tx1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94085" y="3030762"/>
            <a:ext cx="152400" cy="152400"/>
          </a:xfrm>
          <a:prstGeom prst="ellipse">
            <a:avLst/>
          </a:prstGeom>
          <a:solidFill>
            <a:schemeClr val="tx1"/>
          </a:solidFill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9" y="4230806"/>
            <a:ext cx="1169597" cy="220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 flipV="1">
            <a:off x="736979" y="3616657"/>
            <a:ext cx="54591" cy="54591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331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46935" y="0"/>
            <a:ext cx="551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Salt Pond, Massachusetts</a:t>
            </a:r>
            <a:endParaRPr lang="en-US" sz="36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4" y="1104405"/>
            <a:ext cx="6985873" cy="575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4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ky-chaser.com/image/schurr/schexc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3" y="1157452"/>
            <a:ext cx="8641584" cy="539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4864" y="120212"/>
            <a:ext cx="67018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aseline="0" dirty="0" smtClean="0">
                <a:solidFill>
                  <a:srgbClr val="FFFFFF"/>
                </a:solidFill>
                <a:latin typeface="Helvetica" pitchFamily="34" charset="0"/>
              </a:rPr>
              <a:t>Tropical cyclones come in different sizes</a:t>
            </a:r>
            <a:endParaRPr lang="en-US" altLang="en-US" sz="2800" baseline="0" dirty="0">
              <a:solidFill>
                <a:srgbClr val="FFFFFF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2" name="Text Box 5"/>
          <p:cNvSpPr txBox="1">
            <a:spLocks noChangeArrowheads="1"/>
          </p:cNvSpPr>
          <p:nvPr/>
        </p:nvSpPr>
        <p:spPr bwMode="auto">
          <a:xfrm>
            <a:off x="1730931" y="0"/>
            <a:ext cx="53912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Salt Pond Reconstruction</a:t>
            </a:r>
            <a:endParaRPr lang="en-US" sz="36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782598"/>
            <a:ext cx="8648700" cy="607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9650" y="3795024"/>
            <a:ext cx="55015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b="1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≥D99</a:t>
            </a:r>
            <a:endParaRPr lang="en-US" sz="1200" b="1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68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1" name="Straight Connector 1430"/>
          <p:cNvCxnSpPr/>
          <p:nvPr/>
        </p:nvCxnSpPr>
        <p:spPr>
          <a:xfrm flipH="1" flipV="1">
            <a:off x="1256807" y="4997967"/>
            <a:ext cx="4565753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9" name="Straight Connector 1428"/>
          <p:cNvCxnSpPr/>
          <p:nvPr/>
        </p:nvCxnSpPr>
        <p:spPr>
          <a:xfrm flipH="1" flipV="1">
            <a:off x="1244932" y="4237947"/>
            <a:ext cx="4565753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8" name="Straight Connector 1427"/>
          <p:cNvCxnSpPr/>
          <p:nvPr/>
        </p:nvCxnSpPr>
        <p:spPr>
          <a:xfrm flipH="1" flipV="1">
            <a:off x="1233056" y="3477926"/>
            <a:ext cx="4565753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8" name="Straight Connector 1407"/>
          <p:cNvCxnSpPr/>
          <p:nvPr/>
        </p:nvCxnSpPr>
        <p:spPr>
          <a:xfrm flipH="1" flipV="1">
            <a:off x="1270661" y="2724961"/>
            <a:ext cx="4565753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4452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4420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54389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4357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4325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54293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54262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4230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54198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54166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54135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54103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54071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54039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54008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9" name="Freeform 21"/>
          <p:cNvSpPr>
            <a:spLocks/>
          </p:cNvSpPr>
          <p:nvPr/>
        </p:nvSpPr>
        <p:spPr bwMode="auto">
          <a:xfrm>
            <a:off x="5397638" y="527307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53944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53912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53881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3849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53817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53785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53754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53722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53690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53658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53627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53595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53563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53531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53500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5" name="Rectangle 37"/>
          <p:cNvSpPr>
            <a:spLocks noChangeArrowheads="1"/>
          </p:cNvSpPr>
          <p:nvPr/>
        </p:nvSpPr>
        <p:spPr bwMode="auto">
          <a:xfrm>
            <a:off x="53468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6" name="Rectangle 38"/>
          <p:cNvSpPr>
            <a:spLocks noChangeArrowheads="1"/>
          </p:cNvSpPr>
          <p:nvPr/>
        </p:nvSpPr>
        <p:spPr bwMode="auto">
          <a:xfrm>
            <a:off x="53436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53404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8" name="Rectangle 40"/>
          <p:cNvSpPr>
            <a:spLocks noChangeArrowheads="1"/>
          </p:cNvSpPr>
          <p:nvPr/>
        </p:nvSpPr>
        <p:spPr bwMode="auto">
          <a:xfrm>
            <a:off x="53373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53341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0" name="Rectangle 42"/>
          <p:cNvSpPr>
            <a:spLocks noChangeArrowheads="1"/>
          </p:cNvSpPr>
          <p:nvPr/>
        </p:nvSpPr>
        <p:spPr bwMode="auto">
          <a:xfrm>
            <a:off x="53309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1" name="Rectangle 43"/>
          <p:cNvSpPr>
            <a:spLocks noChangeArrowheads="1"/>
          </p:cNvSpPr>
          <p:nvPr/>
        </p:nvSpPr>
        <p:spPr bwMode="auto">
          <a:xfrm>
            <a:off x="53277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2" name="Rectangle 44"/>
          <p:cNvSpPr>
            <a:spLocks noChangeArrowheads="1"/>
          </p:cNvSpPr>
          <p:nvPr/>
        </p:nvSpPr>
        <p:spPr bwMode="auto">
          <a:xfrm>
            <a:off x="53246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3" name="Rectangle 45"/>
          <p:cNvSpPr>
            <a:spLocks noChangeArrowheads="1"/>
          </p:cNvSpPr>
          <p:nvPr/>
        </p:nvSpPr>
        <p:spPr bwMode="auto">
          <a:xfrm>
            <a:off x="53214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53182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5" name="Rectangle 47"/>
          <p:cNvSpPr>
            <a:spLocks noChangeArrowheads="1"/>
          </p:cNvSpPr>
          <p:nvPr/>
        </p:nvSpPr>
        <p:spPr bwMode="auto">
          <a:xfrm>
            <a:off x="53150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6" name="Rectangle 48"/>
          <p:cNvSpPr>
            <a:spLocks noChangeArrowheads="1"/>
          </p:cNvSpPr>
          <p:nvPr/>
        </p:nvSpPr>
        <p:spPr bwMode="auto">
          <a:xfrm>
            <a:off x="53119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53087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8" name="Rectangle 50"/>
          <p:cNvSpPr>
            <a:spLocks noChangeArrowheads="1"/>
          </p:cNvSpPr>
          <p:nvPr/>
        </p:nvSpPr>
        <p:spPr bwMode="auto">
          <a:xfrm>
            <a:off x="53055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9" name="Rectangle 51"/>
          <p:cNvSpPr>
            <a:spLocks noChangeArrowheads="1"/>
          </p:cNvSpPr>
          <p:nvPr/>
        </p:nvSpPr>
        <p:spPr bwMode="auto">
          <a:xfrm>
            <a:off x="53023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0" name="Rectangle 52"/>
          <p:cNvSpPr>
            <a:spLocks noChangeArrowheads="1"/>
          </p:cNvSpPr>
          <p:nvPr/>
        </p:nvSpPr>
        <p:spPr bwMode="auto">
          <a:xfrm>
            <a:off x="52992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1" name="Rectangle 53"/>
          <p:cNvSpPr>
            <a:spLocks noChangeArrowheads="1"/>
          </p:cNvSpPr>
          <p:nvPr/>
        </p:nvSpPr>
        <p:spPr bwMode="auto">
          <a:xfrm>
            <a:off x="52960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2" name="Rectangle 54"/>
          <p:cNvSpPr>
            <a:spLocks noChangeArrowheads="1"/>
          </p:cNvSpPr>
          <p:nvPr/>
        </p:nvSpPr>
        <p:spPr bwMode="auto">
          <a:xfrm>
            <a:off x="52928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3" name="Rectangle 55"/>
          <p:cNvSpPr>
            <a:spLocks noChangeArrowheads="1"/>
          </p:cNvSpPr>
          <p:nvPr/>
        </p:nvSpPr>
        <p:spPr bwMode="auto">
          <a:xfrm>
            <a:off x="52896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4" name="Rectangle 56"/>
          <p:cNvSpPr>
            <a:spLocks noChangeArrowheads="1"/>
          </p:cNvSpPr>
          <p:nvPr/>
        </p:nvSpPr>
        <p:spPr bwMode="auto">
          <a:xfrm>
            <a:off x="52865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5" name="Rectangle 57"/>
          <p:cNvSpPr>
            <a:spLocks noChangeArrowheads="1"/>
          </p:cNvSpPr>
          <p:nvPr/>
        </p:nvSpPr>
        <p:spPr bwMode="auto">
          <a:xfrm>
            <a:off x="52833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6" name="Rectangle 58"/>
          <p:cNvSpPr>
            <a:spLocks noChangeArrowheads="1"/>
          </p:cNvSpPr>
          <p:nvPr/>
        </p:nvSpPr>
        <p:spPr bwMode="auto">
          <a:xfrm>
            <a:off x="52801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7" name="Rectangle 59"/>
          <p:cNvSpPr>
            <a:spLocks noChangeArrowheads="1"/>
          </p:cNvSpPr>
          <p:nvPr/>
        </p:nvSpPr>
        <p:spPr bwMode="auto">
          <a:xfrm>
            <a:off x="52769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8" name="Rectangle 60"/>
          <p:cNvSpPr>
            <a:spLocks noChangeArrowheads="1"/>
          </p:cNvSpPr>
          <p:nvPr/>
        </p:nvSpPr>
        <p:spPr bwMode="auto">
          <a:xfrm>
            <a:off x="52738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9" name="Rectangle 61"/>
          <p:cNvSpPr>
            <a:spLocks noChangeArrowheads="1"/>
          </p:cNvSpPr>
          <p:nvPr/>
        </p:nvSpPr>
        <p:spPr bwMode="auto">
          <a:xfrm>
            <a:off x="52706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0" name="Rectangle 62"/>
          <p:cNvSpPr>
            <a:spLocks noChangeArrowheads="1"/>
          </p:cNvSpPr>
          <p:nvPr/>
        </p:nvSpPr>
        <p:spPr bwMode="auto">
          <a:xfrm>
            <a:off x="52674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1" name="Rectangle 63"/>
          <p:cNvSpPr>
            <a:spLocks noChangeArrowheads="1"/>
          </p:cNvSpPr>
          <p:nvPr/>
        </p:nvSpPr>
        <p:spPr bwMode="auto">
          <a:xfrm>
            <a:off x="52642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2" name="Rectangle 64"/>
          <p:cNvSpPr>
            <a:spLocks noChangeArrowheads="1"/>
          </p:cNvSpPr>
          <p:nvPr/>
        </p:nvSpPr>
        <p:spPr bwMode="auto">
          <a:xfrm>
            <a:off x="52611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3" name="Rectangle 65"/>
          <p:cNvSpPr>
            <a:spLocks noChangeArrowheads="1"/>
          </p:cNvSpPr>
          <p:nvPr/>
        </p:nvSpPr>
        <p:spPr bwMode="auto">
          <a:xfrm>
            <a:off x="52579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4" name="Rectangle 66"/>
          <p:cNvSpPr>
            <a:spLocks noChangeArrowheads="1"/>
          </p:cNvSpPr>
          <p:nvPr/>
        </p:nvSpPr>
        <p:spPr bwMode="auto">
          <a:xfrm>
            <a:off x="52547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5" name="Rectangle 67"/>
          <p:cNvSpPr>
            <a:spLocks noChangeArrowheads="1"/>
          </p:cNvSpPr>
          <p:nvPr/>
        </p:nvSpPr>
        <p:spPr bwMode="auto">
          <a:xfrm>
            <a:off x="52515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6" name="Rectangle 68"/>
          <p:cNvSpPr>
            <a:spLocks noChangeArrowheads="1"/>
          </p:cNvSpPr>
          <p:nvPr/>
        </p:nvSpPr>
        <p:spPr bwMode="auto">
          <a:xfrm>
            <a:off x="52484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7" name="Rectangle 69"/>
          <p:cNvSpPr>
            <a:spLocks noChangeArrowheads="1"/>
          </p:cNvSpPr>
          <p:nvPr/>
        </p:nvSpPr>
        <p:spPr bwMode="auto">
          <a:xfrm>
            <a:off x="52452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8" name="Rectangle 70"/>
          <p:cNvSpPr>
            <a:spLocks noChangeArrowheads="1"/>
          </p:cNvSpPr>
          <p:nvPr/>
        </p:nvSpPr>
        <p:spPr bwMode="auto">
          <a:xfrm>
            <a:off x="52420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9" name="Rectangle 71"/>
          <p:cNvSpPr>
            <a:spLocks noChangeArrowheads="1"/>
          </p:cNvSpPr>
          <p:nvPr/>
        </p:nvSpPr>
        <p:spPr bwMode="auto">
          <a:xfrm>
            <a:off x="52388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0" name="Rectangle 72"/>
          <p:cNvSpPr>
            <a:spLocks noChangeArrowheads="1"/>
          </p:cNvSpPr>
          <p:nvPr/>
        </p:nvSpPr>
        <p:spPr bwMode="auto">
          <a:xfrm>
            <a:off x="52357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1" name="Rectangle 73"/>
          <p:cNvSpPr>
            <a:spLocks noChangeArrowheads="1"/>
          </p:cNvSpPr>
          <p:nvPr/>
        </p:nvSpPr>
        <p:spPr bwMode="auto">
          <a:xfrm>
            <a:off x="52325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2" name="Rectangle 74"/>
          <p:cNvSpPr>
            <a:spLocks noChangeArrowheads="1"/>
          </p:cNvSpPr>
          <p:nvPr/>
        </p:nvSpPr>
        <p:spPr bwMode="auto">
          <a:xfrm>
            <a:off x="52293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3" name="Rectangle 75"/>
          <p:cNvSpPr>
            <a:spLocks noChangeArrowheads="1"/>
          </p:cNvSpPr>
          <p:nvPr/>
        </p:nvSpPr>
        <p:spPr bwMode="auto">
          <a:xfrm>
            <a:off x="52261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4" name="Rectangle 76"/>
          <p:cNvSpPr>
            <a:spLocks noChangeArrowheads="1"/>
          </p:cNvSpPr>
          <p:nvPr/>
        </p:nvSpPr>
        <p:spPr bwMode="auto">
          <a:xfrm>
            <a:off x="52230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5" name="Rectangle 77"/>
          <p:cNvSpPr>
            <a:spLocks noChangeArrowheads="1"/>
          </p:cNvSpPr>
          <p:nvPr/>
        </p:nvSpPr>
        <p:spPr bwMode="auto">
          <a:xfrm>
            <a:off x="52198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6" name="Rectangle 78"/>
          <p:cNvSpPr>
            <a:spLocks noChangeArrowheads="1"/>
          </p:cNvSpPr>
          <p:nvPr/>
        </p:nvSpPr>
        <p:spPr bwMode="auto">
          <a:xfrm>
            <a:off x="52166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7" name="Rectangle 79"/>
          <p:cNvSpPr>
            <a:spLocks noChangeArrowheads="1"/>
          </p:cNvSpPr>
          <p:nvPr/>
        </p:nvSpPr>
        <p:spPr bwMode="auto">
          <a:xfrm>
            <a:off x="52134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8" name="Rectangle 80"/>
          <p:cNvSpPr>
            <a:spLocks noChangeArrowheads="1"/>
          </p:cNvSpPr>
          <p:nvPr/>
        </p:nvSpPr>
        <p:spPr bwMode="auto">
          <a:xfrm>
            <a:off x="52103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9" name="Rectangle 81"/>
          <p:cNvSpPr>
            <a:spLocks noChangeArrowheads="1"/>
          </p:cNvSpPr>
          <p:nvPr/>
        </p:nvSpPr>
        <p:spPr bwMode="auto">
          <a:xfrm>
            <a:off x="52071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0" name="Rectangle 82"/>
          <p:cNvSpPr>
            <a:spLocks noChangeArrowheads="1"/>
          </p:cNvSpPr>
          <p:nvPr/>
        </p:nvSpPr>
        <p:spPr bwMode="auto">
          <a:xfrm>
            <a:off x="52039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1" name="Rectangle 83"/>
          <p:cNvSpPr>
            <a:spLocks noChangeArrowheads="1"/>
          </p:cNvSpPr>
          <p:nvPr/>
        </p:nvSpPr>
        <p:spPr bwMode="auto">
          <a:xfrm>
            <a:off x="52007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2" name="Rectangle 84"/>
          <p:cNvSpPr>
            <a:spLocks noChangeArrowheads="1"/>
          </p:cNvSpPr>
          <p:nvPr/>
        </p:nvSpPr>
        <p:spPr bwMode="auto">
          <a:xfrm>
            <a:off x="51976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3" name="Rectangle 85"/>
          <p:cNvSpPr>
            <a:spLocks noChangeArrowheads="1"/>
          </p:cNvSpPr>
          <p:nvPr/>
        </p:nvSpPr>
        <p:spPr bwMode="auto">
          <a:xfrm>
            <a:off x="51944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4" name="Rectangle 86"/>
          <p:cNvSpPr>
            <a:spLocks noChangeArrowheads="1"/>
          </p:cNvSpPr>
          <p:nvPr/>
        </p:nvSpPr>
        <p:spPr bwMode="auto">
          <a:xfrm>
            <a:off x="51912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5" name="Rectangle 87"/>
          <p:cNvSpPr>
            <a:spLocks noChangeArrowheads="1"/>
          </p:cNvSpPr>
          <p:nvPr/>
        </p:nvSpPr>
        <p:spPr bwMode="auto">
          <a:xfrm>
            <a:off x="51880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6" name="Rectangle 88"/>
          <p:cNvSpPr>
            <a:spLocks noChangeArrowheads="1"/>
          </p:cNvSpPr>
          <p:nvPr/>
        </p:nvSpPr>
        <p:spPr bwMode="auto">
          <a:xfrm>
            <a:off x="51849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7" name="Rectangle 89"/>
          <p:cNvSpPr>
            <a:spLocks noChangeArrowheads="1"/>
          </p:cNvSpPr>
          <p:nvPr/>
        </p:nvSpPr>
        <p:spPr bwMode="auto">
          <a:xfrm>
            <a:off x="51817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8" name="Rectangle 90"/>
          <p:cNvSpPr>
            <a:spLocks noChangeArrowheads="1"/>
          </p:cNvSpPr>
          <p:nvPr/>
        </p:nvSpPr>
        <p:spPr bwMode="auto">
          <a:xfrm>
            <a:off x="51785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9" name="Rectangle 91"/>
          <p:cNvSpPr>
            <a:spLocks noChangeArrowheads="1"/>
          </p:cNvSpPr>
          <p:nvPr/>
        </p:nvSpPr>
        <p:spPr bwMode="auto">
          <a:xfrm>
            <a:off x="51753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0" name="Rectangle 92"/>
          <p:cNvSpPr>
            <a:spLocks noChangeArrowheads="1"/>
          </p:cNvSpPr>
          <p:nvPr/>
        </p:nvSpPr>
        <p:spPr bwMode="auto">
          <a:xfrm>
            <a:off x="51722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1" name="Rectangle 93"/>
          <p:cNvSpPr>
            <a:spLocks noChangeArrowheads="1"/>
          </p:cNvSpPr>
          <p:nvPr/>
        </p:nvSpPr>
        <p:spPr bwMode="auto">
          <a:xfrm>
            <a:off x="51690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2" name="Rectangle 94"/>
          <p:cNvSpPr>
            <a:spLocks noChangeArrowheads="1"/>
          </p:cNvSpPr>
          <p:nvPr/>
        </p:nvSpPr>
        <p:spPr bwMode="auto">
          <a:xfrm>
            <a:off x="51658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3" name="Rectangle 95"/>
          <p:cNvSpPr>
            <a:spLocks noChangeArrowheads="1"/>
          </p:cNvSpPr>
          <p:nvPr/>
        </p:nvSpPr>
        <p:spPr bwMode="auto">
          <a:xfrm>
            <a:off x="51626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4" name="Rectangle 96"/>
          <p:cNvSpPr>
            <a:spLocks noChangeArrowheads="1"/>
          </p:cNvSpPr>
          <p:nvPr/>
        </p:nvSpPr>
        <p:spPr bwMode="auto">
          <a:xfrm>
            <a:off x="51595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5" name="Rectangle 97"/>
          <p:cNvSpPr>
            <a:spLocks noChangeArrowheads="1"/>
          </p:cNvSpPr>
          <p:nvPr/>
        </p:nvSpPr>
        <p:spPr bwMode="auto">
          <a:xfrm>
            <a:off x="51563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6" name="Rectangle 98"/>
          <p:cNvSpPr>
            <a:spLocks noChangeArrowheads="1"/>
          </p:cNvSpPr>
          <p:nvPr/>
        </p:nvSpPr>
        <p:spPr bwMode="auto">
          <a:xfrm>
            <a:off x="51531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7" name="Rectangle 99"/>
          <p:cNvSpPr>
            <a:spLocks noChangeArrowheads="1"/>
          </p:cNvSpPr>
          <p:nvPr/>
        </p:nvSpPr>
        <p:spPr bwMode="auto">
          <a:xfrm>
            <a:off x="51499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8" name="Rectangle 100"/>
          <p:cNvSpPr>
            <a:spLocks noChangeArrowheads="1"/>
          </p:cNvSpPr>
          <p:nvPr/>
        </p:nvSpPr>
        <p:spPr bwMode="auto">
          <a:xfrm>
            <a:off x="51468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9" name="Rectangle 101"/>
          <p:cNvSpPr>
            <a:spLocks noChangeArrowheads="1"/>
          </p:cNvSpPr>
          <p:nvPr/>
        </p:nvSpPr>
        <p:spPr bwMode="auto">
          <a:xfrm>
            <a:off x="51436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0" name="Rectangle 102"/>
          <p:cNvSpPr>
            <a:spLocks noChangeArrowheads="1"/>
          </p:cNvSpPr>
          <p:nvPr/>
        </p:nvSpPr>
        <p:spPr bwMode="auto">
          <a:xfrm>
            <a:off x="51404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1" name="Rectangle 103"/>
          <p:cNvSpPr>
            <a:spLocks noChangeArrowheads="1"/>
          </p:cNvSpPr>
          <p:nvPr/>
        </p:nvSpPr>
        <p:spPr bwMode="auto">
          <a:xfrm>
            <a:off x="51372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2" name="Rectangle 104"/>
          <p:cNvSpPr>
            <a:spLocks noChangeArrowheads="1"/>
          </p:cNvSpPr>
          <p:nvPr/>
        </p:nvSpPr>
        <p:spPr bwMode="auto">
          <a:xfrm>
            <a:off x="51341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3" name="Rectangle 105"/>
          <p:cNvSpPr>
            <a:spLocks noChangeArrowheads="1"/>
          </p:cNvSpPr>
          <p:nvPr/>
        </p:nvSpPr>
        <p:spPr bwMode="auto">
          <a:xfrm>
            <a:off x="51309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4" name="Rectangle 106"/>
          <p:cNvSpPr>
            <a:spLocks noChangeArrowheads="1"/>
          </p:cNvSpPr>
          <p:nvPr/>
        </p:nvSpPr>
        <p:spPr bwMode="auto">
          <a:xfrm>
            <a:off x="51277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5" name="Rectangle 107"/>
          <p:cNvSpPr>
            <a:spLocks noChangeArrowheads="1"/>
          </p:cNvSpPr>
          <p:nvPr/>
        </p:nvSpPr>
        <p:spPr bwMode="auto">
          <a:xfrm>
            <a:off x="51245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6" name="Rectangle 108"/>
          <p:cNvSpPr>
            <a:spLocks noChangeArrowheads="1"/>
          </p:cNvSpPr>
          <p:nvPr/>
        </p:nvSpPr>
        <p:spPr bwMode="auto">
          <a:xfrm>
            <a:off x="51214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7" name="Rectangle 109"/>
          <p:cNvSpPr>
            <a:spLocks noChangeArrowheads="1"/>
          </p:cNvSpPr>
          <p:nvPr/>
        </p:nvSpPr>
        <p:spPr bwMode="auto">
          <a:xfrm>
            <a:off x="51182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8" name="Rectangle 110"/>
          <p:cNvSpPr>
            <a:spLocks noChangeArrowheads="1"/>
          </p:cNvSpPr>
          <p:nvPr/>
        </p:nvSpPr>
        <p:spPr bwMode="auto">
          <a:xfrm>
            <a:off x="51150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9" name="Rectangle 111"/>
          <p:cNvSpPr>
            <a:spLocks noChangeArrowheads="1"/>
          </p:cNvSpPr>
          <p:nvPr/>
        </p:nvSpPr>
        <p:spPr bwMode="auto">
          <a:xfrm>
            <a:off x="51118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0" name="Rectangle 112"/>
          <p:cNvSpPr>
            <a:spLocks noChangeArrowheads="1"/>
          </p:cNvSpPr>
          <p:nvPr/>
        </p:nvSpPr>
        <p:spPr bwMode="auto">
          <a:xfrm>
            <a:off x="51087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1" name="Rectangle 113"/>
          <p:cNvSpPr>
            <a:spLocks noChangeArrowheads="1"/>
          </p:cNvSpPr>
          <p:nvPr/>
        </p:nvSpPr>
        <p:spPr bwMode="auto">
          <a:xfrm>
            <a:off x="51055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2" name="Rectangle 114"/>
          <p:cNvSpPr>
            <a:spLocks noChangeArrowheads="1"/>
          </p:cNvSpPr>
          <p:nvPr/>
        </p:nvSpPr>
        <p:spPr bwMode="auto">
          <a:xfrm>
            <a:off x="51023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3" name="Rectangle 115"/>
          <p:cNvSpPr>
            <a:spLocks noChangeArrowheads="1"/>
          </p:cNvSpPr>
          <p:nvPr/>
        </p:nvSpPr>
        <p:spPr bwMode="auto">
          <a:xfrm>
            <a:off x="50991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4" name="Rectangle 116"/>
          <p:cNvSpPr>
            <a:spLocks noChangeArrowheads="1"/>
          </p:cNvSpPr>
          <p:nvPr/>
        </p:nvSpPr>
        <p:spPr bwMode="auto">
          <a:xfrm>
            <a:off x="50960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5" name="Rectangle 117"/>
          <p:cNvSpPr>
            <a:spLocks noChangeArrowheads="1"/>
          </p:cNvSpPr>
          <p:nvPr/>
        </p:nvSpPr>
        <p:spPr bwMode="auto">
          <a:xfrm>
            <a:off x="50928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6" name="Rectangle 118"/>
          <p:cNvSpPr>
            <a:spLocks noChangeArrowheads="1"/>
          </p:cNvSpPr>
          <p:nvPr/>
        </p:nvSpPr>
        <p:spPr bwMode="auto">
          <a:xfrm>
            <a:off x="50896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7" name="Rectangle 119"/>
          <p:cNvSpPr>
            <a:spLocks noChangeArrowheads="1"/>
          </p:cNvSpPr>
          <p:nvPr/>
        </p:nvSpPr>
        <p:spPr bwMode="auto">
          <a:xfrm>
            <a:off x="50864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8" name="Rectangle 120"/>
          <p:cNvSpPr>
            <a:spLocks noChangeArrowheads="1"/>
          </p:cNvSpPr>
          <p:nvPr/>
        </p:nvSpPr>
        <p:spPr bwMode="auto">
          <a:xfrm>
            <a:off x="50833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9" name="Rectangle 121"/>
          <p:cNvSpPr>
            <a:spLocks noChangeArrowheads="1"/>
          </p:cNvSpPr>
          <p:nvPr/>
        </p:nvSpPr>
        <p:spPr bwMode="auto">
          <a:xfrm>
            <a:off x="50801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0" name="Rectangle 122"/>
          <p:cNvSpPr>
            <a:spLocks noChangeArrowheads="1"/>
          </p:cNvSpPr>
          <p:nvPr/>
        </p:nvSpPr>
        <p:spPr bwMode="auto">
          <a:xfrm>
            <a:off x="507696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1" name="Rectangle 123"/>
          <p:cNvSpPr>
            <a:spLocks noChangeArrowheads="1"/>
          </p:cNvSpPr>
          <p:nvPr/>
        </p:nvSpPr>
        <p:spPr bwMode="auto">
          <a:xfrm>
            <a:off x="507378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2" name="Rectangle 124"/>
          <p:cNvSpPr>
            <a:spLocks noChangeArrowheads="1"/>
          </p:cNvSpPr>
          <p:nvPr/>
        </p:nvSpPr>
        <p:spPr bwMode="auto">
          <a:xfrm>
            <a:off x="5070613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3" name="Rectangle 125"/>
          <p:cNvSpPr>
            <a:spLocks noChangeArrowheads="1"/>
          </p:cNvSpPr>
          <p:nvPr/>
        </p:nvSpPr>
        <p:spPr bwMode="auto">
          <a:xfrm>
            <a:off x="5067438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4" name="Freeform 126"/>
          <p:cNvSpPr>
            <a:spLocks/>
          </p:cNvSpPr>
          <p:nvPr/>
        </p:nvSpPr>
        <p:spPr bwMode="auto">
          <a:xfrm>
            <a:off x="5064263" y="5273070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5" name="Rectangle 127"/>
          <p:cNvSpPr>
            <a:spLocks noChangeArrowheads="1"/>
          </p:cNvSpPr>
          <p:nvPr/>
        </p:nvSpPr>
        <p:spPr bwMode="auto">
          <a:xfrm>
            <a:off x="50610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6" name="Rectangle 128"/>
          <p:cNvSpPr>
            <a:spLocks noChangeArrowheads="1"/>
          </p:cNvSpPr>
          <p:nvPr/>
        </p:nvSpPr>
        <p:spPr bwMode="auto">
          <a:xfrm>
            <a:off x="50579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7" name="Rectangle 129"/>
          <p:cNvSpPr>
            <a:spLocks noChangeArrowheads="1"/>
          </p:cNvSpPr>
          <p:nvPr/>
        </p:nvSpPr>
        <p:spPr bwMode="auto">
          <a:xfrm>
            <a:off x="50547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8" name="Rectangle 130"/>
          <p:cNvSpPr>
            <a:spLocks noChangeArrowheads="1"/>
          </p:cNvSpPr>
          <p:nvPr/>
        </p:nvSpPr>
        <p:spPr bwMode="auto">
          <a:xfrm>
            <a:off x="50515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9" name="Freeform 131"/>
          <p:cNvSpPr>
            <a:spLocks/>
          </p:cNvSpPr>
          <p:nvPr/>
        </p:nvSpPr>
        <p:spPr bwMode="auto">
          <a:xfrm>
            <a:off x="5048388" y="4806345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0" name="Rectangle 132"/>
          <p:cNvSpPr>
            <a:spLocks noChangeArrowheads="1"/>
          </p:cNvSpPr>
          <p:nvPr/>
        </p:nvSpPr>
        <p:spPr bwMode="auto">
          <a:xfrm>
            <a:off x="504521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1" name="Rectangle 133"/>
          <p:cNvSpPr>
            <a:spLocks noChangeArrowheads="1"/>
          </p:cNvSpPr>
          <p:nvPr/>
        </p:nvSpPr>
        <p:spPr bwMode="auto">
          <a:xfrm>
            <a:off x="504203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2" name="Rectangle 134"/>
          <p:cNvSpPr>
            <a:spLocks noChangeArrowheads="1"/>
          </p:cNvSpPr>
          <p:nvPr/>
        </p:nvSpPr>
        <p:spPr bwMode="auto">
          <a:xfrm>
            <a:off x="503886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3" name="Rectangle 135"/>
          <p:cNvSpPr>
            <a:spLocks noChangeArrowheads="1"/>
          </p:cNvSpPr>
          <p:nvPr/>
        </p:nvSpPr>
        <p:spPr bwMode="auto">
          <a:xfrm>
            <a:off x="503568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4" name="Rectangle 136"/>
          <p:cNvSpPr>
            <a:spLocks noChangeArrowheads="1"/>
          </p:cNvSpPr>
          <p:nvPr/>
        </p:nvSpPr>
        <p:spPr bwMode="auto">
          <a:xfrm>
            <a:off x="503251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5" name="Rectangle 137"/>
          <p:cNvSpPr>
            <a:spLocks noChangeArrowheads="1"/>
          </p:cNvSpPr>
          <p:nvPr/>
        </p:nvSpPr>
        <p:spPr bwMode="auto">
          <a:xfrm>
            <a:off x="502933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6" name="Rectangle 138"/>
          <p:cNvSpPr>
            <a:spLocks noChangeArrowheads="1"/>
          </p:cNvSpPr>
          <p:nvPr/>
        </p:nvSpPr>
        <p:spPr bwMode="auto">
          <a:xfrm>
            <a:off x="502616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7" name="Rectangle 139"/>
          <p:cNvSpPr>
            <a:spLocks noChangeArrowheads="1"/>
          </p:cNvSpPr>
          <p:nvPr/>
        </p:nvSpPr>
        <p:spPr bwMode="auto">
          <a:xfrm>
            <a:off x="502298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8" name="Rectangle 140"/>
          <p:cNvSpPr>
            <a:spLocks noChangeArrowheads="1"/>
          </p:cNvSpPr>
          <p:nvPr/>
        </p:nvSpPr>
        <p:spPr bwMode="auto">
          <a:xfrm>
            <a:off x="501981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9" name="Rectangle 141"/>
          <p:cNvSpPr>
            <a:spLocks noChangeArrowheads="1"/>
          </p:cNvSpPr>
          <p:nvPr/>
        </p:nvSpPr>
        <p:spPr bwMode="auto">
          <a:xfrm>
            <a:off x="501663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40" name="Rectangle 142"/>
          <p:cNvSpPr>
            <a:spLocks noChangeArrowheads="1"/>
          </p:cNvSpPr>
          <p:nvPr/>
        </p:nvSpPr>
        <p:spPr bwMode="auto">
          <a:xfrm>
            <a:off x="501346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41" name="Rectangle 143"/>
          <p:cNvSpPr>
            <a:spLocks noChangeArrowheads="1"/>
          </p:cNvSpPr>
          <p:nvPr/>
        </p:nvSpPr>
        <p:spPr bwMode="auto">
          <a:xfrm>
            <a:off x="501028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42" name="Rectangle 144"/>
          <p:cNvSpPr>
            <a:spLocks noChangeArrowheads="1"/>
          </p:cNvSpPr>
          <p:nvPr/>
        </p:nvSpPr>
        <p:spPr bwMode="auto">
          <a:xfrm>
            <a:off x="500711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43" name="Rectangle 145"/>
          <p:cNvSpPr>
            <a:spLocks noChangeArrowheads="1"/>
          </p:cNvSpPr>
          <p:nvPr/>
        </p:nvSpPr>
        <p:spPr bwMode="auto">
          <a:xfrm>
            <a:off x="500393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44" name="Rectangle 146"/>
          <p:cNvSpPr>
            <a:spLocks noChangeArrowheads="1"/>
          </p:cNvSpPr>
          <p:nvPr/>
        </p:nvSpPr>
        <p:spPr bwMode="auto">
          <a:xfrm>
            <a:off x="500076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45" name="Rectangle 147"/>
          <p:cNvSpPr>
            <a:spLocks noChangeArrowheads="1"/>
          </p:cNvSpPr>
          <p:nvPr/>
        </p:nvSpPr>
        <p:spPr bwMode="auto">
          <a:xfrm>
            <a:off x="499758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46" name="Rectangle 148"/>
          <p:cNvSpPr>
            <a:spLocks noChangeArrowheads="1"/>
          </p:cNvSpPr>
          <p:nvPr/>
        </p:nvSpPr>
        <p:spPr bwMode="auto">
          <a:xfrm>
            <a:off x="499441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47" name="Rectangle 149"/>
          <p:cNvSpPr>
            <a:spLocks noChangeArrowheads="1"/>
          </p:cNvSpPr>
          <p:nvPr/>
        </p:nvSpPr>
        <p:spPr bwMode="auto">
          <a:xfrm>
            <a:off x="499123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48" name="Rectangle 150"/>
          <p:cNvSpPr>
            <a:spLocks noChangeArrowheads="1"/>
          </p:cNvSpPr>
          <p:nvPr/>
        </p:nvSpPr>
        <p:spPr bwMode="auto">
          <a:xfrm>
            <a:off x="498806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49" name="Rectangle 151"/>
          <p:cNvSpPr>
            <a:spLocks noChangeArrowheads="1"/>
          </p:cNvSpPr>
          <p:nvPr/>
        </p:nvSpPr>
        <p:spPr bwMode="auto">
          <a:xfrm>
            <a:off x="498488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50" name="Rectangle 152"/>
          <p:cNvSpPr>
            <a:spLocks noChangeArrowheads="1"/>
          </p:cNvSpPr>
          <p:nvPr/>
        </p:nvSpPr>
        <p:spPr bwMode="auto">
          <a:xfrm>
            <a:off x="498171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51" name="Rectangle 153"/>
          <p:cNvSpPr>
            <a:spLocks noChangeArrowheads="1"/>
          </p:cNvSpPr>
          <p:nvPr/>
        </p:nvSpPr>
        <p:spPr bwMode="auto">
          <a:xfrm>
            <a:off x="497853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52" name="Freeform 154"/>
          <p:cNvSpPr>
            <a:spLocks/>
          </p:cNvSpPr>
          <p:nvPr/>
        </p:nvSpPr>
        <p:spPr bwMode="auto">
          <a:xfrm>
            <a:off x="4975363" y="4339620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53" name="Rectangle 155"/>
          <p:cNvSpPr>
            <a:spLocks noChangeArrowheads="1"/>
          </p:cNvSpPr>
          <p:nvPr/>
        </p:nvSpPr>
        <p:spPr bwMode="auto">
          <a:xfrm>
            <a:off x="49721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54" name="Rectangle 156"/>
          <p:cNvSpPr>
            <a:spLocks noChangeArrowheads="1"/>
          </p:cNvSpPr>
          <p:nvPr/>
        </p:nvSpPr>
        <p:spPr bwMode="auto">
          <a:xfrm>
            <a:off x="49690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55" name="Rectangle 157"/>
          <p:cNvSpPr>
            <a:spLocks noChangeArrowheads="1"/>
          </p:cNvSpPr>
          <p:nvPr/>
        </p:nvSpPr>
        <p:spPr bwMode="auto">
          <a:xfrm>
            <a:off x="49658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56" name="Rectangle 158"/>
          <p:cNvSpPr>
            <a:spLocks noChangeArrowheads="1"/>
          </p:cNvSpPr>
          <p:nvPr/>
        </p:nvSpPr>
        <p:spPr bwMode="auto">
          <a:xfrm>
            <a:off x="49626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57" name="Rectangle 159"/>
          <p:cNvSpPr>
            <a:spLocks noChangeArrowheads="1"/>
          </p:cNvSpPr>
          <p:nvPr/>
        </p:nvSpPr>
        <p:spPr bwMode="auto">
          <a:xfrm>
            <a:off x="49594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58" name="Rectangle 160"/>
          <p:cNvSpPr>
            <a:spLocks noChangeArrowheads="1"/>
          </p:cNvSpPr>
          <p:nvPr/>
        </p:nvSpPr>
        <p:spPr bwMode="auto">
          <a:xfrm>
            <a:off x="49563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59" name="Rectangle 161"/>
          <p:cNvSpPr>
            <a:spLocks noChangeArrowheads="1"/>
          </p:cNvSpPr>
          <p:nvPr/>
        </p:nvSpPr>
        <p:spPr bwMode="auto">
          <a:xfrm>
            <a:off x="49531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60" name="Rectangle 162"/>
          <p:cNvSpPr>
            <a:spLocks noChangeArrowheads="1"/>
          </p:cNvSpPr>
          <p:nvPr/>
        </p:nvSpPr>
        <p:spPr bwMode="auto">
          <a:xfrm>
            <a:off x="49499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61" name="Rectangle 163"/>
          <p:cNvSpPr>
            <a:spLocks noChangeArrowheads="1"/>
          </p:cNvSpPr>
          <p:nvPr/>
        </p:nvSpPr>
        <p:spPr bwMode="auto">
          <a:xfrm>
            <a:off x="49467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62" name="Rectangle 164"/>
          <p:cNvSpPr>
            <a:spLocks noChangeArrowheads="1"/>
          </p:cNvSpPr>
          <p:nvPr/>
        </p:nvSpPr>
        <p:spPr bwMode="auto">
          <a:xfrm>
            <a:off x="49436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63" name="Rectangle 165"/>
          <p:cNvSpPr>
            <a:spLocks noChangeArrowheads="1"/>
          </p:cNvSpPr>
          <p:nvPr/>
        </p:nvSpPr>
        <p:spPr bwMode="auto">
          <a:xfrm>
            <a:off x="49404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64" name="Rectangle 166"/>
          <p:cNvSpPr>
            <a:spLocks noChangeArrowheads="1"/>
          </p:cNvSpPr>
          <p:nvPr/>
        </p:nvSpPr>
        <p:spPr bwMode="auto">
          <a:xfrm>
            <a:off x="49372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65" name="Rectangle 167"/>
          <p:cNvSpPr>
            <a:spLocks noChangeArrowheads="1"/>
          </p:cNvSpPr>
          <p:nvPr/>
        </p:nvSpPr>
        <p:spPr bwMode="auto">
          <a:xfrm>
            <a:off x="49340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66" name="Rectangle 168"/>
          <p:cNvSpPr>
            <a:spLocks noChangeArrowheads="1"/>
          </p:cNvSpPr>
          <p:nvPr/>
        </p:nvSpPr>
        <p:spPr bwMode="auto">
          <a:xfrm>
            <a:off x="49309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67" name="Rectangle 169"/>
          <p:cNvSpPr>
            <a:spLocks noChangeArrowheads="1"/>
          </p:cNvSpPr>
          <p:nvPr/>
        </p:nvSpPr>
        <p:spPr bwMode="auto">
          <a:xfrm>
            <a:off x="49277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68" name="Rectangle 170"/>
          <p:cNvSpPr>
            <a:spLocks noChangeArrowheads="1"/>
          </p:cNvSpPr>
          <p:nvPr/>
        </p:nvSpPr>
        <p:spPr bwMode="auto">
          <a:xfrm>
            <a:off x="49245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69" name="Rectangle 171"/>
          <p:cNvSpPr>
            <a:spLocks noChangeArrowheads="1"/>
          </p:cNvSpPr>
          <p:nvPr/>
        </p:nvSpPr>
        <p:spPr bwMode="auto">
          <a:xfrm>
            <a:off x="49213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70" name="Rectangle 172"/>
          <p:cNvSpPr>
            <a:spLocks noChangeArrowheads="1"/>
          </p:cNvSpPr>
          <p:nvPr/>
        </p:nvSpPr>
        <p:spPr bwMode="auto">
          <a:xfrm>
            <a:off x="49182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71" name="Rectangle 173"/>
          <p:cNvSpPr>
            <a:spLocks noChangeArrowheads="1"/>
          </p:cNvSpPr>
          <p:nvPr/>
        </p:nvSpPr>
        <p:spPr bwMode="auto">
          <a:xfrm>
            <a:off x="49150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72" name="Rectangle 174"/>
          <p:cNvSpPr>
            <a:spLocks noChangeArrowheads="1"/>
          </p:cNvSpPr>
          <p:nvPr/>
        </p:nvSpPr>
        <p:spPr bwMode="auto">
          <a:xfrm>
            <a:off x="49118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73" name="Rectangle 175"/>
          <p:cNvSpPr>
            <a:spLocks noChangeArrowheads="1"/>
          </p:cNvSpPr>
          <p:nvPr/>
        </p:nvSpPr>
        <p:spPr bwMode="auto">
          <a:xfrm>
            <a:off x="49086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74" name="Rectangle 176"/>
          <p:cNvSpPr>
            <a:spLocks noChangeArrowheads="1"/>
          </p:cNvSpPr>
          <p:nvPr/>
        </p:nvSpPr>
        <p:spPr bwMode="auto">
          <a:xfrm>
            <a:off x="49055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75" name="Rectangle 177"/>
          <p:cNvSpPr>
            <a:spLocks noChangeArrowheads="1"/>
          </p:cNvSpPr>
          <p:nvPr/>
        </p:nvSpPr>
        <p:spPr bwMode="auto">
          <a:xfrm>
            <a:off x="49023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76" name="Rectangle 178"/>
          <p:cNvSpPr>
            <a:spLocks noChangeArrowheads="1"/>
          </p:cNvSpPr>
          <p:nvPr/>
        </p:nvSpPr>
        <p:spPr bwMode="auto">
          <a:xfrm>
            <a:off x="48991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77" name="Rectangle 179"/>
          <p:cNvSpPr>
            <a:spLocks noChangeArrowheads="1"/>
          </p:cNvSpPr>
          <p:nvPr/>
        </p:nvSpPr>
        <p:spPr bwMode="auto">
          <a:xfrm>
            <a:off x="48959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78" name="Rectangle 180"/>
          <p:cNvSpPr>
            <a:spLocks noChangeArrowheads="1"/>
          </p:cNvSpPr>
          <p:nvPr/>
        </p:nvSpPr>
        <p:spPr bwMode="auto">
          <a:xfrm>
            <a:off x="48928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79" name="Rectangle 181"/>
          <p:cNvSpPr>
            <a:spLocks noChangeArrowheads="1"/>
          </p:cNvSpPr>
          <p:nvPr/>
        </p:nvSpPr>
        <p:spPr bwMode="auto">
          <a:xfrm>
            <a:off x="48896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80" name="Rectangle 182"/>
          <p:cNvSpPr>
            <a:spLocks noChangeArrowheads="1"/>
          </p:cNvSpPr>
          <p:nvPr/>
        </p:nvSpPr>
        <p:spPr bwMode="auto">
          <a:xfrm>
            <a:off x="48864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81" name="Rectangle 183"/>
          <p:cNvSpPr>
            <a:spLocks noChangeArrowheads="1"/>
          </p:cNvSpPr>
          <p:nvPr/>
        </p:nvSpPr>
        <p:spPr bwMode="auto">
          <a:xfrm>
            <a:off x="48832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82" name="Rectangle 184"/>
          <p:cNvSpPr>
            <a:spLocks noChangeArrowheads="1"/>
          </p:cNvSpPr>
          <p:nvPr/>
        </p:nvSpPr>
        <p:spPr bwMode="auto">
          <a:xfrm>
            <a:off x="48801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83" name="Rectangle 185"/>
          <p:cNvSpPr>
            <a:spLocks noChangeArrowheads="1"/>
          </p:cNvSpPr>
          <p:nvPr/>
        </p:nvSpPr>
        <p:spPr bwMode="auto">
          <a:xfrm>
            <a:off x="48769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84" name="Rectangle 186"/>
          <p:cNvSpPr>
            <a:spLocks noChangeArrowheads="1"/>
          </p:cNvSpPr>
          <p:nvPr/>
        </p:nvSpPr>
        <p:spPr bwMode="auto">
          <a:xfrm>
            <a:off x="48737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85" name="Rectangle 187"/>
          <p:cNvSpPr>
            <a:spLocks noChangeArrowheads="1"/>
          </p:cNvSpPr>
          <p:nvPr/>
        </p:nvSpPr>
        <p:spPr bwMode="auto">
          <a:xfrm>
            <a:off x="4873763" y="3872895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86" name="Rectangle 188"/>
          <p:cNvSpPr>
            <a:spLocks noChangeArrowheads="1"/>
          </p:cNvSpPr>
          <p:nvPr/>
        </p:nvSpPr>
        <p:spPr bwMode="auto">
          <a:xfrm>
            <a:off x="487058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87" name="Rectangle 189"/>
          <p:cNvSpPr>
            <a:spLocks noChangeArrowheads="1"/>
          </p:cNvSpPr>
          <p:nvPr/>
        </p:nvSpPr>
        <p:spPr bwMode="auto">
          <a:xfrm>
            <a:off x="486741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88" name="Rectangle 190"/>
          <p:cNvSpPr>
            <a:spLocks noChangeArrowheads="1"/>
          </p:cNvSpPr>
          <p:nvPr/>
        </p:nvSpPr>
        <p:spPr bwMode="auto">
          <a:xfrm>
            <a:off x="486423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89" name="Rectangle 191"/>
          <p:cNvSpPr>
            <a:spLocks noChangeArrowheads="1"/>
          </p:cNvSpPr>
          <p:nvPr/>
        </p:nvSpPr>
        <p:spPr bwMode="auto">
          <a:xfrm>
            <a:off x="486106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90" name="Rectangle 192"/>
          <p:cNvSpPr>
            <a:spLocks noChangeArrowheads="1"/>
          </p:cNvSpPr>
          <p:nvPr/>
        </p:nvSpPr>
        <p:spPr bwMode="auto">
          <a:xfrm>
            <a:off x="485788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91" name="Rectangle 193"/>
          <p:cNvSpPr>
            <a:spLocks noChangeArrowheads="1"/>
          </p:cNvSpPr>
          <p:nvPr/>
        </p:nvSpPr>
        <p:spPr bwMode="auto">
          <a:xfrm>
            <a:off x="485471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92" name="Rectangle 194"/>
          <p:cNvSpPr>
            <a:spLocks noChangeArrowheads="1"/>
          </p:cNvSpPr>
          <p:nvPr/>
        </p:nvSpPr>
        <p:spPr bwMode="auto">
          <a:xfrm>
            <a:off x="485153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93" name="Rectangle 195"/>
          <p:cNvSpPr>
            <a:spLocks noChangeArrowheads="1"/>
          </p:cNvSpPr>
          <p:nvPr/>
        </p:nvSpPr>
        <p:spPr bwMode="auto">
          <a:xfrm>
            <a:off x="484836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94" name="Rectangle 196"/>
          <p:cNvSpPr>
            <a:spLocks noChangeArrowheads="1"/>
          </p:cNvSpPr>
          <p:nvPr/>
        </p:nvSpPr>
        <p:spPr bwMode="auto">
          <a:xfrm>
            <a:off x="484518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95" name="Rectangle 197"/>
          <p:cNvSpPr>
            <a:spLocks noChangeArrowheads="1"/>
          </p:cNvSpPr>
          <p:nvPr/>
        </p:nvSpPr>
        <p:spPr bwMode="auto">
          <a:xfrm>
            <a:off x="484201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96" name="Rectangle 198"/>
          <p:cNvSpPr>
            <a:spLocks noChangeArrowheads="1"/>
          </p:cNvSpPr>
          <p:nvPr/>
        </p:nvSpPr>
        <p:spPr bwMode="auto">
          <a:xfrm>
            <a:off x="483883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97" name="Rectangle 199"/>
          <p:cNvSpPr>
            <a:spLocks noChangeArrowheads="1"/>
          </p:cNvSpPr>
          <p:nvPr/>
        </p:nvSpPr>
        <p:spPr bwMode="auto">
          <a:xfrm>
            <a:off x="483566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98" name="Rectangle 200"/>
          <p:cNvSpPr>
            <a:spLocks noChangeArrowheads="1"/>
          </p:cNvSpPr>
          <p:nvPr/>
        </p:nvSpPr>
        <p:spPr bwMode="auto">
          <a:xfrm>
            <a:off x="483248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99" name="Rectangle 201"/>
          <p:cNvSpPr>
            <a:spLocks noChangeArrowheads="1"/>
          </p:cNvSpPr>
          <p:nvPr/>
        </p:nvSpPr>
        <p:spPr bwMode="auto">
          <a:xfrm>
            <a:off x="482931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00" name="Rectangle 202"/>
          <p:cNvSpPr>
            <a:spLocks noChangeArrowheads="1"/>
          </p:cNvSpPr>
          <p:nvPr/>
        </p:nvSpPr>
        <p:spPr bwMode="auto">
          <a:xfrm>
            <a:off x="482613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01" name="Rectangle 203"/>
          <p:cNvSpPr>
            <a:spLocks noChangeArrowheads="1"/>
          </p:cNvSpPr>
          <p:nvPr/>
        </p:nvSpPr>
        <p:spPr bwMode="auto">
          <a:xfrm>
            <a:off x="482296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02" name="Rectangle 204"/>
          <p:cNvSpPr>
            <a:spLocks noChangeArrowheads="1"/>
          </p:cNvSpPr>
          <p:nvPr/>
        </p:nvSpPr>
        <p:spPr bwMode="auto">
          <a:xfrm>
            <a:off x="481978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03" name="Rectangle 205"/>
          <p:cNvSpPr>
            <a:spLocks noChangeArrowheads="1"/>
          </p:cNvSpPr>
          <p:nvPr/>
        </p:nvSpPr>
        <p:spPr bwMode="auto">
          <a:xfrm>
            <a:off x="481661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04" name="Rectangle 207"/>
          <p:cNvSpPr>
            <a:spLocks noChangeArrowheads="1"/>
          </p:cNvSpPr>
          <p:nvPr/>
        </p:nvSpPr>
        <p:spPr bwMode="auto">
          <a:xfrm>
            <a:off x="481343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05" name="Rectangle 208"/>
          <p:cNvSpPr>
            <a:spLocks noChangeArrowheads="1"/>
          </p:cNvSpPr>
          <p:nvPr/>
        </p:nvSpPr>
        <p:spPr bwMode="auto">
          <a:xfrm>
            <a:off x="481026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06" name="Rectangle 209"/>
          <p:cNvSpPr>
            <a:spLocks noChangeArrowheads="1"/>
          </p:cNvSpPr>
          <p:nvPr/>
        </p:nvSpPr>
        <p:spPr bwMode="auto">
          <a:xfrm>
            <a:off x="480708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07" name="Rectangle 210"/>
          <p:cNvSpPr>
            <a:spLocks noChangeArrowheads="1"/>
          </p:cNvSpPr>
          <p:nvPr/>
        </p:nvSpPr>
        <p:spPr bwMode="auto">
          <a:xfrm>
            <a:off x="480391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08" name="Freeform 211"/>
          <p:cNvSpPr>
            <a:spLocks/>
          </p:cNvSpPr>
          <p:nvPr/>
        </p:nvSpPr>
        <p:spPr bwMode="auto">
          <a:xfrm>
            <a:off x="4800738" y="3402995"/>
            <a:ext cx="28575" cy="495300"/>
          </a:xfrm>
          <a:custGeom>
            <a:avLst/>
            <a:gdLst>
              <a:gd name="T0" fmla="*/ 18 w 18"/>
              <a:gd name="T1" fmla="*/ 296 h 312"/>
              <a:gd name="T2" fmla="*/ 18 w 18"/>
              <a:gd name="T3" fmla="*/ 312 h 312"/>
              <a:gd name="T4" fmla="*/ 2 w 18"/>
              <a:gd name="T5" fmla="*/ 312 h 312"/>
              <a:gd name="T6" fmla="*/ 0 w 18"/>
              <a:gd name="T7" fmla="*/ 16 h 312"/>
              <a:gd name="T8" fmla="*/ 0 w 18"/>
              <a:gd name="T9" fmla="*/ 0 h 312"/>
              <a:gd name="T10" fmla="*/ 16 w 18"/>
              <a:gd name="T11" fmla="*/ 0 h 312"/>
              <a:gd name="T12" fmla="*/ 18 w 18"/>
              <a:gd name="T13" fmla="*/ 296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2">
                <a:moveTo>
                  <a:pt x="18" y="296"/>
                </a:moveTo>
                <a:lnTo>
                  <a:pt x="18" y="312"/>
                </a:lnTo>
                <a:lnTo>
                  <a:pt x="2" y="312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09" name="Rectangle 212"/>
          <p:cNvSpPr>
            <a:spLocks noChangeArrowheads="1"/>
          </p:cNvSpPr>
          <p:nvPr/>
        </p:nvSpPr>
        <p:spPr bwMode="auto">
          <a:xfrm>
            <a:off x="4797563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10" name="Rectangle 213"/>
          <p:cNvSpPr>
            <a:spLocks noChangeArrowheads="1"/>
          </p:cNvSpPr>
          <p:nvPr/>
        </p:nvSpPr>
        <p:spPr bwMode="auto">
          <a:xfrm>
            <a:off x="4794388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11" name="Rectangle 214"/>
          <p:cNvSpPr>
            <a:spLocks noChangeArrowheads="1"/>
          </p:cNvSpPr>
          <p:nvPr/>
        </p:nvSpPr>
        <p:spPr bwMode="auto">
          <a:xfrm>
            <a:off x="4791213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12" name="Rectangle 215"/>
          <p:cNvSpPr>
            <a:spLocks noChangeArrowheads="1"/>
          </p:cNvSpPr>
          <p:nvPr/>
        </p:nvSpPr>
        <p:spPr bwMode="auto">
          <a:xfrm>
            <a:off x="4788038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13" name="Rectangle 216"/>
          <p:cNvSpPr>
            <a:spLocks noChangeArrowheads="1"/>
          </p:cNvSpPr>
          <p:nvPr/>
        </p:nvSpPr>
        <p:spPr bwMode="auto">
          <a:xfrm>
            <a:off x="4784863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14" name="Rectangle 217"/>
          <p:cNvSpPr>
            <a:spLocks noChangeArrowheads="1"/>
          </p:cNvSpPr>
          <p:nvPr/>
        </p:nvSpPr>
        <p:spPr bwMode="auto">
          <a:xfrm>
            <a:off x="4781688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15" name="Freeform 218"/>
          <p:cNvSpPr>
            <a:spLocks/>
          </p:cNvSpPr>
          <p:nvPr/>
        </p:nvSpPr>
        <p:spPr bwMode="auto">
          <a:xfrm>
            <a:off x="4778513" y="2936270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16" name="Rectangle 219"/>
          <p:cNvSpPr>
            <a:spLocks noChangeArrowheads="1"/>
          </p:cNvSpPr>
          <p:nvPr/>
        </p:nvSpPr>
        <p:spPr bwMode="auto">
          <a:xfrm>
            <a:off x="47753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17" name="Rectangle 220"/>
          <p:cNvSpPr>
            <a:spLocks noChangeArrowheads="1"/>
          </p:cNvSpPr>
          <p:nvPr/>
        </p:nvSpPr>
        <p:spPr bwMode="auto">
          <a:xfrm>
            <a:off x="47721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18" name="Freeform 221"/>
          <p:cNvSpPr>
            <a:spLocks/>
          </p:cNvSpPr>
          <p:nvPr/>
        </p:nvSpPr>
        <p:spPr bwMode="auto">
          <a:xfrm>
            <a:off x="4768988" y="2469545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19" name="Rectangle 222"/>
          <p:cNvSpPr>
            <a:spLocks noChangeArrowheads="1"/>
          </p:cNvSpPr>
          <p:nvPr/>
        </p:nvSpPr>
        <p:spPr bwMode="auto">
          <a:xfrm>
            <a:off x="476581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20" name="Rectangle 223"/>
          <p:cNvSpPr>
            <a:spLocks noChangeArrowheads="1"/>
          </p:cNvSpPr>
          <p:nvPr/>
        </p:nvSpPr>
        <p:spPr bwMode="auto">
          <a:xfrm>
            <a:off x="476263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21" name="Rectangle 224"/>
          <p:cNvSpPr>
            <a:spLocks noChangeArrowheads="1"/>
          </p:cNvSpPr>
          <p:nvPr/>
        </p:nvSpPr>
        <p:spPr bwMode="auto">
          <a:xfrm>
            <a:off x="475946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22" name="Rectangle 225"/>
          <p:cNvSpPr>
            <a:spLocks noChangeArrowheads="1"/>
          </p:cNvSpPr>
          <p:nvPr/>
        </p:nvSpPr>
        <p:spPr bwMode="auto">
          <a:xfrm>
            <a:off x="475628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23" name="Rectangle 226"/>
          <p:cNvSpPr>
            <a:spLocks noChangeArrowheads="1"/>
          </p:cNvSpPr>
          <p:nvPr/>
        </p:nvSpPr>
        <p:spPr bwMode="auto">
          <a:xfrm>
            <a:off x="475311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24" name="Rectangle 227"/>
          <p:cNvSpPr>
            <a:spLocks noChangeArrowheads="1"/>
          </p:cNvSpPr>
          <p:nvPr/>
        </p:nvSpPr>
        <p:spPr bwMode="auto">
          <a:xfrm>
            <a:off x="474993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25" name="Rectangle 228"/>
          <p:cNvSpPr>
            <a:spLocks noChangeArrowheads="1"/>
          </p:cNvSpPr>
          <p:nvPr/>
        </p:nvSpPr>
        <p:spPr bwMode="auto">
          <a:xfrm>
            <a:off x="474676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26" name="Rectangle 229"/>
          <p:cNvSpPr>
            <a:spLocks noChangeArrowheads="1"/>
          </p:cNvSpPr>
          <p:nvPr/>
        </p:nvSpPr>
        <p:spPr bwMode="auto">
          <a:xfrm>
            <a:off x="474358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27" name="Rectangle 230"/>
          <p:cNvSpPr>
            <a:spLocks noChangeArrowheads="1"/>
          </p:cNvSpPr>
          <p:nvPr/>
        </p:nvSpPr>
        <p:spPr bwMode="auto">
          <a:xfrm>
            <a:off x="474041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28" name="Freeform 231"/>
          <p:cNvSpPr>
            <a:spLocks/>
          </p:cNvSpPr>
          <p:nvPr/>
        </p:nvSpPr>
        <p:spPr bwMode="auto">
          <a:xfrm>
            <a:off x="4737238" y="2002820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29" name="Rectangle 232"/>
          <p:cNvSpPr>
            <a:spLocks noChangeArrowheads="1"/>
          </p:cNvSpPr>
          <p:nvPr/>
        </p:nvSpPr>
        <p:spPr bwMode="auto">
          <a:xfrm>
            <a:off x="4734063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30" name="Rectangle 233"/>
          <p:cNvSpPr>
            <a:spLocks noChangeArrowheads="1"/>
          </p:cNvSpPr>
          <p:nvPr/>
        </p:nvSpPr>
        <p:spPr bwMode="auto">
          <a:xfrm>
            <a:off x="4730888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31" name="Rectangle 234"/>
          <p:cNvSpPr>
            <a:spLocks noChangeArrowheads="1"/>
          </p:cNvSpPr>
          <p:nvPr/>
        </p:nvSpPr>
        <p:spPr bwMode="auto">
          <a:xfrm>
            <a:off x="4727713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32" name="Rectangle 235"/>
          <p:cNvSpPr>
            <a:spLocks noChangeArrowheads="1"/>
          </p:cNvSpPr>
          <p:nvPr/>
        </p:nvSpPr>
        <p:spPr bwMode="auto">
          <a:xfrm>
            <a:off x="4724538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33" name="Rectangle 236"/>
          <p:cNvSpPr>
            <a:spLocks noChangeArrowheads="1"/>
          </p:cNvSpPr>
          <p:nvPr/>
        </p:nvSpPr>
        <p:spPr bwMode="auto">
          <a:xfrm>
            <a:off x="4721363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34" name="Rectangle 237"/>
          <p:cNvSpPr>
            <a:spLocks noChangeArrowheads="1"/>
          </p:cNvSpPr>
          <p:nvPr/>
        </p:nvSpPr>
        <p:spPr bwMode="auto">
          <a:xfrm>
            <a:off x="4718188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35" name="Rectangle 238"/>
          <p:cNvSpPr>
            <a:spLocks noChangeArrowheads="1"/>
          </p:cNvSpPr>
          <p:nvPr/>
        </p:nvSpPr>
        <p:spPr bwMode="auto">
          <a:xfrm>
            <a:off x="4715013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36" name="Rectangle 239"/>
          <p:cNvSpPr>
            <a:spLocks noChangeArrowheads="1"/>
          </p:cNvSpPr>
          <p:nvPr/>
        </p:nvSpPr>
        <p:spPr bwMode="auto">
          <a:xfrm>
            <a:off x="4711838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37" name="Rectangle 240"/>
          <p:cNvSpPr>
            <a:spLocks noChangeArrowheads="1"/>
          </p:cNvSpPr>
          <p:nvPr/>
        </p:nvSpPr>
        <p:spPr bwMode="auto">
          <a:xfrm>
            <a:off x="4711838" y="2002820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38" name="Rectangle 241"/>
          <p:cNvSpPr>
            <a:spLocks noChangeArrowheads="1"/>
          </p:cNvSpPr>
          <p:nvPr/>
        </p:nvSpPr>
        <p:spPr bwMode="auto">
          <a:xfrm>
            <a:off x="470866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39" name="Rectangle 242"/>
          <p:cNvSpPr>
            <a:spLocks noChangeArrowheads="1"/>
          </p:cNvSpPr>
          <p:nvPr/>
        </p:nvSpPr>
        <p:spPr bwMode="auto">
          <a:xfrm>
            <a:off x="470548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40" name="Rectangle 243"/>
          <p:cNvSpPr>
            <a:spLocks noChangeArrowheads="1"/>
          </p:cNvSpPr>
          <p:nvPr/>
        </p:nvSpPr>
        <p:spPr bwMode="auto">
          <a:xfrm>
            <a:off x="470231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41" name="Rectangle 244"/>
          <p:cNvSpPr>
            <a:spLocks noChangeArrowheads="1"/>
          </p:cNvSpPr>
          <p:nvPr/>
        </p:nvSpPr>
        <p:spPr bwMode="auto">
          <a:xfrm>
            <a:off x="469913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42" name="Freeform 245"/>
          <p:cNvSpPr>
            <a:spLocks/>
          </p:cNvSpPr>
          <p:nvPr/>
        </p:nvSpPr>
        <p:spPr bwMode="auto">
          <a:xfrm>
            <a:off x="4695963" y="2469545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43" name="Rectangle 246"/>
          <p:cNvSpPr>
            <a:spLocks noChangeArrowheads="1"/>
          </p:cNvSpPr>
          <p:nvPr/>
        </p:nvSpPr>
        <p:spPr bwMode="auto">
          <a:xfrm>
            <a:off x="469278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44" name="Rectangle 247"/>
          <p:cNvSpPr>
            <a:spLocks noChangeArrowheads="1"/>
          </p:cNvSpPr>
          <p:nvPr/>
        </p:nvSpPr>
        <p:spPr bwMode="auto">
          <a:xfrm>
            <a:off x="468961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45" name="Rectangle 248"/>
          <p:cNvSpPr>
            <a:spLocks noChangeArrowheads="1"/>
          </p:cNvSpPr>
          <p:nvPr/>
        </p:nvSpPr>
        <p:spPr bwMode="auto">
          <a:xfrm>
            <a:off x="46864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46" name="Rectangle 249"/>
          <p:cNvSpPr>
            <a:spLocks noChangeArrowheads="1"/>
          </p:cNvSpPr>
          <p:nvPr/>
        </p:nvSpPr>
        <p:spPr bwMode="auto">
          <a:xfrm>
            <a:off x="46832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47" name="Rectangle 250"/>
          <p:cNvSpPr>
            <a:spLocks noChangeArrowheads="1"/>
          </p:cNvSpPr>
          <p:nvPr/>
        </p:nvSpPr>
        <p:spPr bwMode="auto">
          <a:xfrm>
            <a:off x="468008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48" name="Rectangle 251"/>
          <p:cNvSpPr>
            <a:spLocks noChangeArrowheads="1"/>
          </p:cNvSpPr>
          <p:nvPr/>
        </p:nvSpPr>
        <p:spPr bwMode="auto">
          <a:xfrm>
            <a:off x="467691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49" name="Rectangle 252"/>
          <p:cNvSpPr>
            <a:spLocks noChangeArrowheads="1"/>
          </p:cNvSpPr>
          <p:nvPr/>
        </p:nvSpPr>
        <p:spPr bwMode="auto">
          <a:xfrm>
            <a:off x="46737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50" name="Rectangle 253"/>
          <p:cNvSpPr>
            <a:spLocks noChangeArrowheads="1"/>
          </p:cNvSpPr>
          <p:nvPr/>
        </p:nvSpPr>
        <p:spPr bwMode="auto">
          <a:xfrm>
            <a:off x="46705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51" name="Rectangle 254"/>
          <p:cNvSpPr>
            <a:spLocks noChangeArrowheads="1"/>
          </p:cNvSpPr>
          <p:nvPr/>
        </p:nvSpPr>
        <p:spPr bwMode="auto">
          <a:xfrm>
            <a:off x="466738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52" name="Rectangle 255"/>
          <p:cNvSpPr>
            <a:spLocks noChangeArrowheads="1"/>
          </p:cNvSpPr>
          <p:nvPr/>
        </p:nvSpPr>
        <p:spPr bwMode="auto">
          <a:xfrm>
            <a:off x="466421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53" name="Rectangle 256"/>
          <p:cNvSpPr>
            <a:spLocks noChangeArrowheads="1"/>
          </p:cNvSpPr>
          <p:nvPr/>
        </p:nvSpPr>
        <p:spPr bwMode="auto">
          <a:xfrm>
            <a:off x="46610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54" name="Rectangle 257"/>
          <p:cNvSpPr>
            <a:spLocks noChangeArrowheads="1"/>
          </p:cNvSpPr>
          <p:nvPr/>
        </p:nvSpPr>
        <p:spPr bwMode="auto">
          <a:xfrm>
            <a:off x="46578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55" name="Rectangle 258"/>
          <p:cNvSpPr>
            <a:spLocks noChangeArrowheads="1"/>
          </p:cNvSpPr>
          <p:nvPr/>
        </p:nvSpPr>
        <p:spPr bwMode="auto">
          <a:xfrm>
            <a:off x="465468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56" name="Rectangle 259"/>
          <p:cNvSpPr>
            <a:spLocks noChangeArrowheads="1"/>
          </p:cNvSpPr>
          <p:nvPr/>
        </p:nvSpPr>
        <p:spPr bwMode="auto">
          <a:xfrm>
            <a:off x="465151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57" name="Rectangle 260"/>
          <p:cNvSpPr>
            <a:spLocks noChangeArrowheads="1"/>
          </p:cNvSpPr>
          <p:nvPr/>
        </p:nvSpPr>
        <p:spPr bwMode="auto">
          <a:xfrm>
            <a:off x="46483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58" name="Rectangle 261"/>
          <p:cNvSpPr>
            <a:spLocks noChangeArrowheads="1"/>
          </p:cNvSpPr>
          <p:nvPr/>
        </p:nvSpPr>
        <p:spPr bwMode="auto">
          <a:xfrm>
            <a:off x="46451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59" name="Rectangle 262"/>
          <p:cNvSpPr>
            <a:spLocks noChangeArrowheads="1"/>
          </p:cNvSpPr>
          <p:nvPr/>
        </p:nvSpPr>
        <p:spPr bwMode="auto">
          <a:xfrm>
            <a:off x="464198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60" name="Rectangle 263"/>
          <p:cNvSpPr>
            <a:spLocks noChangeArrowheads="1"/>
          </p:cNvSpPr>
          <p:nvPr/>
        </p:nvSpPr>
        <p:spPr bwMode="auto">
          <a:xfrm>
            <a:off x="463881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61" name="Rectangle 264"/>
          <p:cNvSpPr>
            <a:spLocks noChangeArrowheads="1"/>
          </p:cNvSpPr>
          <p:nvPr/>
        </p:nvSpPr>
        <p:spPr bwMode="auto">
          <a:xfrm>
            <a:off x="46356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62" name="Rectangle 265"/>
          <p:cNvSpPr>
            <a:spLocks noChangeArrowheads="1"/>
          </p:cNvSpPr>
          <p:nvPr/>
        </p:nvSpPr>
        <p:spPr bwMode="auto">
          <a:xfrm>
            <a:off x="46324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63" name="Rectangle 266"/>
          <p:cNvSpPr>
            <a:spLocks noChangeArrowheads="1"/>
          </p:cNvSpPr>
          <p:nvPr/>
        </p:nvSpPr>
        <p:spPr bwMode="auto">
          <a:xfrm>
            <a:off x="462928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64" name="Rectangle 267"/>
          <p:cNvSpPr>
            <a:spLocks noChangeArrowheads="1"/>
          </p:cNvSpPr>
          <p:nvPr/>
        </p:nvSpPr>
        <p:spPr bwMode="auto">
          <a:xfrm>
            <a:off x="462611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65" name="Freeform 268"/>
          <p:cNvSpPr>
            <a:spLocks/>
          </p:cNvSpPr>
          <p:nvPr/>
        </p:nvSpPr>
        <p:spPr bwMode="auto">
          <a:xfrm>
            <a:off x="4622938" y="293627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66" name="Rectangle 269"/>
          <p:cNvSpPr>
            <a:spLocks noChangeArrowheads="1"/>
          </p:cNvSpPr>
          <p:nvPr/>
        </p:nvSpPr>
        <p:spPr bwMode="auto">
          <a:xfrm>
            <a:off x="4619763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67" name="Freeform 270"/>
          <p:cNvSpPr>
            <a:spLocks/>
          </p:cNvSpPr>
          <p:nvPr/>
        </p:nvSpPr>
        <p:spPr bwMode="auto">
          <a:xfrm>
            <a:off x="4616588" y="2936270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68" name="Rectangle 271"/>
          <p:cNvSpPr>
            <a:spLocks noChangeArrowheads="1"/>
          </p:cNvSpPr>
          <p:nvPr/>
        </p:nvSpPr>
        <p:spPr bwMode="auto">
          <a:xfrm>
            <a:off x="461341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69" name="Rectangle 272"/>
          <p:cNvSpPr>
            <a:spLocks noChangeArrowheads="1"/>
          </p:cNvSpPr>
          <p:nvPr/>
        </p:nvSpPr>
        <p:spPr bwMode="auto">
          <a:xfrm>
            <a:off x="46102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70" name="Rectangle 273"/>
          <p:cNvSpPr>
            <a:spLocks noChangeArrowheads="1"/>
          </p:cNvSpPr>
          <p:nvPr/>
        </p:nvSpPr>
        <p:spPr bwMode="auto">
          <a:xfrm>
            <a:off x="46070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71" name="Rectangle 274"/>
          <p:cNvSpPr>
            <a:spLocks noChangeArrowheads="1"/>
          </p:cNvSpPr>
          <p:nvPr/>
        </p:nvSpPr>
        <p:spPr bwMode="auto">
          <a:xfrm>
            <a:off x="460388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72" name="Rectangle 275"/>
          <p:cNvSpPr>
            <a:spLocks noChangeArrowheads="1"/>
          </p:cNvSpPr>
          <p:nvPr/>
        </p:nvSpPr>
        <p:spPr bwMode="auto">
          <a:xfrm>
            <a:off x="460071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73" name="Rectangle 276"/>
          <p:cNvSpPr>
            <a:spLocks noChangeArrowheads="1"/>
          </p:cNvSpPr>
          <p:nvPr/>
        </p:nvSpPr>
        <p:spPr bwMode="auto">
          <a:xfrm>
            <a:off x="45975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74" name="Rectangle 277"/>
          <p:cNvSpPr>
            <a:spLocks noChangeArrowheads="1"/>
          </p:cNvSpPr>
          <p:nvPr/>
        </p:nvSpPr>
        <p:spPr bwMode="auto">
          <a:xfrm>
            <a:off x="45943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75" name="Rectangle 278"/>
          <p:cNvSpPr>
            <a:spLocks noChangeArrowheads="1"/>
          </p:cNvSpPr>
          <p:nvPr/>
        </p:nvSpPr>
        <p:spPr bwMode="auto">
          <a:xfrm>
            <a:off x="459118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76" name="Rectangle 279"/>
          <p:cNvSpPr>
            <a:spLocks noChangeArrowheads="1"/>
          </p:cNvSpPr>
          <p:nvPr/>
        </p:nvSpPr>
        <p:spPr bwMode="auto">
          <a:xfrm>
            <a:off x="458801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77" name="Rectangle 280"/>
          <p:cNvSpPr>
            <a:spLocks noChangeArrowheads="1"/>
          </p:cNvSpPr>
          <p:nvPr/>
        </p:nvSpPr>
        <p:spPr bwMode="auto">
          <a:xfrm>
            <a:off x="45848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78" name="Rectangle 281"/>
          <p:cNvSpPr>
            <a:spLocks noChangeArrowheads="1"/>
          </p:cNvSpPr>
          <p:nvPr/>
        </p:nvSpPr>
        <p:spPr bwMode="auto">
          <a:xfrm>
            <a:off x="45816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79" name="Rectangle 282"/>
          <p:cNvSpPr>
            <a:spLocks noChangeArrowheads="1"/>
          </p:cNvSpPr>
          <p:nvPr/>
        </p:nvSpPr>
        <p:spPr bwMode="auto">
          <a:xfrm>
            <a:off x="457848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80" name="Rectangle 283"/>
          <p:cNvSpPr>
            <a:spLocks noChangeArrowheads="1"/>
          </p:cNvSpPr>
          <p:nvPr/>
        </p:nvSpPr>
        <p:spPr bwMode="auto">
          <a:xfrm>
            <a:off x="457531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81" name="Rectangle 284"/>
          <p:cNvSpPr>
            <a:spLocks noChangeArrowheads="1"/>
          </p:cNvSpPr>
          <p:nvPr/>
        </p:nvSpPr>
        <p:spPr bwMode="auto">
          <a:xfrm>
            <a:off x="45721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82" name="Rectangle 285"/>
          <p:cNvSpPr>
            <a:spLocks noChangeArrowheads="1"/>
          </p:cNvSpPr>
          <p:nvPr/>
        </p:nvSpPr>
        <p:spPr bwMode="auto">
          <a:xfrm>
            <a:off x="45689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83" name="Rectangle 286"/>
          <p:cNvSpPr>
            <a:spLocks noChangeArrowheads="1"/>
          </p:cNvSpPr>
          <p:nvPr/>
        </p:nvSpPr>
        <p:spPr bwMode="auto">
          <a:xfrm>
            <a:off x="456578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84" name="Rectangle 287"/>
          <p:cNvSpPr>
            <a:spLocks noChangeArrowheads="1"/>
          </p:cNvSpPr>
          <p:nvPr/>
        </p:nvSpPr>
        <p:spPr bwMode="auto">
          <a:xfrm>
            <a:off x="456261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85" name="Rectangle 288"/>
          <p:cNvSpPr>
            <a:spLocks noChangeArrowheads="1"/>
          </p:cNvSpPr>
          <p:nvPr/>
        </p:nvSpPr>
        <p:spPr bwMode="auto">
          <a:xfrm>
            <a:off x="45594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86" name="Rectangle 289"/>
          <p:cNvSpPr>
            <a:spLocks noChangeArrowheads="1"/>
          </p:cNvSpPr>
          <p:nvPr/>
        </p:nvSpPr>
        <p:spPr bwMode="auto">
          <a:xfrm>
            <a:off x="45562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87" name="Rectangle 290"/>
          <p:cNvSpPr>
            <a:spLocks noChangeArrowheads="1"/>
          </p:cNvSpPr>
          <p:nvPr/>
        </p:nvSpPr>
        <p:spPr bwMode="auto">
          <a:xfrm>
            <a:off x="4556263" y="2469545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88" name="Rectangle 291"/>
          <p:cNvSpPr>
            <a:spLocks noChangeArrowheads="1"/>
          </p:cNvSpPr>
          <p:nvPr/>
        </p:nvSpPr>
        <p:spPr bwMode="auto">
          <a:xfrm>
            <a:off x="455308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89" name="Rectangle 292"/>
          <p:cNvSpPr>
            <a:spLocks noChangeArrowheads="1"/>
          </p:cNvSpPr>
          <p:nvPr/>
        </p:nvSpPr>
        <p:spPr bwMode="auto">
          <a:xfrm>
            <a:off x="454991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90" name="Rectangle 293"/>
          <p:cNvSpPr>
            <a:spLocks noChangeArrowheads="1"/>
          </p:cNvSpPr>
          <p:nvPr/>
        </p:nvSpPr>
        <p:spPr bwMode="auto">
          <a:xfrm>
            <a:off x="454673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91" name="Freeform 294"/>
          <p:cNvSpPr>
            <a:spLocks/>
          </p:cNvSpPr>
          <p:nvPr/>
        </p:nvSpPr>
        <p:spPr bwMode="auto">
          <a:xfrm>
            <a:off x="4543563" y="2002820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92" name="Rectangle 295"/>
          <p:cNvSpPr>
            <a:spLocks noChangeArrowheads="1"/>
          </p:cNvSpPr>
          <p:nvPr/>
        </p:nvSpPr>
        <p:spPr bwMode="auto">
          <a:xfrm>
            <a:off x="4540388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93" name="Rectangle 296"/>
          <p:cNvSpPr>
            <a:spLocks noChangeArrowheads="1"/>
          </p:cNvSpPr>
          <p:nvPr/>
        </p:nvSpPr>
        <p:spPr bwMode="auto">
          <a:xfrm>
            <a:off x="4537213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94" name="Rectangle 297"/>
          <p:cNvSpPr>
            <a:spLocks noChangeArrowheads="1"/>
          </p:cNvSpPr>
          <p:nvPr/>
        </p:nvSpPr>
        <p:spPr bwMode="auto">
          <a:xfrm>
            <a:off x="4534038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95" name="Rectangle 298"/>
          <p:cNvSpPr>
            <a:spLocks noChangeArrowheads="1"/>
          </p:cNvSpPr>
          <p:nvPr/>
        </p:nvSpPr>
        <p:spPr bwMode="auto">
          <a:xfrm>
            <a:off x="4530863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96" name="Rectangle 299"/>
          <p:cNvSpPr>
            <a:spLocks noChangeArrowheads="1"/>
          </p:cNvSpPr>
          <p:nvPr/>
        </p:nvSpPr>
        <p:spPr bwMode="auto">
          <a:xfrm>
            <a:off x="4527688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97" name="Rectangle 300"/>
          <p:cNvSpPr>
            <a:spLocks noChangeArrowheads="1"/>
          </p:cNvSpPr>
          <p:nvPr/>
        </p:nvSpPr>
        <p:spPr bwMode="auto">
          <a:xfrm>
            <a:off x="4524513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98" name="Rectangle 301"/>
          <p:cNvSpPr>
            <a:spLocks noChangeArrowheads="1"/>
          </p:cNvSpPr>
          <p:nvPr/>
        </p:nvSpPr>
        <p:spPr bwMode="auto">
          <a:xfrm>
            <a:off x="4521338" y="20028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299" name="Freeform 302"/>
          <p:cNvSpPr>
            <a:spLocks/>
          </p:cNvSpPr>
          <p:nvPr/>
        </p:nvSpPr>
        <p:spPr bwMode="auto">
          <a:xfrm>
            <a:off x="4518163" y="200282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00" name="Rectangle 303"/>
          <p:cNvSpPr>
            <a:spLocks noChangeArrowheads="1"/>
          </p:cNvSpPr>
          <p:nvPr/>
        </p:nvSpPr>
        <p:spPr bwMode="auto">
          <a:xfrm>
            <a:off x="451498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01" name="Rectangle 304"/>
          <p:cNvSpPr>
            <a:spLocks noChangeArrowheads="1"/>
          </p:cNvSpPr>
          <p:nvPr/>
        </p:nvSpPr>
        <p:spPr bwMode="auto">
          <a:xfrm>
            <a:off x="451181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02" name="Rectangle 305"/>
          <p:cNvSpPr>
            <a:spLocks noChangeArrowheads="1"/>
          </p:cNvSpPr>
          <p:nvPr/>
        </p:nvSpPr>
        <p:spPr bwMode="auto">
          <a:xfrm>
            <a:off x="450863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03" name="Rectangle 306"/>
          <p:cNvSpPr>
            <a:spLocks noChangeArrowheads="1"/>
          </p:cNvSpPr>
          <p:nvPr/>
        </p:nvSpPr>
        <p:spPr bwMode="auto">
          <a:xfrm>
            <a:off x="450546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04" name="Rectangle 307"/>
          <p:cNvSpPr>
            <a:spLocks noChangeArrowheads="1"/>
          </p:cNvSpPr>
          <p:nvPr/>
        </p:nvSpPr>
        <p:spPr bwMode="auto">
          <a:xfrm>
            <a:off x="450228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05" name="Rectangle 308"/>
          <p:cNvSpPr>
            <a:spLocks noChangeArrowheads="1"/>
          </p:cNvSpPr>
          <p:nvPr/>
        </p:nvSpPr>
        <p:spPr bwMode="auto">
          <a:xfrm>
            <a:off x="449911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06" name="Rectangle 309"/>
          <p:cNvSpPr>
            <a:spLocks noChangeArrowheads="1"/>
          </p:cNvSpPr>
          <p:nvPr/>
        </p:nvSpPr>
        <p:spPr bwMode="auto">
          <a:xfrm>
            <a:off x="449593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07" name="Rectangle 310"/>
          <p:cNvSpPr>
            <a:spLocks noChangeArrowheads="1"/>
          </p:cNvSpPr>
          <p:nvPr/>
        </p:nvSpPr>
        <p:spPr bwMode="auto">
          <a:xfrm>
            <a:off x="449276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08" name="Rectangle 311"/>
          <p:cNvSpPr>
            <a:spLocks noChangeArrowheads="1"/>
          </p:cNvSpPr>
          <p:nvPr/>
        </p:nvSpPr>
        <p:spPr bwMode="auto">
          <a:xfrm>
            <a:off x="448958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09" name="Rectangle 312"/>
          <p:cNvSpPr>
            <a:spLocks noChangeArrowheads="1"/>
          </p:cNvSpPr>
          <p:nvPr/>
        </p:nvSpPr>
        <p:spPr bwMode="auto">
          <a:xfrm>
            <a:off x="448641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10" name="Rectangle 313"/>
          <p:cNvSpPr>
            <a:spLocks noChangeArrowheads="1"/>
          </p:cNvSpPr>
          <p:nvPr/>
        </p:nvSpPr>
        <p:spPr bwMode="auto">
          <a:xfrm>
            <a:off x="448323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11" name="Rectangle 314"/>
          <p:cNvSpPr>
            <a:spLocks noChangeArrowheads="1"/>
          </p:cNvSpPr>
          <p:nvPr/>
        </p:nvSpPr>
        <p:spPr bwMode="auto">
          <a:xfrm>
            <a:off x="448006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12" name="Rectangle 315"/>
          <p:cNvSpPr>
            <a:spLocks noChangeArrowheads="1"/>
          </p:cNvSpPr>
          <p:nvPr/>
        </p:nvSpPr>
        <p:spPr bwMode="auto">
          <a:xfrm>
            <a:off x="447688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13" name="Rectangle 316"/>
          <p:cNvSpPr>
            <a:spLocks noChangeArrowheads="1"/>
          </p:cNvSpPr>
          <p:nvPr/>
        </p:nvSpPr>
        <p:spPr bwMode="auto">
          <a:xfrm>
            <a:off x="447371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14" name="Rectangle 317"/>
          <p:cNvSpPr>
            <a:spLocks noChangeArrowheads="1"/>
          </p:cNvSpPr>
          <p:nvPr/>
        </p:nvSpPr>
        <p:spPr bwMode="auto">
          <a:xfrm>
            <a:off x="447053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15" name="Rectangle 318"/>
          <p:cNvSpPr>
            <a:spLocks noChangeArrowheads="1"/>
          </p:cNvSpPr>
          <p:nvPr/>
        </p:nvSpPr>
        <p:spPr bwMode="auto">
          <a:xfrm>
            <a:off x="446736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16" name="Rectangle 319"/>
          <p:cNvSpPr>
            <a:spLocks noChangeArrowheads="1"/>
          </p:cNvSpPr>
          <p:nvPr/>
        </p:nvSpPr>
        <p:spPr bwMode="auto">
          <a:xfrm>
            <a:off x="446418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17" name="Rectangle 320"/>
          <p:cNvSpPr>
            <a:spLocks noChangeArrowheads="1"/>
          </p:cNvSpPr>
          <p:nvPr/>
        </p:nvSpPr>
        <p:spPr bwMode="auto">
          <a:xfrm>
            <a:off x="446101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18" name="Rectangle 321"/>
          <p:cNvSpPr>
            <a:spLocks noChangeArrowheads="1"/>
          </p:cNvSpPr>
          <p:nvPr/>
        </p:nvSpPr>
        <p:spPr bwMode="auto">
          <a:xfrm>
            <a:off x="445783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19" name="Rectangle 322"/>
          <p:cNvSpPr>
            <a:spLocks noChangeArrowheads="1"/>
          </p:cNvSpPr>
          <p:nvPr/>
        </p:nvSpPr>
        <p:spPr bwMode="auto">
          <a:xfrm>
            <a:off x="4454663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20" name="Rectangle 323"/>
          <p:cNvSpPr>
            <a:spLocks noChangeArrowheads="1"/>
          </p:cNvSpPr>
          <p:nvPr/>
        </p:nvSpPr>
        <p:spPr bwMode="auto">
          <a:xfrm>
            <a:off x="4451488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21" name="Freeform 324"/>
          <p:cNvSpPr>
            <a:spLocks/>
          </p:cNvSpPr>
          <p:nvPr/>
        </p:nvSpPr>
        <p:spPr bwMode="auto">
          <a:xfrm>
            <a:off x="4448313" y="2469545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22" name="Rectangle 325"/>
          <p:cNvSpPr>
            <a:spLocks noChangeArrowheads="1"/>
          </p:cNvSpPr>
          <p:nvPr/>
        </p:nvSpPr>
        <p:spPr bwMode="auto">
          <a:xfrm>
            <a:off x="44451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23" name="Rectangle 326"/>
          <p:cNvSpPr>
            <a:spLocks noChangeArrowheads="1"/>
          </p:cNvSpPr>
          <p:nvPr/>
        </p:nvSpPr>
        <p:spPr bwMode="auto">
          <a:xfrm>
            <a:off x="44419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24" name="Rectangle 327"/>
          <p:cNvSpPr>
            <a:spLocks noChangeArrowheads="1"/>
          </p:cNvSpPr>
          <p:nvPr/>
        </p:nvSpPr>
        <p:spPr bwMode="auto">
          <a:xfrm>
            <a:off x="443878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25" name="Rectangle 328"/>
          <p:cNvSpPr>
            <a:spLocks noChangeArrowheads="1"/>
          </p:cNvSpPr>
          <p:nvPr/>
        </p:nvSpPr>
        <p:spPr bwMode="auto">
          <a:xfrm>
            <a:off x="443561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26" name="Rectangle 329"/>
          <p:cNvSpPr>
            <a:spLocks noChangeArrowheads="1"/>
          </p:cNvSpPr>
          <p:nvPr/>
        </p:nvSpPr>
        <p:spPr bwMode="auto">
          <a:xfrm>
            <a:off x="4432438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27" name="Rectangle 330"/>
          <p:cNvSpPr>
            <a:spLocks noChangeArrowheads="1"/>
          </p:cNvSpPr>
          <p:nvPr/>
        </p:nvSpPr>
        <p:spPr bwMode="auto">
          <a:xfrm>
            <a:off x="4429263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28" name="Freeform 331"/>
          <p:cNvSpPr>
            <a:spLocks/>
          </p:cNvSpPr>
          <p:nvPr/>
        </p:nvSpPr>
        <p:spPr bwMode="auto">
          <a:xfrm>
            <a:off x="4426088" y="293627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29" name="Rectangle 332"/>
          <p:cNvSpPr>
            <a:spLocks noChangeArrowheads="1"/>
          </p:cNvSpPr>
          <p:nvPr/>
        </p:nvSpPr>
        <p:spPr bwMode="auto">
          <a:xfrm>
            <a:off x="4422913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30" name="Rectangle 333"/>
          <p:cNvSpPr>
            <a:spLocks noChangeArrowheads="1"/>
          </p:cNvSpPr>
          <p:nvPr/>
        </p:nvSpPr>
        <p:spPr bwMode="auto">
          <a:xfrm>
            <a:off x="4419738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31" name="Freeform 334"/>
          <p:cNvSpPr>
            <a:spLocks/>
          </p:cNvSpPr>
          <p:nvPr/>
        </p:nvSpPr>
        <p:spPr bwMode="auto">
          <a:xfrm>
            <a:off x="4416563" y="3402995"/>
            <a:ext cx="28575" cy="495300"/>
          </a:xfrm>
          <a:custGeom>
            <a:avLst/>
            <a:gdLst>
              <a:gd name="T0" fmla="*/ 2 w 18"/>
              <a:gd name="T1" fmla="*/ 0 h 312"/>
              <a:gd name="T2" fmla="*/ 18 w 18"/>
              <a:gd name="T3" fmla="*/ 0 h 312"/>
              <a:gd name="T4" fmla="*/ 18 w 18"/>
              <a:gd name="T5" fmla="*/ 16 h 312"/>
              <a:gd name="T6" fmla="*/ 16 w 18"/>
              <a:gd name="T7" fmla="*/ 312 h 312"/>
              <a:gd name="T8" fmla="*/ 0 w 18"/>
              <a:gd name="T9" fmla="*/ 312 h 312"/>
              <a:gd name="T10" fmla="*/ 0 w 18"/>
              <a:gd name="T11" fmla="*/ 296 h 312"/>
              <a:gd name="T12" fmla="*/ 2 w 18"/>
              <a:gd name="T1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2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2"/>
                </a:lnTo>
                <a:lnTo>
                  <a:pt x="0" y="312"/>
                </a:lnTo>
                <a:lnTo>
                  <a:pt x="0" y="296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32" name="Rectangle 335"/>
          <p:cNvSpPr>
            <a:spLocks noChangeArrowheads="1"/>
          </p:cNvSpPr>
          <p:nvPr/>
        </p:nvSpPr>
        <p:spPr bwMode="auto">
          <a:xfrm>
            <a:off x="441338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33" name="Rectangle 336"/>
          <p:cNvSpPr>
            <a:spLocks noChangeArrowheads="1"/>
          </p:cNvSpPr>
          <p:nvPr/>
        </p:nvSpPr>
        <p:spPr bwMode="auto">
          <a:xfrm>
            <a:off x="441021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34" name="Rectangle 337"/>
          <p:cNvSpPr>
            <a:spLocks noChangeArrowheads="1"/>
          </p:cNvSpPr>
          <p:nvPr/>
        </p:nvSpPr>
        <p:spPr bwMode="auto">
          <a:xfrm>
            <a:off x="440703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35" name="Rectangle 338"/>
          <p:cNvSpPr>
            <a:spLocks noChangeArrowheads="1"/>
          </p:cNvSpPr>
          <p:nvPr/>
        </p:nvSpPr>
        <p:spPr bwMode="auto">
          <a:xfrm>
            <a:off x="440386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36" name="Rectangle 339"/>
          <p:cNvSpPr>
            <a:spLocks noChangeArrowheads="1"/>
          </p:cNvSpPr>
          <p:nvPr/>
        </p:nvSpPr>
        <p:spPr bwMode="auto">
          <a:xfrm>
            <a:off x="440068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37" name="Rectangle 340"/>
          <p:cNvSpPr>
            <a:spLocks noChangeArrowheads="1"/>
          </p:cNvSpPr>
          <p:nvPr/>
        </p:nvSpPr>
        <p:spPr bwMode="auto">
          <a:xfrm>
            <a:off x="439751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38" name="Rectangle 341"/>
          <p:cNvSpPr>
            <a:spLocks noChangeArrowheads="1"/>
          </p:cNvSpPr>
          <p:nvPr/>
        </p:nvSpPr>
        <p:spPr bwMode="auto">
          <a:xfrm>
            <a:off x="439433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39" name="Rectangle 342"/>
          <p:cNvSpPr>
            <a:spLocks noChangeArrowheads="1"/>
          </p:cNvSpPr>
          <p:nvPr/>
        </p:nvSpPr>
        <p:spPr bwMode="auto">
          <a:xfrm>
            <a:off x="4391163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40" name="Rectangle 343"/>
          <p:cNvSpPr>
            <a:spLocks noChangeArrowheads="1"/>
          </p:cNvSpPr>
          <p:nvPr/>
        </p:nvSpPr>
        <p:spPr bwMode="auto">
          <a:xfrm>
            <a:off x="4387988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41" name="Freeform 344"/>
          <p:cNvSpPr>
            <a:spLocks/>
          </p:cNvSpPr>
          <p:nvPr/>
        </p:nvSpPr>
        <p:spPr bwMode="auto">
          <a:xfrm>
            <a:off x="4384813" y="3872895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42" name="Rectangle 345"/>
          <p:cNvSpPr>
            <a:spLocks noChangeArrowheads="1"/>
          </p:cNvSpPr>
          <p:nvPr/>
        </p:nvSpPr>
        <p:spPr bwMode="auto">
          <a:xfrm>
            <a:off x="43816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43" name="Rectangle 346"/>
          <p:cNvSpPr>
            <a:spLocks noChangeArrowheads="1"/>
          </p:cNvSpPr>
          <p:nvPr/>
        </p:nvSpPr>
        <p:spPr bwMode="auto">
          <a:xfrm>
            <a:off x="43784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44" name="Rectangle 347"/>
          <p:cNvSpPr>
            <a:spLocks noChangeArrowheads="1"/>
          </p:cNvSpPr>
          <p:nvPr/>
        </p:nvSpPr>
        <p:spPr bwMode="auto">
          <a:xfrm>
            <a:off x="43752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45" name="Rectangle 348"/>
          <p:cNvSpPr>
            <a:spLocks noChangeArrowheads="1"/>
          </p:cNvSpPr>
          <p:nvPr/>
        </p:nvSpPr>
        <p:spPr bwMode="auto">
          <a:xfrm>
            <a:off x="43721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46" name="Rectangle 349"/>
          <p:cNvSpPr>
            <a:spLocks noChangeArrowheads="1"/>
          </p:cNvSpPr>
          <p:nvPr/>
        </p:nvSpPr>
        <p:spPr bwMode="auto">
          <a:xfrm>
            <a:off x="43689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47" name="Rectangle 350"/>
          <p:cNvSpPr>
            <a:spLocks noChangeArrowheads="1"/>
          </p:cNvSpPr>
          <p:nvPr/>
        </p:nvSpPr>
        <p:spPr bwMode="auto">
          <a:xfrm>
            <a:off x="43657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48" name="Rectangle 351"/>
          <p:cNvSpPr>
            <a:spLocks noChangeArrowheads="1"/>
          </p:cNvSpPr>
          <p:nvPr/>
        </p:nvSpPr>
        <p:spPr bwMode="auto">
          <a:xfrm>
            <a:off x="43625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49" name="Rectangle 352"/>
          <p:cNvSpPr>
            <a:spLocks noChangeArrowheads="1"/>
          </p:cNvSpPr>
          <p:nvPr/>
        </p:nvSpPr>
        <p:spPr bwMode="auto">
          <a:xfrm>
            <a:off x="43594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50" name="Rectangle 353"/>
          <p:cNvSpPr>
            <a:spLocks noChangeArrowheads="1"/>
          </p:cNvSpPr>
          <p:nvPr/>
        </p:nvSpPr>
        <p:spPr bwMode="auto">
          <a:xfrm>
            <a:off x="43562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51" name="Rectangle 354"/>
          <p:cNvSpPr>
            <a:spLocks noChangeArrowheads="1"/>
          </p:cNvSpPr>
          <p:nvPr/>
        </p:nvSpPr>
        <p:spPr bwMode="auto">
          <a:xfrm>
            <a:off x="43530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52" name="Rectangle 355"/>
          <p:cNvSpPr>
            <a:spLocks noChangeArrowheads="1"/>
          </p:cNvSpPr>
          <p:nvPr/>
        </p:nvSpPr>
        <p:spPr bwMode="auto">
          <a:xfrm>
            <a:off x="43498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53" name="Rectangle 356"/>
          <p:cNvSpPr>
            <a:spLocks noChangeArrowheads="1"/>
          </p:cNvSpPr>
          <p:nvPr/>
        </p:nvSpPr>
        <p:spPr bwMode="auto">
          <a:xfrm>
            <a:off x="43467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54" name="Rectangle 357"/>
          <p:cNvSpPr>
            <a:spLocks noChangeArrowheads="1"/>
          </p:cNvSpPr>
          <p:nvPr/>
        </p:nvSpPr>
        <p:spPr bwMode="auto">
          <a:xfrm>
            <a:off x="43435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55" name="Rectangle 358"/>
          <p:cNvSpPr>
            <a:spLocks noChangeArrowheads="1"/>
          </p:cNvSpPr>
          <p:nvPr/>
        </p:nvSpPr>
        <p:spPr bwMode="auto">
          <a:xfrm>
            <a:off x="43403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56" name="Rectangle 359"/>
          <p:cNvSpPr>
            <a:spLocks noChangeArrowheads="1"/>
          </p:cNvSpPr>
          <p:nvPr/>
        </p:nvSpPr>
        <p:spPr bwMode="auto">
          <a:xfrm>
            <a:off x="43371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57" name="Rectangle 360"/>
          <p:cNvSpPr>
            <a:spLocks noChangeArrowheads="1"/>
          </p:cNvSpPr>
          <p:nvPr/>
        </p:nvSpPr>
        <p:spPr bwMode="auto">
          <a:xfrm>
            <a:off x="43340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58" name="Rectangle 361"/>
          <p:cNvSpPr>
            <a:spLocks noChangeArrowheads="1"/>
          </p:cNvSpPr>
          <p:nvPr/>
        </p:nvSpPr>
        <p:spPr bwMode="auto">
          <a:xfrm>
            <a:off x="43308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59" name="Rectangle 362"/>
          <p:cNvSpPr>
            <a:spLocks noChangeArrowheads="1"/>
          </p:cNvSpPr>
          <p:nvPr/>
        </p:nvSpPr>
        <p:spPr bwMode="auto">
          <a:xfrm>
            <a:off x="43276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60" name="Rectangle 363"/>
          <p:cNvSpPr>
            <a:spLocks noChangeArrowheads="1"/>
          </p:cNvSpPr>
          <p:nvPr/>
        </p:nvSpPr>
        <p:spPr bwMode="auto">
          <a:xfrm>
            <a:off x="43244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61" name="Rectangle 364"/>
          <p:cNvSpPr>
            <a:spLocks noChangeArrowheads="1"/>
          </p:cNvSpPr>
          <p:nvPr/>
        </p:nvSpPr>
        <p:spPr bwMode="auto">
          <a:xfrm>
            <a:off x="43213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62" name="Rectangle 365"/>
          <p:cNvSpPr>
            <a:spLocks noChangeArrowheads="1"/>
          </p:cNvSpPr>
          <p:nvPr/>
        </p:nvSpPr>
        <p:spPr bwMode="auto">
          <a:xfrm>
            <a:off x="43181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63" name="Rectangle 366"/>
          <p:cNvSpPr>
            <a:spLocks noChangeArrowheads="1"/>
          </p:cNvSpPr>
          <p:nvPr/>
        </p:nvSpPr>
        <p:spPr bwMode="auto">
          <a:xfrm>
            <a:off x="43149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64" name="Rectangle 367"/>
          <p:cNvSpPr>
            <a:spLocks noChangeArrowheads="1"/>
          </p:cNvSpPr>
          <p:nvPr/>
        </p:nvSpPr>
        <p:spPr bwMode="auto">
          <a:xfrm>
            <a:off x="43117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65" name="Rectangle 368"/>
          <p:cNvSpPr>
            <a:spLocks noChangeArrowheads="1"/>
          </p:cNvSpPr>
          <p:nvPr/>
        </p:nvSpPr>
        <p:spPr bwMode="auto">
          <a:xfrm>
            <a:off x="43086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66" name="Rectangle 369"/>
          <p:cNvSpPr>
            <a:spLocks noChangeArrowheads="1"/>
          </p:cNvSpPr>
          <p:nvPr/>
        </p:nvSpPr>
        <p:spPr bwMode="auto">
          <a:xfrm>
            <a:off x="43054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67" name="Rectangle 370"/>
          <p:cNvSpPr>
            <a:spLocks noChangeArrowheads="1"/>
          </p:cNvSpPr>
          <p:nvPr/>
        </p:nvSpPr>
        <p:spPr bwMode="auto">
          <a:xfrm>
            <a:off x="43022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68" name="Rectangle 371"/>
          <p:cNvSpPr>
            <a:spLocks noChangeArrowheads="1"/>
          </p:cNvSpPr>
          <p:nvPr/>
        </p:nvSpPr>
        <p:spPr bwMode="auto">
          <a:xfrm>
            <a:off x="42990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69" name="Rectangle 372"/>
          <p:cNvSpPr>
            <a:spLocks noChangeArrowheads="1"/>
          </p:cNvSpPr>
          <p:nvPr/>
        </p:nvSpPr>
        <p:spPr bwMode="auto">
          <a:xfrm>
            <a:off x="42959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70" name="Rectangle 373"/>
          <p:cNvSpPr>
            <a:spLocks noChangeArrowheads="1"/>
          </p:cNvSpPr>
          <p:nvPr/>
        </p:nvSpPr>
        <p:spPr bwMode="auto">
          <a:xfrm>
            <a:off x="42927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71" name="Rectangle 374"/>
          <p:cNvSpPr>
            <a:spLocks noChangeArrowheads="1"/>
          </p:cNvSpPr>
          <p:nvPr/>
        </p:nvSpPr>
        <p:spPr bwMode="auto">
          <a:xfrm>
            <a:off x="42895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72" name="Rectangle 375"/>
          <p:cNvSpPr>
            <a:spLocks noChangeArrowheads="1"/>
          </p:cNvSpPr>
          <p:nvPr/>
        </p:nvSpPr>
        <p:spPr bwMode="auto">
          <a:xfrm>
            <a:off x="42863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73" name="Rectangle 376"/>
          <p:cNvSpPr>
            <a:spLocks noChangeArrowheads="1"/>
          </p:cNvSpPr>
          <p:nvPr/>
        </p:nvSpPr>
        <p:spPr bwMode="auto">
          <a:xfrm>
            <a:off x="42832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74" name="Rectangle 377"/>
          <p:cNvSpPr>
            <a:spLocks noChangeArrowheads="1"/>
          </p:cNvSpPr>
          <p:nvPr/>
        </p:nvSpPr>
        <p:spPr bwMode="auto">
          <a:xfrm>
            <a:off x="42800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75" name="Rectangle 378"/>
          <p:cNvSpPr>
            <a:spLocks noChangeArrowheads="1"/>
          </p:cNvSpPr>
          <p:nvPr/>
        </p:nvSpPr>
        <p:spPr bwMode="auto">
          <a:xfrm>
            <a:off x="427686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76" name="Rectangle 379"/>
          <p:cNvSpPr>
            <a:spLocks noChangeArrowheads="1"/>
          </p:cNvSpPr>
          <p:nvPr/>
        </p:nvSpPr>
        <p:spPr bwMode="auto">
          <a:xfrm>
            <a:off x="427368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77" name="Rectangle 380"/>
          <p:cNvSpPr>
            <a:spLocks noChangeArrowheads="1"/>
          </p:cNvSpPr>
          <p:nvPr/>
        </p:nvSpPr>
        <p:spPr bwMode="auto">
          <a:xfrm>
            <a:off x="4270513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78" name="Rectangle 381"/>
          <p:cNvSpPr>
            <a:spLocks noChangeArrowheads="1"/>
          </p:cNvSpPr>
          <p:nvPr/>
        </p:nvSpPr>
        <p:spPr bwMode="auto">
          <a:xfrm>
            <a:off x="4267338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79" name="Freeform 382"/>
          <p:cNvSpPr>
            <a:spLocks/>
          </p:cNvSpPr>
          <p:nvPr/>
        </p:nvSpPr>
        <p:spPr bwMode="auto">
          <a:xfrm>
            <a:off x="4264163" y="433962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80" name="Rectangle 383"/>
          <p:cNvSpPr>
            <a:spLocks noChangeArrowheads="1"/>
          </p:cNvSpPr>
          <p:nvPr/>
        </p:nvSpPr>
        <p:spPr bwMode="auto">
          <a:xfrm>
            <a:off x="426098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81" name="Rectangle 384"/>
          <p:cNvSpPr>
            <a:spLocks noChangeArrowheads="1"/>
          </p:cNvSpPr>
          <p:nvPr/>
        </p:nvSpPr>
        <p:spPr bwMode="auto">
          <a:xfrm>
            <a:off x="425781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82" name="Rectangle 385"/>
          <p:cNvSpPr>
            <a:spLocks noChangeArrowheads="1"/>
          </p:cNvSpPr>
          <p:nvPr/>
        </p:nvSpPr>
        <p:spPr bwMode="auto">
          <a:xfrm>
            <a:off x="425463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83" name="Rectangle 386"/>
          <p:cNvSpPr>
            <a:spLocks noChangeArrowheads="1"/>
          </p:cNvSpPr>
          <p:nvPr/>
        </p:nvSpPr>
        <p:spPr bwMode="auto">
          <a:xfrm>
            <a:off x="425146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84" name="Rectangle 387"/>
          <p:cNvSpPr>
            <a:spLocks noChangeArrowheads="1"/>
          </p:cNvSpPr>
          <p:nvPr/>
        </p:nvSpPr>
        <p:spPr bwMode="auto">
          <a:xfrm>
            <a:off x="424828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85" name="Rectangle 388"/>
          <p:cNvSpPr>
            <a:spLocks noChangeArrowheads="1"/>
          </p:cNvSpPr>
          <p:nvPr/>
        </p:nvSpPr>
        <p:spPr bwMode="auto">
          <a:xfrm>
            <a:off x="424511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86" name="Rectangle 389"/>
          <p:cNvSpPr>
            <a:spLocks noChangeArrowheads="1"/>
          </p:cNvSpPr>
          <p:nvPr/>
        </p:nvSpPr>
        <p:spPr bwMode="auto">
          <a:xfrm>
            <a:off x="424193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87" name="Rectangle 390"/>
          <p:cNvSpPr>
            <a:spLocks noChangeArrowheads="1"/>
          </p:cNvSpPr>
          <p:nvPr/>
        </p:nvSpPr>
        <p:spPr bwMode="auto">
          <a:xfrm>
            <a:off x="423876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88" name="Rectangle 391"/>
          <p:cNvSpPr>
            <a:spLocks noChangeArrowheads="1"/>
          </p:cNvSpPr>
          <p:nvPr/>
        </p:nvSpPr>
        <p:spPr bwMode="auto">
          <a:xfrm>
            <a:off x="423558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89" name="Rectangle 392"/>
          <p:cNvSpPr>
            <a:spLocks noChangeArrowheads="1"/>
          </p:cNvSpPr>
          <p:nvPr/>
        </p:nvSpPr>
        <p:spPr bwMode="auto">
          <a:xfrm>
            <a:off x="423241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90" name="Rectangle 393"/>
          <p:cNvSpPr>
            <a:spLocks noChangeArrowheads="1"/>
          </p:cNvSpPr>
          <p:nvPr/>
        </p:nvSpPr>
        <p:spPr bwMode="auto">
          <a:xfrm>
            <a:off x="422923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91" name="Rectangle 394"/>
          <p:cNvSpPr>
            <a:spLocks noChangeArrowheads="1"/>
          </p:cNvSpPr>
          <p:nvPr/>
        </p:nvSpPr>
        <p:spPr bwMode="auto">
          <a:xfrm>
            <a:off x="422606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92" name="Rectangle 395"/>
          <p:cNvSpPr>
            <a:spLocks noChangeArrowheads="1"/>
          </p:cNvSpPr>
          <p:nvPr/>
        </p:nvSpPr>
        <p:spPr bwMode="auto">
          <a:xfrm>
            <a:off x="422288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93" name="Rectangle 396"/>
          <p:cNvSpPr>
            <a:spLocks noChangeArrowheads="1"/>
          </p:cNvSpPr>
          <p:nvPr/>
        </p:nvSpPr>
        <p:spPr bwMode="auto">
          <a:xfrm>
            <a:off x="421971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94" name="Rectangle 397"/>
          <p:cNvSpPr>
            <a:spLocks noChangeArrowheads="1"/>
          </p:cNvSpPr>
          <p:nvPr/>
        </p:nvSpPr>
        <p:spPr bwMode="auto">
          <a:xfrm>
            <a:off x="421653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95" name="Rectangle 398"/>
          <p:cNvSpPr>
            <a:spLocks noChangeArrowheads="1"/>
          </p:cNvSpPr>
          <p:nvPr/>
        </p:nvSpPr>
        <p:spPr bwMode="auto">
          <a:xfrm>
            <a:off x="421336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96" name="Rectangle 399"/>
          <p:cNvSpPr>
            <a:spLocks noChangeArrowheads="1"/>
          </p:cNvSpPr>
          <p:nvPr/>
        </p:nvSpPr>
        <p:spPr bwMode="auto">
          <a:xfrm>
            <a:off x="421018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97" name="Rectangle 400"/>
          <p:cNvSpPr>
            <a:spLocks noChangeArrowheads="1"/>
          </p:cNvSpPr>
          <p:nvPr/>
        </p:nvSpPr>
        <p:spPr bwMode="auto">
          <a:xfrm>
            <a:off x="4207013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98" name="Rectangle 401"/>
          <p:cNvSpPr>
            <a:spLocks noChangeArrowheads="1"/>
          </p:cNvSpPr>
          <p:nvPr/>
        </p:nvSpPr>
        <p:spPr bwMode="auto">
          <a:xfrm>
            <a:off x="4203838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399" name="Freeform 402"/>
          <p:cNvSpPr>
            <a:spLocks/>
          </p:cNvSpPr>
          <p:nvPr/>
        </p:nvSpPr>
        <p:spPr bwMode="auto">
          <a:xfrm>
            <a:off x="4200663" y="4806345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00" name="Rectangle 403"/>
          <p:cNvSpPr>
            <a:spLocks noChangeArrowheads="1"/>
          </p:cNvSpPr>
          <p:nvPr/>
        </p:nvSpPr>
        <p:spPr bwMode="auto">
          <a:xfrm>
            <a:off x="41974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01" name="Rectangle 404"/>
          <p:cNvSpPr>
            <a:spLocks noChangeArrowheads="1"/>
          </p:cNvSpPr>
          <p:nvPr/>
        </p:nvSpPr>
        <p:spPr bwMode="auto">
          <a:xfrm>
            <a:off x="41943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02" name="Rectangle 405"/>
          <p:cNvSpPr>
            <a:spLocks noChangeArrowheads="1"/>
          </p:cNvSpPr>
          <p:nvPr/>
        </p:nvSpPr>
        <p:spPr bwMode="auto">
          <a:xfrm>
            <a:off x="4194313" y="4806345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03" name="Freeform 406"/>
          <p:cNvSpPr>
            <a:spLocks/>
          </p:cNvSpPr>
          <p:nvPr/>
        </p:nvSpPr>
        <p:spPr bwMode="auto">
          <a:xfrm>
            <a:off x="4191138" y="4806345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04" name="Rectangle 408"/>
          <p:cNvSpPr>
            <a:spLocks noChangeArrowheads="1"/>
          </p:cNvSpPr>
          <p:nvPr/>
        </p:nvSpPr>
        <p:spPr bwMode="auto">
          <a:xfrm>
            <a:off x="41879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05" name="Rectangle 409"/>
          <p:cNvSpPr>
            <a:spLocks noChangeArrowheads="1"/>
          </p:cNvSpPr>
          <p:nvPr/>
        </p:nvSpPr>
        <p:spPr bwMode="auto">
          <a:xfrm>
            <a:off x="41847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06" name="Rectangle 410"/>
          <p:cNvSpPr>
            <a:spLocks noChangeArrowheads="1"/>
          </p:cNvSpPr>
          <p:nvPr/>
        </p:nvSpPr>
        <p:spPr bwMode="auto">
          <a:xfrm>
            <a:off x="41816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07" name="Rectangle 411"/>
          <p:cNvSpPr>
            <a:spLocks noChangeArrowheads="1"/>
          </p:cNvSpPr>
          <p:nvPr/>
        </p:nvSpPr>
        <p:spPr bwMode="auto">
          <a:xfrm>
            <a:off x="41784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08" name="Rectangle 412"/>
          <p:cNvSpPr>
            <a:spLocks noChangeArrowheads="1"/>
          </p:cNvSpPr>
          <p:nvPr/>
        </p:nvSpPr>
        <p:spPr bwMode="auto">
          <a:xfrm>
            <a:off x="41752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09" name="Rectangle 413"/>
          <p:cNvSpPr>
            <a:spLocks noChangeArrowheads="1"/>
          </p:cNvSpPr>
          <p:nvPr/>
        </p:nvSpPr>
        <p:spPr bwMode="auto">
          <a:xfrm>
            <a:off x="41720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10" name="Rectangle 414"/>
          <p:cNvSpPr>
            <a:spLocks noChangeArrowheads="1"/>
          </p:cNvSpPr>
          <p:nvPr/>
        </p:nvSpPr>
        <p:spPr bwMode="auto">
          <a:xfrm>
            <a:off x="41689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11" name="Rectangle 415"/>
          <p:cNvSpPr>
            <a:spLocks noChangeArrowheads="1"/>
          </p:cNvSpPr>
          <p:nvPr/>
        </p:nvSpPr>
        <p:spPr bwMode="auto">
          <a:xfrm>
            <a:off x="41657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12" name="Rectangle 416"/>
          <p:cNvSpPr>
            <a:spLocks noChangeArrowheads="1"/>
          </p:cNvSpPr>
          <p:nvPr/>
        </p:nvSpPr>
        <p:spPr bwMode="auto">
          <a:xfrm>
            <a:off x="41625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13" name="Rectangle 417"/>
          <p:cNvSpPr>
            <a:spLocks noChangeArrowheads="1"/>
          </p:cNvSpPr>
          <p:nvPr/>
        </p:nvSpPr>
        <p:spPr bwMode="auto">
          <a:xfrm>
            <a:off x="41593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14" name="Rectangle 418"/>
          <p:cNvSpPr>
            <a:spLocks noChangeArrowheads="1"/>
          </p:cNvSpPr>
          <p:nvPr/>
        </p:nvSpPr>
        <p:spPr bwMode="auto">
          <a:xfrm>
            <a:off x="41562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15" name="Rectangle 419"/>
          <p:cNvSpPr>
            <a:spLocks noChangeArrowheads="1"/>
          </p:cNvSpPr>
          <p:nvPr/>
        </p:nvSpPr>
        <p:spPr bwMode="auto">
          <a:xfrm>
            <a:off x="41530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16" name="Rectangle 420"/>
          <p:cNvSpPr>
            <a:spLocks noChangeArrowheads="1"/>
          </p:cNvSpPr>
          <p:nvPr/>
        </p:nvSpPr>
        <p:spPr bwMode="auto">
          <a:xfrm>
            <a:off x="41498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17" name="Rectangle 421"/>
          <p:cNvSpPr>
            <a:spLocks noChangeArrowheads="1"/>
          </p:cNvSpPr>
          <p:nvPr/>
        </p:nvSpPr>
        <p:spPr bwMode="auto">
          <a:xfrm>
            <a:off x="41466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18" name="Rectangle 422"/>
          <p:cNvSpPr>
            <a:spLocks noChangeArrowheads="1"/>
          </p:cNvSpPr>
          <p:nvPr/>
        </p:nvSpPr>
        <p:spPr bwMode="auto">
          <a:xfrm>
            <a:off x="41435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19" name="Rectangle 423"/>
          <p:cNvSpPr>
            <a:spLocks noChangeArrowheads="1"/>
          </p:cNvSpPr>
          <p:nvPr/>
        </p:nvSpPr>
        <p:spPr bwMode="auto">
          <a:xfrm>
            <a:off x="41403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20" name="Rectangle 424"/>
          <p:cNvSpPr>
            <a:spLocks noChangeArrowheads="1"/>
          </p:cNvSpPr>
          <p:nvPr/>
        </p:nvSpPr>
        <p:spPr bwMode="auto">
          <a:xfrm>
            <a:off x="41371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21" name="Rectangle 425"/>
          <p:cNvSpPr>
            <a:spLocks noChangeArrowheads="1"/>
          </p:cNvSpPr>
          <p:nvPr/>
        </p:nvSpPr>
        <p:spPr bwMode="auto">
          <a:xfrm>
            <a:off x="41339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22" name="Rectangle 426"/>
          <p:cNvSpPr>
            <a:spLocks noChangeArrowheads="1"/>
          </p:cNvSpPr>
          <p:nvPr/>
        </p:nvSpPr>
        <p:spPr bwMode="auto">
          <a:xfrm>
            <a:off x="41308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23" name="Rectangle 427"/>
          <p:cNvSpPr>
            <a:spLocks noChangeArrowheads="1"/>
          </p:cNvSpPr>
          <p:nvPr/>
        </p:nvSpPr>
        <p:spPr bwMode="auto">
          <a:xfrm>
            <a:off x="41276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24" name="Rectangle 428"/>
          <p:cNvSpPr>
            <a:spLocks noChangeArrowheads="1"/>
          </p:cNvSpPr>
          <p:nvPr/>
        </p:nvSpPr>
        <p:spPr bwMode="auto">
          <a:xfrm>
            <a:off x="41244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25" name="Rectangle 429"/>
          <p:cNvSpPr>
            <a:spLocks noChangeArrowheads="1"/>
          </p:cNvSpPr>
          <p:nvPr/>
        </p:nvSpPr>
        <p:spPr bwMode="auto">
          <a:xfrm>
            <a:off x="41212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26" name="Rectangle 430"/>
          <p:cNvSpPr>
            <a:spLocks noChangeArrowheads="1"/>
          </p:cNvSpPr>
          <p:nvPr/>
        </p:nvSpPr>
        <p:spPr bwMode="auto">
          <a:xfrm>
            <a:off x="41181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27" name="Rectangle 431"/>
          <p:cNvSpPr>
            <a:spLocks noChangeArrowheads="1"/>
          </p:cNvSpPr>
          <p:nvPr/>
        </p:nvSpPr>
        <p:spPr bwMode="auto">
          <a:xfrm>
            <a:off x="41149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28" name="Rectangle 432"/>
          <p:cNvSpPr>
            <a:spLocks noChangeArrowheads="1"/>
          </p:cNvSpPr>
          <p:nvPr/>
        </p:nvSpPr>
        <p:spPr bwMode="auto">
          <a:xfrm>
            <a:off x="41117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29" name="Rectangle 433"/>
          <p:cNvSpPr>
            <a:spLocks noChangeArrowheads="1"/>
          </p:cNvSpPr>
          <p:nvPr/>
        </p:nvSpPr>
        <p:spPr bwMode="auto">
          <a:xfrm>
            <a:off x="41085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30" name="Rectangle 434"/>
          <p:cNvSpPr>
            <a:spLocks noChangeArrowheads="1"/>
          </p:cNvSpPr>
          <p:nvPr/>
        </p:nvSpPr>
        <p:spPr bwMode="auto">
          <a:xfrm>
            <a:off x="41054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31" name="Rectangle 435"/>
          <p:cNvSpPr>
            <a:spLocks noChangeArrowheads="1"/>
          </p:cNvSpPr>
          <p:nvPr/>
        </p:nvSpPr>
        <p:spPr bwMode="auto">
          <a:xfrm>
            <a:off x="41022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32" name="Rectangle 436"/>
          <p:cNvSpPr>
            <a:spLocks noChangeArrowheads="1"/>
          </p:cNvSpPr>
          <p:nvPr/>
        </p:nvSpPr>
        <p:spPr bwMode="auto">
          <a:xfrm>
            <a:off x="40990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33" name="Rectangle 437"/>
          <p:cNvSpPr>
            <a:spLocks noChangeArrowheads="1"/>
          </p:cNvSpPr>
          <p:nvPr/>
        </p:nvSpPr>
        <p:spPr bwMode="auto">
          <a:xfrm>
            <a:off x="40958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34" name="Rectangle 438"/>
          <p:cNvSpPr>
            <a:spLocks noChangeArrowheads="1"/>
          </p:cNvSpPr>
          <p:nvPr/>
        </p:nvSpPr>
        <p:spPr bwMode="auto">
          <a:xfrm>
            <a:off x="40927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35" name="Rectangle 439"/>
          <p:cNvSpPr>
            <a:spLocks noChangeArrowheads="1"/>
          </p:cNvSpPr>
          <p:nvPr/>
        </p:nvSpPr>
        <p:spPr bwMode="auto">
          <a:xfrm>
            <a:off x="40895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36" name="Rectangle 440"/>
          <p:cNvSpPr>
            <a:spLocks noChangeArrowheads="1"/>
          </p:cNvSpPr>
          <p:nvPr/>
        </p:nvSpPr>
        <p:spPr bwMode="auto">
          <a:xfrm>
            <a:off x="40863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37" name="Rectangle 441"/>
          <p:cNvSpPr>
            <a:spLocks noChangeArrowheads="1"/>
          </p:cNvSpPr>
          <p:nvPr/>
        </p:nvSpPr>
        <p:spPr bwMode="auto">
          <a:xfrm>
            <a:off x="40831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38" name="Rectangle 442"/>
          <p:cNvSpPr>
            <a:spLocks noChangeArrowheads="1"/>
          </p:cNvSpPr>
          <p:nvPr/>
        </p:nvSpPr>
        <p:spPr bwMode="auto">
          <a:xfrm>
            <a:off x="40800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39" name="Rectangle 443"/>
          <p:cNvSpPr>
            <a:spLocks noChangeArrowheads="1"/>
          </p:cNvSpPr>
          <p:nvPr/>
        </p:nvSpPr>
        <p:spPr bwMode="auto">
          <a:xfrm>
            <a:off x="40768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40" name="Rectangle 444"/>
          <p:cNvSpPr>
            <a:spLocks noChangeArrowheads="1"/>
          </p:cNvSpPr>
          <p:nvPr/>
        </p:nvSpPr>
        <p:spPr bwMode="auto">
          <a:xfrm>
            <a:off x="40736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41" name="Rectangle 445"/>
          <p:cNvSpPr>
            <a:spLocks noChangeArrowheads="1"/>
          </p:cNvSpPr>
          <p:nvPr/>
        </p:nvSpPr>
        <p:spPr bwMode="auto">
          <a:xfrm>
            <a:off x="40704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42" name="Rectangle 446"/>
          <p:cNvSpPr>
            <a:spLocks noChangeArrowheads="1"/>
          </p:cNvSpPr>
          <p:nvPr/>
        </p:nvSpPr>
        <p:spPr bwMode="auto">
          <a:xfrm>
            <a:off x="40673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43" name="Rectangle 447"/>
          <p:cNvSpPr>
            <a:spLocks noChangeArrowheads="1"/>
          </p:cNvSpPr>
          <p:nvPr/>
        </p:nvSpPr>
        <p:spPr bwMode="auto">
          <a:xfrm>
            <a:off x="40641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44" name="Rectangle 448"/>
          <p:cNvSpPr>
            <a:spLocks noChangeArrowheads="1"/>
          </p:cNvSpPr>
          <p:nvPr/>
        </p:nvSpPr>
        <p:spPr bwMode="auto">
          <a:xfrm>
            <a:off x="40609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45" name="Rectangle 449"/>
          <p:cNvSpPr>
            <a:spLocks noChangeArrowheads="1"/>
          </p:cNvSpPr>
          <p:nvPr/>
        </p:nvSpPr>
        <p:spPr bwMode="auto">
          <a:xfrm>
            <a:off x="40577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46" name="Rectangle 450"/>
          <p:cNvSpPr>
            <a:spLocks noChangeArrowheads="1"/>
          </p:cNvSpPr>
          <p:nvPr/>
        </p:nvSpPr>
        <p:spPr bwMode="auto">
          <a:xfrm>
            <a:off x="40546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47" name="Rectangle 451"/>
          <p:cNvSpPr>
            <a:spLocks noChangeArrowheads="1"/>
          </p:cNvSpPr>
          <p:nvPr/>
        </p:nvSpPr>
        <p:spPr bwMode="auto">
          <a:xfrm>
            <a:off x="40514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48" name="Rectangle 452"/>
          <p:cNvSpPr>
            <a:spLocks noChangeArrowheads="1"/>
          </p:cNvSpPr>
          <p:nvPr/>
        </p:nvSpPr>
        <p:spPr bwMode="auto">
          <a:xfrm>
            <a:off x="40482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49" name="Rectangle 453"/>
          <p:cNvSpPr>
            <a:spLocks noChangeArrowheads="1"/>
          </p:cNvSpPr>
          <p:nvPr/>
        </p:nvSpPr>
        <p:spPr bwMode="auto">
          <a:xfrm>
            <a:off x="40450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50" name="Rectangle 454"/>
          <p:cNvSpPr>
            <a:spLocks noChangeArrowheads="1"/>
          </p:cNvSpPr>
          <p:nvPr/>
        </p:nvSpPr>
        <p:spPr bwMode="auto">
          <a:xfrm>
            <a:off x="40419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51" name="Rectangle 455"/>
          <p:cNvSpPr>
            <a:spLocks noChangeArrowheads="1"/>
          </p:cNvSpPr>
          <p:nvPr/>
        </p:nvSpPr>
        <p:spPr bwMode="auto">
          <a:xfrm>
            <a:off x="40387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52" name="Rectangle 456"/>
          <p:cNvSpPr>
            <a:spLocks noChangeArrowheads="1"/>
          </p:cNvSpPr>
          <p:nvPr/>
        </p:nvSpPr>
        <p:spPr bwMode="auto">
          <a:xfrm>
            <a:off x="40355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53" name="Rectangle 457"/>
          <p:cNvSpPr>
            <a:spLocks noChangeArrowheads="1"/>
          </p:cNvSpPr>
          <p:nvPr/>
        </p:nvSpPr>
        <p:spPr bwMode="auto">
          <a:xfrm>
            <a:off x="40323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54" name="Rectangle 458"/>
          <p:cNvSpPr>
            <a:spLocks noChangeArrowheads="1"/>
          </p:cNvSpPr>
          <p:nvPr/>
        </p:nvSpPr>
        <p:spPr bwMode="auto">
          <a:xfrm>
            <a:off x="40292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55" name="Rectangle 459"/>
          <p:cNvSpPr>
            <a:spLocks noChangeArrowheads="1"/>
          </p:cNvSpPr>
          <p:nvPr/>
        </p:nvSpPr>
        <p:spPr bwMode="auto">
          <a:xfrm>
            <a:off x="40260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56" name="Rectangle 460"/>
          <p:cNvSpPr>
            <a:spLocks noChangeArrowheads="1"/>
          </p:cNvSpPr>
          <p:nvPr/>
        </p:nvSpPr>
        <p:spPr bwMode="auto">
          <a:xfrm>
            <a:off x="402286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57" name="Rectangle 461"/>
          <p:cNvSpPr>
            <a:spLocks noChangeArrowheads="1"/>
          </p:cNvSpPr>
          <p:nvPr/>
        </p:nvSpPr>
        <p:spPr bwMode="auto">
          <a:xfrm>
            <a:off x="401968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58" name="Rectangle 462"/>
          <p:cNvSpPr>
            <a:spLocks noChangeArrowheads="1"/>
          </p:cNvSpPr>
          <p:nvPr/>
        </p:nvSpPr>
        <p:spPr bwMode="auto">
          <a:xfrm>
            <a:off x="4016513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59" name="Rectangle 463"/>
          <p:cNvSpPr>
            <a:spLocks noChangeArrowheads="1"/>
          </p:cNvSpPr>
          <p:nvPr/>
        </p:nvSpPr>
        <p:spPr bwMode="auto">
          <a:xfrm>
            <a:off x="4013338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60" name="Rectangle 464"/>
          <p:cNvSpPr>
            <a:spLocks noChangeArrowheads="1"/>
          </p:cNvSpPr>
          <p:nvPr/>
        </p:nvSpPr>
        <p:spPr bwMode="auto">
          <a:xfrm>
            <a:off x="4011750" y="5273070"/>
            <a:ext cx="26988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61" name="Rectangle 465"/>
          <p:cNvSpPr>
            <a:spLocks noChangeArrowheads="1"/>
          </p:cNvSpPr>
          <p:nvPr/>
        </p:nvSpPr>
        <p:spPr bwMode="auto">
          <a:xfrm>
            <a:off x="4008575" y="5273070"/>
            <a:ext cx="26988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62" name="Rectangle 466"/>
          <p:cNvSpPr>
            <a:spLocks noChangeArrowheads="1"/>
          </p:cNvSpPr>
          <p:nvPr/>
        </p:nvSpPr>
        <p:spPr bwMode="auto">
          <a:xfrm>
            <a:off x="4005400" y="5273070"/>
            <a:ext cx="26988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63" name="Rectangle 467"/>
          <p:cNvSpPr>
            <a:spLocks noChangeArrowheads="1"/>
          </p:cNvSpPr>
          <p:nvPr/>
        </p:nvSpPr>
        <p:spPr bwMode="auto">
          <a:xfrm>
            <a:off x="4002225" y="5273070"/>
            <a:ext cx="26988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64" name="Rectangle 468"/>
          <p:cNvSpPr>
            <a:spLocks noChangeArrowheads="1"/>
          </p:cNvSpPr>
          <p:nvPr/>
        </p:nvSpPr>
        <p:spPr bwMode="auto">
          <a:xfrm>
            <a:off x="3999050" y="5273070"/>
            <a:ext cx="26988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65" name="Rectangle 469"/>
          <p:cNvSpPr>
            <a:spLocks noChangeArrowheads="1"/>
          </p:cNvSpPr>
          <p:nvPr/>
        </p:nvSpPr>
        <p:spPr bwMode="auto">
          <a:xfrm>
            <a:off x="3995875" y="5273070"/>
            <a:ext cx="26988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66" name="Rectangle 470"/>
          <p:cNvSpPr>
            <a:spLocks noChangeArrowheads="1"/>
          </p:cNvSpPr>
          <p:nvPr/>
        </p:nvSpPr>
        <p:spPr bwMode="auto">
          <a:xfrm>
            <a:off x="3992700" y="5273070"/>
            <a:ext cx="26988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67" name="Rectangle 471"/>
          <p:cNvSpPr>
            <a:spLocks noChangeArrowheads="1"/>
          </p:cNvSpPr>
          <p:nvPr/>
        </p:nvSpPr>
        <p:spPr bwMode="auto">
          <a:xfrm>
            <a:off x="3989525" y="5273070"/>
            <a:ext cx="26988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68" name="Rectangle 472"/>
          <p:cNvSpPr>
            <a:spLocks noChangeArrowheads="1"/>
          </p:cNvSpPr>
          <p:nvPr/>
        </p:nvSpPr>
        <p:spPr bwMode="auto">
          <a:xfrm>
            <a:off x="3986350" y="5273070"/>
            <a:ext cx="26988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69" name="Rectangle 473"/>
          <p:cNvSpPr>
            <a:spLocks noChangeArrowheads="1"/>
          </p:cNvSpPr>
          <p:nvPr/>
        </p:nvSpPr>
        <p:spPr bwMode="auto">
          <a:xfrm>
            <a:off x="39831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70" name="Rectangle 474"/>
          <p:cNvSpPr>
            <a:spLocks noChangeArrowheads="1"/>
          </p:cNvSpPr>
          <p:nvPr/>
        </p:nvSpPr>
        <p:spPr bwMode="auto">
          <a:xfrm>
            <a:off x="39800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71" name="Rectangle 475"/>
          <p:cNvSpPr>
            <a:spLocks noChangeArrowheads="1"/>
          </p:cNvSpPr>
          <p:nvPr/>
        </p:nvSpPr>
        <p:spPr bwMode="auto">
          <a:xfrm>
            <a:off x="39768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72" name="Rectangle 476"/>
          <p:cNvSpPr>
            <a:spLocks noChangeArrowheads="1"/>
          </p:cNvSpPr>
          <p:nvPr/>
        </p:nvSpPr>
        <p:spPr bwMode="auto">
          <a:xfrm>
            <a:off x="39736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73" name="Rectangle 477"/>
          <p:cNvSpPr>
            <a:spLocks noChangeArrowheads="1"/>
          </p:cNvSpPr>
          <p:nvPr/>
        </p:nvSpPr>
        <p:spPr bwMode="auto">
          <a:xfrm>
            <a:off x="39704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74" name="Rectangle 478"/>
          <p:cNvSpPr>
            <a:spLocks noChangeArrowheads="1"/>
          </p:cNvSpPr>
          <p:nvPr/>
        </p:nvSpPr>
        <p:spPr bwMode="auto">
          <a:xfrm>
            <a:off x="39673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75" name="Rectangle 479"/>
          <p:cNvSpPr>
            <a:spLocks noChangeArrowheads="1"/>
          </p:cNvSpPr>
          <p:nvPr/>
        </p:nvSpPr>
        <p:spPr bwMode="auto">
          <a:xfrm>
            <a:off x="39641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76" name="Rectangle 480"/>
          <p:cNvSpPr>
            <a:spLocks noChangeArrowheads="1"/>
          </p:cNvSpPr>
          <p:nvPr/>
        </p:nvSpPr>
        <p:spPr bwMode="auto">
          <a:xfrm>
            <a:off x="39609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77" name="Rectangle 481"/>
          <p:cNvSpPr>
            <a:spLocks noChangeArrowheads="1"/>
          </p:cNvSpPr>
          <p:nvPr/>
        </p:nvSpPr>
        <p:spPr bwMode="auto">
          <a:xfrm>
            <a:off x="39577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78" name="Rectangle 482"/>
          <p:cNvSpPr>
            <a:spLocks noChangeArrowheads="1"/>
          </p:cNvSpPr>
          <p:nvPr/>
        </p:nvSpPr>
        <p:spPr bwMode="auto">
          <a:xfrm>
            <a:off x="39546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79" name="Rectangle 483"/>
          <p:cNvSpPr>
            <a:spLocks noChangeArrowheads="1"/>
          </p:cNvSpPr>
          <p:nvPr/>
        </p:nvSpPr>
        <p:spPr bwMode="auto">
          <a:xfrm>
            <a:off x="39514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80" name="Rectangle 484"/>
          <p:cNvSpPr>
            <a:spLocks noChangeArrowheads="1"/>
          </p:cNvSpPr>
          <p:nvPr/>
        </p:nvSpPr>
        <p:spPr bwMode="auto">
          <a:xfrm>
            <a:off x="39482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81" name="Rectangle 485"/>
          <p:cNvSpPr>
            <a:spLocks noChangeArrowheads="1"/>
          </p:cNvSpPr>
          <p:nvPr/>
        </p:nvSpPr>
        <p:spPr bwMode="auto">
          <a:xfrm>
            <a:off x="39450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82" name="Rectangle 486"/>
          <p:cNvSpPr>
            <a:spLocks noChangeArrowheads="1"/>
          </p:cNvSpPr>
          <p:nvPr/>
        </p:nvSpPr>
        <p:spPr bwMode="auto">
          <a:xfrm>
            <a:off x="39419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83" name="Rectangle 487"/>
          <p:cNvSpPr>
            <a:spLocks noChangeArrowheads="1"/>
          </p:cNvSpPr>
          <p:nvPr/>
        </p:nvSpPr>
        <p:spPr bwMode="auto">
          <a:xfrm>
            <a:off x="39387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84" name="Rectangle 488"/>
          <p:cNvSpPr>
            <a:spLocks noChangeArrowheads="1"/>
          </p:cNvSpPr>
          <p:nvPr/>
        </p:nvSpPr>
        <p:spPr bwMode="auto">
          <a:xfrm>
            <a:off x="39355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85" name="Rectangle 489"/>
          <p:cNvSpPr>
            <a:spLocks noChangeArrowheads="1"/>
          </p:cNvSpPr>
          <p:nvPr/>
        </p:nvSpPr>
        <p:spPr bwMode="auto">
          <a:xfrm>
            <a:off x="39323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86" name="Rectangle 490"/>
          <p:cNvSpPr>
            <a:spLocks noChangeArrowheads="1"/>
          </p:cNvSpPr>
          <p:nvPr/>
        </p:nvSpPr>
        <p:spPr bwMode="auto">
          <a:xfrm>
            <a:off x="39292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87" name="Rectangle 491"/>
          <p:cNvSpPr>
            <a:spLocks noChangeArrowheads="1"/>
          </p:cNvSpPr>
          <p:nvPr/>
        </p:nvSpPr>
        <p:spPr bwMode="auto">
          <a:xfrm>
            <a:off x="39260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88" name="Rectangle 492"/>
          <p:cNvSpPr>
            <a:spLocks noChangeArrowheads="1"/>
          </p:cNvSpPr>
          <p:nvPr/>
        </p:nvSpPr>
        <p:spPr bwMode="auto">
          <a:xfrm>
            <a:off x="39228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89" name="Rectangle 493"/>
          <p:cNvSpPr>
            <a:spLocks noChangeArrowheads="1"/>
          </p:cNvSpPr>
          <p:nvPr/>
        </p:nvSpPr>
        <p:spPr bwMode="auto">
          <a:xfrm>
            <a:off x="39196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90" name="Rectangle 494"/>
          <p:cNvSpPr>
            <a:spLocks noChangeArrowheads="1"/>
          </p:cNvSpPr>
          <p:nvPr/>
        </p:nvSpPr>
        <p:spPr bwMode="auto">
          <a:xfrm>
            <a:off x="39165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91" name="Rectangle 495"/>
          <p:cNvSpPr>
            <a:spLocks noChangeArrowheads="1"/>
          </p:cNvSpPr>
          <p:nvPr/>
        </p:nvSpPr>
        <p:spPr bwMode="auto">
          <a:xfrm>
            <a:off x="39133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92" name="Rectangle 496"/>
          <p:cNvSpPr>
            <a:spLocks noChangeArrowheads="1"/>
          </p:cNvSpPr>
          <p:nvPr/>
        </p:nvSpPr>
        <p:spPr bwMode="auto">
          <a:xfrm>
            <a:off x="39101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93" name="Rectangle 497"/>
          <p:cNvSpPr>
            <a:spLocks noChangeArrowheads="1"/>
          </p:cNvSpPr>
          <p:nvPr/>
        </p:nvSpPr>
        <p:spPr bwMode="auto">
          <a:xfrm>
            <a:off x="39069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94" name="Rectangle 498"/>
          <p:cNvSpPr>
            <a:spLocks noChangeArrowheads="1"/>
          </p:cNvSpPr>
          <p:nvPr/>
        </p:nvSpPr>
        <p:spPr bwMode="auto">
          <a:xfrm>
            <a:off x="39038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95" name="Rectangle 499"/>
          <p:cNvSpPr>
            <a:spLocks noChangeArrowheads="1"/>
          </p:cNvSpPr>
          <p:nvPr/>
        </p:nvSpPr>
        <p:spPr bwMode="auto">
          <a:xfrm>
            <a:off x="39006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96" name="Rectangle 500"/>
          <p:cNvSpPr>
            <a:spLocks noChangeArrowheads="1"/>
          </p:cNvSpPr>
          <p:nvPr/>
        </p:nvSpPr>
        <p:spPr bwMode="auto">
          <a:xfrm>
            <a:off x="38974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97" name="Rectangle 501"/>
          <p:cNvSpPr>
            <a:spLocks noChangeArrowheads="1"/>
          </p:cNvSpPr>
          <p:nvPr/>
        </p:nvSpPr>
        <p:spPr bwMode="auto">
          <a:xfrm>
            <a:off x="38942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98" name="Rectangle 502"/>
          <p:cNvSpPr>
            <a:spLocks noChangeArrowheads="1"/>
          </p:cNvSpPr>
          <p:nvPr/>
        </p:nvSpPr>
        <p:spPr bwMode="auto">
          <a:xfrm>
            <a:off x="38911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499" name="Rectangle 503"/>
          <p:cNvSpPr>
            <a:spLocks noChangeArrowheads="1"/>
          </p:cNvSpPr>
          <p:nvPr/>
        </p:nvSpPr>
        <p:spPr bwMode="auto">
          <a:xfrm>
            <a:off x="38879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00" name="Rectangle 504"/>
          <p:cNvSpPr>
            <a:spLocks noChangeArrowheads="1"/>
          </p:cNvSpPr>
          <p:nvPr/>
        </p:nvSpPr>
        <p:spPr bwMode="auto">
          <a:xfrm>
            <a:off x="38847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01" name="Rectangle 505"/>
          <p:cNvSpPr>
            <a:spLocks noChangeArrowheads="1"/>
          </p:cNvSpPr>
          <p:nvPr/>
        </p:nvSpPr>
        <p:spPr bwMode="auto">
          <a:xfrm>
            <a:off x="38815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02" name="Rectangle 506"/>
          <p:cNvSpPr>
            <a:spLocks noChangeArrowheads="1"/>
          </p:cNvSpPr>
          <p:nvPr/>
        </p:nvSpPr>
        <p:spPr bwMode="auto">
          <a:xfrm>
            <a:off x="38784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03" name="Rectangle 507"/>
          <p:cNvSpPr>
            <a:spLocks noChangeArrowheads="1"/>
          </p:cNvSpPr>
          <p:nvPr/>
        </p:nvSpPr>
        <p:spPr bwMode="auto">
          <a:xfrm>
            <a:off x="38752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04" name="Rectangle 508"/>
          <p:cNvSpPr>
            <a:spLocks noChangeArrowheads="1"/>
          </p:cNvSpPr>
          <p:nvPr/>
        </p:nvSpPr>
        <p:spPr bwMode="auto">
          <a:xfrm>
            <a:off x="38720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05" name="Rectangle 509"/>
          <p:cNvSpPr>
            <a:spLocks noChangeArrowheads="1"/>
          </p:cNvSpPr>
          <p:nvPr/>
        </p:nvSpPr>
        <p:spPr bwMode="auto">
          <a:xfrm>
            <a:off x="38688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06" name="Rectangle 510"/>
          <p:cNvSpPr>
            <a:spLocks noChangeArrowheads="1"/>
          </p:cNvSpPr>
          <p:nvPr/>
        </p:nvSpPr>
        <p:spPr bwMode="auto">
          <a:xfrm>
            <a:off x="38657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07" name="Rectangle 511"/>
          <p:cNvSpPr>
            <a:spLocks noChangeArrowheads="1"/>
          </p:cNvSpPr>
          <p:nvPr/>
        </p:nvSpPr>
        <p:spPr bwMode="auto">
          <a:xfrm>
            <a:off x="38625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08" name="Rectangle 512"/>
          <p:cNvSpPr>
            <a:spLocks noChangeArrowheads="1"/>
          </p:cNvSpPr>
          <p:nvPr/>
        </p:nvSpPr>
        <p:spPr bwMode="auto">
          <a:xfrm>
            <a:off x="38593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09" name="Rectangle 513"/>
          <p:cNvSpPr>
            <a:spLocks noChangeArrowheads="1"/>
          </p:cNvSpPr>
          <p:nvPr/>
        </p:nvSpPr>
        <p:spPr bwMode="auto">
          <a:xfrm>
            <a:off x="38561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10" name="Rectangle 514"/>
          <p:cNvSpPr>
            <a:spLocks noChangeArrowheads="1"/>
          </p:cNvSpPr>
          <p:nvPr/>
        </p:nvSpPr>
        <p:spPr bwMode="auto">
          <a:xfrm>
            <a:off x="38530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11" name="Rectangle 515"/>
          <p:cNvSpPr>
            <a:spLocks noChangeArrowheads="1"/>
          </p:cNvSpPr>
          <p:nvPr/>
        </p:nvSpPr>
        <p:spPr bwMode="auto">
          <a:xfrm>
            <a:off x="38498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12" name="Rectangle 516"/>
          <p:cNvSpPr>
            <a:spLocks noChangeArrowheads="1"/>
          </p:cNvSpPr>
          <p:nvPr/>
        </p:nvSpPr>
        <p:spPr bwMode="auto">
          <a:xfrm>
            <a:off x="3849825" y="4806345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13" name="Rectangle 517"/>
          <p:cNvSpPr>
            <a:spLocks noChangeArrowheads="1"/>
          </p:cNvSpPr>
          <p:nvPr/>
        </p:nvSpPr>
        <p:spPr bwMode="auto">
          <a:xfrm>
            <a:off x="38466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14" name="Rectangle 518"/>
          <p:cNvSpPr>
            <a:spLocks noChangeArrowheads="1"/>
          </p:cNvSpPr>
          <p:nvPr/>
        </p:nvSpPr>
        <p:spPr bwMode="auto">
          <a:xfrm>
            <a:off x="38434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15" name="Rectangle 519"/>
          <p:cNvSpPr>
            <a:spLocks noChangeArrowheads="1"/>
          </p:cNvSpPr>
          <p:nvPr/>
        </p:nvSpPr>
        <p:spPr bwMode="auto">
          <a:xfrm>
            <a:off x="3843475" y="4806345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16" name="Rectangle 520"/>
          <p:cNvSpPr>
            <a:spLocks noChangeArrowheads="1"/>
          </p:cNvSpPr>
          <p:nvPr/>
        </p:nvSpPr>
        <p:spPr bwMode="auto">
          <a:xfrm>
            <a:off x="38403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17" name="Rectangle 521"/>
          <p:cNvSpPr>
            <a:spLocks noChangeArrowheads="1"/>
          </p:cNvSpPr>
          <p:nvPr/>
        </p:nvSpPr>
        <p:spPr bwMode="auto">
          <a:xfrm>
            <a:off x="38371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18" name="Rectangle 522"/>
          <p:cNvSpPr>
            <a:spLocks noChangeArrowheads="1"/>
          </p:cNvSpPr>
          <p:nvPr/>
        </p:nvSpPr>
        <p:spPr bwMode="auto">
          <a:xfrm>
            <a:off x="38339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19" name="Rectangle 523"/>
          <p:cNvSpPr>
            <a:spLocks noChangeArrowheads="1"/>
          </p:cNvSpPr>
          <p:nvPr/>
        </p:nvSpPr>
        <p:spPr bwMode="auto">
          <a:xfrm>
            <a:off x="38307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20" name="Rectangle 524"/>
          <p:cNvSpPr>
            <a:spLocks noChangeArrowheads="1"/>
          </p:cNvSpPr>
          <p:nvPr/>
        </p:nvSpPr>
        <p:spPr bwMode="auto">
          <a:xfrm>
            <a:off x="38276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21" name="Rectangle 525"/>
          <p:cNvSpPr>
            <a:spLocks noChangeArrowheads="1"/>
          </p:cNvSpPr>
          <p:nvPr/>
        </p:nvSpPr>
        <p:spPr bwMode="auto">
          <a:xfrm>
            <a:off x="38244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22" name="Rectangle 526"/>
          <p:cNvSpPr>
            <a:spLocks noChangeArrowheads="1"/>
          </p:cNvSpPr>
          <p:nvPr/>
        </p:nvSpPr>
        <p:spPr bwMode="auto">
          <a:xfrm>
            <a:off x="38212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23" name="Rectangle 527"/>
          <p:cNvSpPr>
            <a:spLocks noChangeArrowheads="1"/>
          </p:cNvSpPr>
          <p:nvPr/>
        </p:nvSpPr>
        <p:spPr bwMode="auto">
          <a:xfrm>
            <a:off x="38180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24" name="Rectangle 528"/>
          <p:cNvSpPr>
            <a:spLocks noChangeArrowheads="1"/>
          </p:cNvSpPr>
          <p:nvPr/>
        </p:nvSpPr>
        <p:spPr bwMode="auto">
          <a:xfrm>
            <a:off x="38149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25" name="Rectangle 529"/>
          <p:cNvSpPr>
            <a:spLocks noChangeArrowheads="1"/>
          </p:cNvSpPr>
          <p:nvPr/>
        </p:nvSpPr>
        <p:spPr bwMode="auto">
          <a:xfrm>
            <a:off x="38117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26" name="Rectangle 530"/>
          <p:cNvSpPr>
            <a:spLocks noChangeArrowheads="1"/>
          </p:cNvSpPr>
          <p:nvPr/>
        </p:nvSpPr>
        <p:spPr bwMode="auto">
          <a:xfrm>
            <a:off x="38085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27" name="Rectangle 531"/>
          <p:cNvSpPr>
            <a:spLocks noChangeArrowheads="1"/>
          </p:cNvSpPr>
          <p:nvPr/>
        </p:nvSpPr>
        <p:spPr bwMode="auto">
          <a:xfrm>
            <a:off x="38053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28" name="Rectangle 532"/>
          <p:cNvSpPr>
            <a:spLocks noChangeArrowheads="1"/>
          </p:cNvSpPr>
          <p:nvPr/>
        </p:nvSpPr>
        <p:spPr bwMode="auto">
          <a:xfrm>
            <a:off x="38022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29" name="Freeform 533"/>
          <p:cNvSpPr>
            <a:spLocks/>
          </p:cNvSpPr>
          <p:nvPr/>
        </p:nvSpPr>
        <p:spPr bwMode="auto">
          <a:xfrm>
            <a:off x="3799025" y="4806345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30" name="Rectangle 534"/>
          <p:cNvSpPr>
            <a:spLocks noChangeArrowheads="1"/>
          </p:cNvSpPr>
          <p:nvPr/>
        </p:nvSpPr>
        <p:spPr bwMode="auto">
          <a:xfrm>
            <a:off x="37958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31" name="Rectangle 535"/>
          <p:cNvSpPr>
            <a:spLocks noChangeArrowheads="1"/>
          </p:cNvSpPr>
          <p:nvPr/>
        </p:nvSpPr>
        <p:spPr bwMode="auto">
          <a:xfrm>
            <a:off x="37926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32" name="Rectangle 536"/>
          <p:cNvSpPr>
            <a:spLocks noChangeArrowheads="1"/>
          </p:cNvSpPr>
          <p:nvPr/>
        </p:nvSpPr>
        <p:spPr bwMode="auto">
          <a:xfrm>
            <a:off x="37895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33" name="Rectangle 537"/>
          <p:cNvSpPr>
            <a:spLocks noChangeArrowheads="1"/>
          </p:cNvSpPr>
          <p:nvPr/>
        </p:nvSpPr>
        <p:spPr bwMode="auto">
          <a:xfrm>
            <a:off x="37863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34" name="Rectangle 538"/>
          <p:cNvSpPr>
            <a:spLocks noChangeArrowheads="1"/>
          </p:cNvSpPr>
          <p:nvPr/>
        </p:nvSpPr>
        <p:spPr bwMode="auto">
          <a:xfrm>
            <a:off x="37831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35" name="Rectangle 539"/>
          <p:cNvSpPr>
            <a:spLocks noChangeArrowheads="1"/>
          </p:cNvSpPr>
          <p:nvPr/>
        </p:nvSpPr>
        <p:spPr bwMode="auto">
          <a:xfrm>
            <a:off x="37799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36" name="Rectangle 540"/>
          <p:cNvSpPr>
            <a:spLocks noChangeArrowheads="1"/>
          </p:cNvSpPr>
          <p:nvPr/>
        </p:nvSpPr>
        <p:spPr bwMode="auto">
          <a:xfrm>
            <a:off x="37768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37" name="Rectangle 541"/>
          <p:cNvSpPr>
            <a:spLocks noChangeArrowheads="1"/>
          </p:cNvSpPr>
          <p:nvPr/>
        </p:nvSpPr>
        <p:spPr bwMode="auto">
          <a:xfrm>
            <a:off x="37736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38" name="Rectangle 542"/>
          <p:cNvSpPr>
            <a:spLocks noChangeArrowheads="1"/>
          </p:cNvSpPr>
          <p:nvPr/>
        </p:nvSpPr>
        <p:spPr bwMode="auto">
          <a:xfrm>
            <a:off x="37704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39" name="Rectangle 543"/>
          <p:cNvSpPr>
            <a:spLocks noChangeArrowheads="1"/>
          </p:cNvSpPr>
          <p:nvPr/>
        </p:nvSpPr>
        <p:spPr bwMode="auto">
          <a:xfrm>
            <a:off x="37672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40" name="Rectangle 544"/>
          <p:cNvSpPr>
            <a:spLocks noChangeArrowheads="1"/>
          </p:cNvSpPr>
          <p:nvPr/>
        </p:nvSpPr>
        <p:spPr bwMode="auto">
          <a:xfrm>
            <a:off x="37641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41" name="Freeform 545"/>
          <p:cNvSpPr>
            <a:spLocks/>
          </p:cNvSpPr>
          <p:nvPr/>
        </p:nvSpPr>
        <p:spPr bwMode="auto">
          <a:xfrm>
            <a:off x="3760925" y="4339620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42" name="Rectangle 546"/>
          <p:cNvSpPr>
            <a:spLocks noChangeArrowheads="1"/>
          </p:cNvSpPr>
          <p:nvPr/>
        </p:nvSpPr>
        <p:spPr bwMode="auto">
          <a:xfrm>
            <a:off x="37577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43" name="Rectangle 547"/>
          <p:cNvSpPr>
            <a:spLocks noChangeArrowheads="1"/>
          </p:cNvSpPr>
          <p:nvPr/>
        </p:nvSpPr>
        <p:spPr bwMode="auto">
          <a:xfrm>
            <a:off x="37545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44" name="Rectangle 548"/>
          <p:cNvSpPr>
            <a:spLocks noChangeArrowheads="1"/>
          </p:cNvSpPr>
          <p:nvPr/>
        </p:nvSpPr>
        <p:spPr bwMode="auto">
          <a:xfrm>
            <a:off x="37514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45" name="Rectangle 549"/>
          <p:cNvSpPr>
            <a:spLocks noChangeArrowheads="1"/>
          </p:cNvSpPr>
          <p:nvPr/>
        </p:nvSpPr>
        <p:spPr bwMode="auto">
          <a:xfrm>
            <a:off x="37482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46" name="Rectangle 550"/>
          <p:cNvSpPr>
            <a:spLocks noChangeArrowheads="1"/>
          </p:cNvSpPr>
          <p:nvPr/>
        </p:nvSpPr>
        <p:spPr bwMode="auto">
          <a:xfrm>
            <a:off x="37450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47" name="Rectangle 551"/>
          <p:cNvSpPr>
            <a:spLocks noChangeArrowheads="1"/>
          </p:cNvSpPr>
          <p:nvPr/>
        </p:nvSpPr>
        <p:spPr bwMode="auto">
          <a:xfrm>
            <a:off x="37418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48" name="Rectangle 552"/>
          <p:cNvSpPr>
            <a:spLocks noChangeArrowheads="1"/>
          </p:cNvSpPr>
          <p:nvPr/>
        </p:nvSpPr>
        <p:spPr bwMode="auto">
          <a:xfrm>
            <a:off x="37387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49" name="Rectangle 553"/>
          <p:cNvSpPr>
            <a:spLocks noChangeArrowheads="1"/>
          </p:cNvSpPr>
          <p:nvPr/>
        </p:nvSpPr>
        <p:spPr bwMode="auto">
          <a:xfrm>
            <a:off x="37355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50" name="Rectangle 554"/>
          <p:cNvSpPr>
            <a:spLocks noChangeArrowheads="1"/>
          </p:cNvSpPr>
          <p:nvPr/>
        </p:nvSpPr>
        <p:spPr bwMode="auto">
          <a:xfrm>
            <a:off x="37323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51" name="Rectangle 555"/>
          <p:cNvSpPr>
            <a:spLocks noChangeArrowheads="1"/>
          </p:cNvSpPr>
          <p:nvPr/>
        </p:nvSpPr>
        <p:spPr bwMode="auto">
          <a:xfrm>
            <a:off x="37291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52" name="Rectangle 556"/>
          <p:cNvSpPr>
            <a:spLocks noChangeArrowheads="1"/>
          </p:cNvSpPr>
          <p:nvPr/>
        </p:nvSpPr>
        <p:spPr bwMode="auto">
          <a:xfrm>
            <a:off x="37260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53" name="Rectangle 557"/>
          <p:cNvSpPr>
            <a:spLocks noChangeArrowheads="1"/>
          </p:cNvSpPr>
          <p:nvPr/>
        </p:nvSpPr>
        <p:spPr bwMode="auto">
          <a:xfrm>
            <a:off x="37228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54" name="Rectangle 558"/>
          <p:cNvSpPr>
            <a:spLocks noChangeArrowheads="1"/>
          </p:cNvSpPr>
          <p:nvPr/>
        </p:nvSpPr>
        <p:spPr bwMode="auto">
          <a:xfrm>
            <a:off x="37196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55" name="Rectangle 559"/>
          <p:cNvSpPr>
            <a:spLocks noChangeArrowheads="1"/>
          </p:cNvSpPr>
          <p:nvPr/>
        </p:nvSpPr>
        <p:spPr bwMode="auto">
          <a:xfrm>
            <a:off x="37164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56" name="Freeform 560"/>
          <p:cNvSpPr>
            <a:spLocks/>
          </p:cNvSpPr>
          <p:nvPr/>
        </p:nvSpPr>
        <p:spPr bwMode="auto">
          <a:xfrm>
            <a:off x="3713300" y="3872895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57" name="Rectangle 561"/>
          <p:cNvSpPr>
            <a:spLocks noChangeArrowheads="1"/>
          </p:cNvSpPr>
          <p:nvPr/>
        </p:nvSpPr>
        <p:spPr bwMode="auto">
          <a:xfrm>
            <a:off x="37101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58" name="Rectangle 562"/>
          <p:cNvSpPr>
            <a:spLocks noChangeArrowheads="1"/>
          </p:cNvSpPr>
          <p:nvPr/>
        </p:nvSpPr>
        <p:spPr bwMode="auto">
          <a:xfrm>
            <a:off x="37069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59" name="Rectangle 563"/>
          <p:cNvSpPr>
            <a:spLocks noChangeArrowheads="1"/>
          </p:cNvSpPr>
          <p:nvPr/>
        </p:nvSpPr>
        <p:spPr bwMode="auto">
          <a:xfrm>
            <a:off x="37037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60" name="Rectangle 564"/>
          <p:cNvSpPr>
            <a:spLocks noChangeArrowheads="1"/>
          </p:cNvSpPr>
          <p:nvPr/>
        </p:nvSpPr>
        <p:spPr bwMode="auto">
          <a:xfrm>
            <a:off x="37006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61" name="Rectangle 565"/>
          <p:cNvSpPr>
            <a:spLocks noChangeArrowheads="1"/>
          </p:cNvSpPr>
          <p:nvPr/>
        </p:nvSpPr>
        <p:spPr bwMode="auto">
          <a:xfrm>
            <a:off x="36974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62" name="Rectangle 566"/>
          <p:cNvSpPr>
            <a:spLocks noChangeArrowheads="1"/>
          </p:cNvSpPr>
          <p:nvPr/>
        </p:nvSpPr>
        <p:spPr bwMode="auto">
          <a:xfrm>
            <a:off x="36942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63" name="Rectangle 567"/>
          <p:cNvSpPr>
            <a:spLocks noChangeArrowheads="1"/>
          </p:cNvSpPr>
          <p:nvPr/>
        </p:nvSpPr>
        <p:spPr bwMode="auto">
          <a:xfrm>
            <a:off x="36910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64" name="Rectangle 568"/>
          <p:cNvSpPr>
            <a:spLocks noChangeArrowheads="1"/>
          </p:cNvSpPr>
          <p:nvPr/>
        </p:nvSpPr>
        <p:spPr bwMode="auto">
          <a:xfrm>
            <a:off x="36879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65" name="Rectangle 569"/>
          <p:cNvSpPr>
            <a:spLocks noChangeArrowheads="1"/>
          </p:cNvSpPr>
          <p:nvPr/>
        </p:nvSpPr>
        <p:spPr bwMode="auto">
          <a:xfrm>
            <a:off x="36847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66" name="Rectangle 570"/>
          <p:cNvSpPr>
            <a:spLocks noChangeArrowheads="1"/>
          </p:cNvSpPr>
          <p:nvPr/>
        </p:nvSpPr>
        <p:spPr bwMode="auto">
          <a:xfrm>
            <a:off x="36815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67" name="Rectangle 571"/>
          <p:cNvSpPr>
            <a:spLocks noChangeArrowheads="1"/>
          </p:cNvSpPr>
          <p:nvPr/>
        </p:nvSpPr>
        <p:spPr bwMode="auto">
          <a:xfrm>
            <a:off x="36783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68" name="Rectangle 572"/>
          <p:cNvSpPr>
            <a:spLocks noChangeArrowheads="1"/>
          </p:cNvSpPr>
          <p:nvPr/>
        </p:nvSpPr>
        <p:spPr bwMode="auto">
          <a:xfrm>
            <a:off x="36752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69" name="Rectangle 573"/>
          <p:cNvSpPr>
            <a:spLocks noChangeArrowheads="1"/>
          </p:cNvSpPr>
          <p:nvPr/>
        </p:nvSpPr>
        <p:spPr bwMode="auto">
          <a:xfrm>
            <a:off x="36720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70" name="Rectangle 574"/>
          <p:cNvSpPr>
            <a:spLocks noChangeArrowheads="1"/>
          </p:cNvSpPr>
          <p:nvPr/>
        </p:nvSpPr>
        <p:spPr bwMode="auto">
          <a:xfrm>
            <a:off x="36688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71" name="Rectangle 575"/>
          <p:cNvSpPr>
            <a:spLocks noChangeArrowheads="1"/>
          </p:cNvSpPr>
          <p:nvPr/>
        </p:nvSpPr>
        <p:spPr bwMode="auto">
          <a:xfrm>
            <a:off x="36656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72" name="Rectangle 576"/>
          <p:cNvSpPr>
            <a:spLocks noChangeArrowheads="1"/>
          </p:cNvSpPr>
          <p:nvPr/>
        </p:nvSpPr>
        <p:spPr bwMode="auto">
          <a:xfrm>
            <a:off x="36625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73" name="Rectangle 577"/>
          <p:cNvSpPr>
            <a:spLocks noChangeArrowheads="1"/>
          </p:cNvSpPr>
          <p:nvPr/>
        </p:nvSpPr>
        <p:spPr bwMode="auto">
          <a:xfrm>
            <a:off x="36593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74" name="Rectangle 578"/>
          <p:cNvSpPr>
            <a:spLocks noChangeArrowheads="1"/>
          </p:cNvSpPr>
          <p:nvPr/>
        </p:nvSpPr>
        <p:spPr bwMode="auto">
          <a:xfrm>
            <a:off x="36561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75" name="Rectangle 579"/>
          <p:cNvSpPr>
            <a:spLocks noChangeArrowheads="1"/>
          </p:cNvSpPr>
          <p:nvPr/>
        </p:nvSpPr>
        <p:spPr bwMode="auto">
          <a:xfrm>
            <a:off x="36529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76" name="Rectangle 580"/>
          <p:cNvSpPr>
            <a:spLocks noChangeArrowheads="1"/>
          </p:cNvSpPr>
          <p:nvPr/>
        </p:nvSpPr>
        <p:spPr bwMode="auto">
          <a:xfrm>
            <a:off x="36498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77" name="Rectangle 581"/>
          <p:cNvSpPr>
            <a:spLocks noChangeArrowheads="1"/>
          </p:cNvSpPr>
          <p:nvPr/>
        </p:nvSpPr>
        <p:spPr bwMode="auto">
          <a:xfrm>
            <a:off x="36466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78" name="Rectangle 582"/>
          <p:cNvSpPr>
            <a:spLocks noChangeArrowheads="1"/>
          </p:cNvSpPr>
          <p:nvPr/>
        </p:nvSpPr>
        <p:spPr bwMode="auto">
          <a:xfrm>
            <a:off x="36434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79" name="Rectangle 583"/>
          <p:cNvSpPr>
            <a:spLocks noChangeArrowheads="1"/>
          </p:cNvSpPr>
          <p:nvPr/>
        </p:nvSpPr>
        <p:spPr bwMode="auto">
          <a:xfrm>
            <a:off x="36402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80" name="Rectangle 584"/>
          <p:cNvSpPr>
            <a:spLocks noChangeArrowheads="1"/>
          </p:cNvSpPr>
          <p:nvPr/>
        </p:nvSpPr>
        <p:spPr bwMode="auto">
          <a:xfrm>
            <a:off x="36371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81" name="Rectangle 585"/>
          <p:cNvSpPr>
            <a:spLocks noChangeArrowheads="1"/>
          </p:cNvSpPr>
          <p:nvPr/>
        </p:nvSpPr>
        <p:spPr bwMode="auto">
          <a:xfrm>
            <a:off x="36339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82" name="Rectangle 586"/>
          <p:cNvSpPr>
            <a:spLocks noChangeArrowheads="1"/>
          </p:cNvSpPr>
          <p:nvPr/>
        </p:nvSpPr>
        <p:spPr bwMode="auto">
          <a:xfrm>
            <a:off x="36307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83" name="Rectangle 587"/>
          <p:cNvSpPr>
            <a:spLocks noChangeArrowheads="1"/>
          </p:cNvSpPr>
          <p:nvPr/>
        </p:nvSpPr>
        <p:spPr bwMode="auto">
          <a:xfrm>
            <a:off x="36275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84" name="Rectangle 588"/>
          <p:cNvSpPr>
            <a:spLocks noChangeArrowheads="1"/>
          </p:cNvSpPr>
          <p:nvPr/>
        </p:nvSpPr>
        <p:spPr bwMode="auto">
          <a:xfrm>
            <a:off x="36244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85" name="Rectangle 589"/>
          <p:cNvSpPr>
            <a:spLocks noChangeArrowheads="1"/>
          </p:cNvSpPr>
          <p:nvPr/>
        </p:nvSpPr>
        <p:spPr bwMode="auto">
          <a:xfrm>
            <a:off x="36212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86" name="Rectangle 590"/>
          <p:cNvSpPr>
            <a:spLocks noChangeArrowheads="1"/>
          </p:cNvSpPr>
          <p:nvPr/>
        </p:nvSpPr>
        <p:spPr bwMode="auto">
          <a:xfrm>
            <a:off x="36180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87" name="Rectangle 591"/>
          <p:cNvSpPr>
            <a:spLocks noChangeArrowheads="1"/>
          </p:cNvSpPr>
          <p:nvPr/>
        </p:nvSpPr>
        <p:spPr bwMode="auto">
          <a:xfrm>
            <a:off x="36148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88" name="Rectangle 592"/>
          <p:cNvSpPr>
            <a:spLocks noChangeArrowheads="1"/>
          </p:cNvSpPr>
          <p:nvPr/>
        </p:nvSpPr>
        <p:spPr bwMode="auto">
          <a:xfrm>
            <a:off x="36117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89" name="Rectangle 593"/>
          <p:cNvSpPr>
            <a:spLocks noChangeArrowheads="1"/>
          </p:cNvSpPr>
          <p:nvPr/>
        </p:nvSpPr>
        <p:spPr bwMode="auto">
          <a:xfrm>
            <a:off x="36085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90" name="Rectangle 594"/>
          <p:cNvSpPr>
            <a:spLocks noChangeArrowheads="1"/>
          </p:cNvSpPr>
          <p:nvPr/>
        </p:nvSpPr>
        <p:spPr bwMode="auto">
          <a:xfrm>
            <a:off x="36053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91" name="Rectangle 595"/>
          <p:cNvSpPr>
            <a:spLocks noChangeArrowheads="1"/>
          </p:cNvSpPr>
          <p:nvPr/>
        </p:nvSpPr>
        <p:spPr bwMode="auto">
          <a:xfrm>
            <a:off x="36021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92" name="Rectangle 596"/>
          <p:cNvSpPr>
            <a:spLocks noChangeArrowheads="1"/>
          </p:cNvSpPr>
          <p:nvPr/>
        </p:nvSpPr>
        <p:spPr bwMode="auto">
          <a:xfrm>
            <a:off x="35990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93" name="Rectangle 597"/>
          <p:cNvSpPr>
            <a:spLocks noChangeArrowheads="1"/>
          </p:cNvSpPr>
          <p:nvPr/>
        </p:nvSpPr>
        <p:spPr bwMode="auto">
          <a:xfrm>
            <a:off x="35958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94" name="Rectangle 598"/>
          <p:cNvSpPr>
            <a:spLocks noChangeArrowheads="1"/>
          </p:cNvSpPr>
          <p:nvPr/>
        </p:nvSpPr>
        <p:spPr bwMode="auto">
          <a:xfrm>
            <a:off x="35926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95" name="Rectangle 599"/>
          <p:cNvSpPr>
            <a:spLocks noChangeArrowheads="1"/>
          </p:cNvSpPr>
          <p:nvPr/>
        </p:nvSpPr>
        <p:spPr bwMode="auto">
          <a:xfrm>
            <a:off x="35894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96" name="Rectangle 600"/>
          <p:cNvSpPr>
            <a:spLocks noChangeArrowheads="1"/>
          </p:cNvSpPr>
          <p:nvPr/>
        </p:nvSpPr>
        <p:spPr bwMode="auto">
          <a:xfrm>
            <a:off x="35863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97" name="Rectangle 601"/>
          <p:cNvSpPr>
            <a:spLocks noChangeArrowheads="1"/>
          </p:cNvSpPr>
          <p:nvPr/>
        </p:nvSpPr>
        <p:spPr bwMode="auto">
          <a:xfrm>
            <a:off x="35831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98" name="Rectangle 602"/>
          <p:cNvSpPr>
            <a:spLocks noChangeArrowheads="1"/>
          </p:cNvSpPr>
          <p:nvPr/>
        </p:nvSpPr>
        <p:spPr bwMode="auto">
          <a:xfrm>
            <a:off x="35799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599" name="Rectangle 603"/>
          <p:cNvSpPr>
            <a:spLocks noChangeArrowheads="1"/>
          </p:cNvSpPr>
          <p:nvPr/>
        </p:nvSpPr>
        <p:spPr bwMode="auto">
          <a:xfrm>
            <a:off x="35767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00" name="Rectangle 604"/>
          <p:cNvSpPr>
            <a:spLocks noChangeArrowheads="1"/>
          </p:cNvSpPr>
          <p:nvPr/>
        </p:nvSpPr>
        <p:spPr bwMode="auto">
          <a:xfrm>
            <a:off x="35736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01" name="Rectangle 605"/>
          <p:cNvSpPr>
            <a:spLocks noChangeArrowheads="1"/>
          </p:cNvSpPr>
          <p:nvPr/>
        </p:nvSpPr>
        <p:spPr bwMode="auto">
          <a:xfrm>
            <a:off x="35704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02" name="Rectangle 606"/>
          <p:cNvSpPr>
            <a:spLocks noChangeArrowheads="1"/>
          </p:cNvSpPr>
          <p:nvPr/>
        </p:nvSpPr>
        <p:spPr bwMode="auto">
          <a:xfrm>
            <a:off x="35672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03" name="Rectangle 607"/>
          <p:cNvSpPr>
            <a:spLocks noChangeArrowheads="1"/>
          </p:cNvSpPr>
          <p:nvPr/>
        </p:nvSpPr>
        <p:spPr bwMode="auto">
          <a:xfrm>
            <a:off x="35640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04" name="Rectangle 609"/>
          <p:cNvSpPr>
            <a:spLocks noChangeArrowheads="1"/>
          </p:cNvSpPr>
          <p:nvPr/>
        </p:nvSpPr>
        <p:spPr bwMode="auto">
          <a:xfrm>
            <a:off x="35609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05" name="Rectangle 610"/>
          <p:cNvSpPr>
            <a:spLocks noChangeArrowheads="1"/>
          </p:cNvSpPr>
          <p:nvPr/>
        </p:nvSpPr>
        <p:spPr bwMode="auto">
          <a:xfrm>
            <a:off x="35577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06" name="Freeform 611"/>
          <p:cNvSpPr>
            <a:spLocks/>
          </p:cNvSpPr>
          <p:nvPr/>
        </p:nvSpPr>
        <p:spPr bwMode="auto">
          <a:xfrm>
            <a:off x="3554550" y="3402995"/>
            <a:ext cx="28575" cy="495300"/>
          </a:xfrm>
          <a:custGeom>
            <a:avLst/>
            <a:gdLst>
              <a:gd name="T0" fmla="*/ 18 w 18"/>
              <a:gd name="T1" fmla="*/ 296 h 312"/>
              <a:gd name="T2" fmla="*/ 18 w 18"/>
              <a:gd name="T3" fmla="*/ 312 h 312"/>
              <a:gd name="T4" fmla="*/ 2 w 18"/>
              <a:gd name="T5" fmla="*/ 312 h 312"/>
              <a:gd name="T6" fmla="*/ 0 w 18"/>
              <a:gd name="T7" fmla="*/ 16 h 312"/>
              <a:gd name="T8" fmla="*/ 0 w 18"/>
              <a:gd name="T9" fmla="*/ 0 h 312"/>
              <a:gd name="T10" fmla="*/ 16 w 18"/>
              <a:gd name="T11" fmla="*/ 0 h 312"/>
              <a:gd name="T12" fmla="*/ 18 w 18"/>
              <a:gd name="T13" fmla="*/ 296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2">
                <a:moveTo>
                  <a:pt x="18" y="296"/>
                </a:moveTo>
                <a:lnTo>
                  <a:pt x="18" y="312"/>
                </a:lnTo>
                <a:lnTo>
                  <a:pt x="2" y="312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07" name="Rectangle 612"/>
          <p:cNvSpPr>
            <a:spLocks noChangeArrowheads="1"/>
          </p:cNvSpPr>
          <p:nvPr/>
        </p:nvSpPr>
        <p:spPr bwMode="auto">
          <a:xfrm>
            <a:off x="35513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08" name="Rectangle 613"/>
          <p:cNvSpPr>
            <a:spLocks noChangeArrowheads="1"/>
          </p:cNvSpPr>
          <p:nvPr/>
        </p:nvSpPr>
        <p:spPr bwMode="auto">
          <a:xfrm>
            <a:off x="35482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09" name="Rectangle 614"/>
          <p:cNvSpPr>
            <a:spLocks noChangeArrowheads="1"/>
          </p:cNvSpPr>
          <p:nvPr/>
        </p:nvSpPr>
        <p:spPr bwMode="auto">
          <a:xfrm>
            <a:off x="35450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10" name="Rectangle 615"/>
          <p:cNvSpPr>
            <a:spLocks noChangeArrowheads="1"/>
          </p:cNvSpPr>
          <p:nvPr/>
        </p:nvSpPr>
        <p:spPr bwMode="auto">
          <a:xfrm>
            <a:off x="35418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11" name="Rectangle 616"/>
          <p:cNvSpPr>
            <a:spLocks noChangeArrowheads="1"/>
          </p:cNvSpPr>
          <p:nvPr/>
        </p:nvSpPr>
        <p:spPr bwMode="auto">
          <a:xfrm>
            <a:off x="35386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12" name="Rectangle 617"/>
          <p:cNvSpPr>
            <a:spLocks noChangeArrowheads="1"/>
          </p:cNvSpPr>
          <p:nvPr/>
        </p:nvSpPr>
        <p:spPr bwMode="auto">
          <a:xfrm>
            <a:off x="35355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13" name="Rectangle 618"/>
          <p:cNvSpPr>
            <a:spLocks noChangeArrowheads="1"/>
          </p:cNvSpPr>
          <p:nvPr/>
        </p:nvSpPr>
        <p:spPr bwMode="auto">
          <a:xfrm>
            <a:off x="35323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14" name="Rectangle 619"/>
          <p:cNvSpPr>
            <a:spLocks noChangeArrowheads="1"/>
          </p:cNvSpPr>
          <p:nvPr/>
        </p:nvSpPr>
        <p:spPr bwMode="auto">
          <a:xfrm>
            <a:off x="35291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15" name="Rectangle 620"/>
          <p:cNvSpPr>
            <a:spLocks noChangeArrowheads="1"/>
          </p:cNvSpPr>
          <p:nvPr/>
        </p:nvSpPr>
        <p:spPr bwMode="auto">
          <a:xfrm>
            <a:off x="35259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16" name="Rectangle 621"/>
          <p:cNvSpPr>
            <a:spLocks noChangeArrowheads="1"/>
          </p:cNvSpPr>
          <p:nvPr/>
        </p:nvSpPr>
        <p:spPr bwMode="auto">
          <a:xfrm>
            <a:off x="35228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17" name="Rectangle 622"/>
          <p:cNvSpPr>
            <a:spLocks noChangeArrowheads="1"/>
          </p:cNvSpPr>
          <p:nvPr/>
        </p:nvSpPr>
        <p:spPr bwMode="auto">
          <a:xfrm>
            <a:off x="35196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18" name="Rectangle 623"/>
          <p:cNvSpPr>
            <a:spLocks noChangeArrowheads="1"/>
          </p:cNvSpPr>
          <p:nvPr/>
        </p:nvSpPr>
        <p:spPr bwMode="auto">
          <a:xfrm>
            <a:off x="35164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19" name="Freeform 624"/>
          <p:cNvSpPr>
            <a:spLocks/>
          </p:cNvSpPr>
          <p:nvPr/>
        </p:nvSpPr>
        <p:spPr bwMode="auto">
          <a:xfrm>
            <a:off x="3513275" y="2936270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20" name="Rectangle 625"/>
          <p:cNvSpPr>
            <a:spLocks noChangeArrowheads="1"/>
          </p:cNvSpPr>
          <p:nvPr/>
        </p:nvSpPr>
        <p:spPr bwMode="auto">
          <a:xfrm>
            <a:off x="351010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21" name="Rectangle 626"/>
          <p:cNvSpPr>
            <a:spLocks noChangeArrowheads="1"/>
          </p:cNvSpPr>
          <p:nvPr/>
        </p:nvSpPr>
        <p:spPr bwMode="auto">
          <a:xfrm>
            <a:off x="350692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22" name="Rectangle 627"/>
          <p:cNvSpPr>
            <a:spLocks noChangeArrowheads="1"/>
          </p:cNvSpPr>
          <p:nvPr/>
        </p:nvSpPr>
        <p:spPr bwMode="auto">
          <a:xfrm>
            <a:off x="350375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23" name="Rectangle 628"/>
          <p:cNvSpPr>
            <a:spLocks noChangeArrowheads="1"/>
          </p:cNvSpPr>
          <p:nvPr/>
        </p:nvSpPr>
        <p:spPr bwMode="auto">
          <a:xfrm>
            <a:off x="350057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24" name="Rectangle 629"/>
          <p:cNvSpPr>
            <a:spLocks noChangeArrowheads="1"/>
          </p:cNvSpPr>
          <p:nvPr/>
        </p:nvSpPr>
        <p:spPr bwMode="auto">
          <a:xfrm>
            <a:off x="349740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25" name="Freeform 630"/>
          <p:cNvSpPr>
            <a:spLocks/>
          </p:cNvSpPr>
          <p:nvPr/>
        </p:nvSpPr>
        <p:spPr bwMode="auto">
          <a:xfrm>
            <a:off x="3494225" y="293627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26" name="Rectangle 631"/>
          <p:cNvSpPr>
            <a:spLocks noChangeArrowheads="1"/>
          </p:cNvSpPr>
          <p:nvPr/>
        </p:nvSpPr>
        <p:spPr bwMode="auto">
          <a:xfrm>
            <a:off x="34910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27" name="Rectangle 632"/>
          <p:cNvSpPr>
            <a:spLocks noChangeArrowheads="1"/>
          </p:cNvSpPr>
          <p:nvPr/>
        </p:nvSpPr>
        <p:spPr bwMode="auto">
          <a:xfrm>
            <a:off x="34878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28" name="Rectangle 633"/>
          <p:cNvSpPr>
            <a:spLocks noChangeArrowheads="1"/>
          </p:cNvSpPr>
          <p:nvPr/>
        </p:nvSpPr>
        <p:spPr bwMode="auto">
          <a:xfrm>
            <a:off x="34847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29" name="Rectangle 634"/>
          <p:cNvSpPr>
            <a:spLocks noChangeArrowheads="1"/>
          </p:cNvSpPr>
          <p:nvPr/>
        </p:nvSpPr>
        <p:spPr bwMode="auto">
          <a:xfrm>
            <a:off x="34815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30" name="Rectangle 635"/>
          <p:cNvSpPr>
            <a:spLocks noChangeArrowheads="1"/>
          </p:cNvSpPr>
          <p:nvPr/>
        </p:nvSpPr>
        <p:spPr bwMode="auto">
          <a:xfrm>
            <a:off x="34783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31" name="Rectangle 636"/>
          <p:cNvSpPr>
            <a:spLocks noChangeArrowheads="1"/>
          </p:cNvSpPr>
          <p:nvPr/>
        </p:nvSpPr>
        <p:spPr bwMode="auto">
          <a:xfrm>
            <a:off x="34751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32" name="Rectangle 637"/>
          <p:cNvSpPr>
            <a:spLocks noChangeArrowheads="1"/>
          </p:cNvSpPr>
          <p:nvPr/>
        </p:nvSpPr>
        <p:spPr bwMode="auto">
          <a:xfrm>
            <a:off x="34720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33" name="Rectangle 638"/>
          <p:cNvSpPr>
            <a:spLocks noChangeArrowheads="1"/>
          </p:cNvSpPr>
          <p:nvPr/>
        </p:nvSpPr>
        <p:spPr bwMode="auto">
          <a:xfrm>
            <a:off x="34688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34" name="Rectangle 639"/>
          <p:cNvSpPr>
            <a:spLocks noChangeArrowheads="1"/>
          </p:cNvSpPr>
          <p:nvPr/>
        </p:nvSpPr>
        <p:spPr bwMode="auto">
          <a:xfrm>
            <a:off x="34656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35" name="Rectangle 640"/>
          <p:cNvSpPr>
            <a:spLocks noChangeArrowheads="1"/>
          </p:cNvSpPr>
          <p:nvPr/>
        </p:nvSpPr>
        <p:spPr bwMode="auto">
          <a:xfrm>
            <a:off x="34624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36" name="Rectangle 641"/>
          <p:cNvSpPr>
            <a:spLocks noChangeArrowheads="1"/>
          </p:cNvSpPr>
          <p:nvPr/>
        </p:nvSpPr>
        <p:spPr bwMode="auto">
          <a:xfrm>
            <a:off x="34593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37" name="Rectangle 642"/>
          <p:cNvSpPr>
            <a:spLocks noChangeArrowheads="1"/>
          </p:cNvSpPr>
          <p:nvPr/>
        </p:nvSpPr>
        <p:spPr bwMode="auto">
          <a:xfrm>
            <a:off x="34561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38" name="Rectangle 643"/>
          <p:cNvSpPr>
            <a:spLocks noChangeArrowheads="1"/>
          </p:cNvSpPr>
          <p:nvPr/>
        </p:nvSpPr>
        <p:spPr bwMode="auto">
          <a:xfrm>
            <a:off x="34529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39" name="Rectangle 644"/>
          <p:cNvSpPr>
            <a:spLocks noChangeArrowheads="1"/>
          </p:cNvSpPr>
          <p:nvPr/>
        </p:nvSpPr>
        <p:spPr bwMode="auto">
          <a:xfrm>
            <a:off x="34497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40" name="Rectangle 645"/>
          <p:cNvSpPr>
            <a:spLocks noChangeArrowheads="1"/>
          </p:cNvSpPr>
          <p:nvPr/>
        </p:nvSpPr>
        <p:spPr bwMode="auto">
          <a:xfrm>
            <a:off x="3449775" y="3402995"/>
            <a:ext cx="25400" cy="4953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41" name="Rectangle 646"/>
          <p:cNvSpPr>
            <a:spLocks noChangeArrowheads="1"/>
          </p:cNvSpPr>
          <p:nvPr/>
        </p:nvSpPr>
        <p:spPr bwMode="auto">
          <a:xfrm>
            <a:off x="34466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42" name="Rectangle 647"/>
          <p:cNvSpPr>
            <a:spLocks noChangeArrowheads="1"/>
          </p:cNvSpPr>
          <p:nvPr/>
        </p:nvSpPr>
        <p:spPr bwMode="auto">
          <a:xfrm>
            <a:off x="34434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43" name="Rectangle 648"/>
          <p:cNvSpPr>
            <a:spLocks noChangeArrowheads="1"/>
          </p:cNvSpPr>
          <p:nvPr/>
        </p:nvSpPr>
        <p:spPr bwMode="auto">
          <a:xfrm>
            <a:off x="34402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44" name="Rectangle 649"/>
          <p:cNvSpPr>
            <a:spLocks noChangeArrowheads="1"/>
          </p:cNvSpPr>
          <p:nvPr/>
        </p:nvSpPr>
        <p:spPr bwMode="auto">
          <a:xfrm>
            <a:off x="34370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45" name="Rectangle 650"/>
          <p:cNvSpPr>
            <a:spLocks noChangeArrowheads="1"/>
          </p:cNvSpPr>
          <p:nvPr/>
        </p:nvSpPr>
        <p:spPr bwMode="auto">
          <a:xfrm>
            <a:off x="34339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46" name="Rectangle 651"/>
          <p:cNvSpPr>
            <a:spLocks noChangeArrowheads="1"/>
          </p:cNvSpPr>
          <p:nvPr/>
        </p:nvSpPr>
        <p:spPr bwMode="auto">
          <a:xfrm>
            <a:off x="34307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47" name="Rectangle 652"/>
          <p:cNvSpPr>
            <a:spLocks noChangeArrowheads="1"/>
          </p:cNvSpPr>
          <p:nvPr/>
        </p:nvSpPr>
        <p:spPr bwMode="auto">
          <a:xfrm>
            <a:off x="34275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48" name="Rectangle 653"/>
          <p:cNvSpPr>
            <a:spLocks noChangeArrowheads="1"/>
          </p:cNvSpPr>
          <p:nvPr/>
        </p:nvSpPr>
        <p:spPr bwMode="auto">
          <a:xfrm>
            <a:off x="34243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49" name="Rectangle 654"/>
          <p:cNvSpPr>
            <a:spLocks noChangeArrowheads="1"/>
          </p:cNvSpPr>
          <p:nvPr/>
        </p:nvSpPr>
        <p:spPr bwMode="auto">
          <a:xfrm>
            <a:off x="34212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50" name="Rectangle 655"/>
          <p:cNvSpPr>
            <a:spLocks noChangeArrowheads="1"/>
          </p:cNvSpPr>
          <p:nvPr/>
        </p:nvSpPr>
        <p:spPr bwMode="auto">
          <a:xfrm>
            <a:off x="34180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51" name="Rectangle 656"/>
          <p:cNvSpPr>
            <a:spLocks noChangeArrowheads="1"/>
          </p:cNvSpPr>
          <p:nvPr/>
        </p:nvSpPr>
        <p:spPr bwMode="auto">
          <a:xfrm>
            <a:off x="34148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52" name="Rectangle 657"/>
          <p:cNvSpPr>
            <a:spLocks noChangeArrowheads="1"/>
          </p:cNvSpPr>
          <p:nvPr/>
        </p:nvSpPr>
        <p:spPr bwMode="auto">
          <a:xfrm>
            <a:off x="34116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53" name="Freeform 658"/>
          <p:cNvSpPr>
            <a:spLocks/>
          </p:cNvSpPr>
          <p:nvPr/>
        </p:nvSpPr>
        <p:spPr bwMode="auto">
          <a:xfrm>
            <a:off x="3408500" y="3872895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54" name="Rectangle 659"/>
          <p:cNvSpPr>
            <a:spLocks noChangeArrowheads="1"/>
          </p:cNvSpPr>
          <p:nvPr/>
        </p:nvSpPr>
        <p:spPr bwMode="auto">
          <a:xfrm>
            <a:off x="34053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55" name="Rectangle 660"/>
          <p:cNvSpPr>
            <a:spLocks noChangeArrowheads="1"/>
          </p:cNvSpPr>
          <p:nvPr/>
        </p:nvSpPr>
        <p:spPr bwMode="auto">
          <a:xfrm>
            <a:off x="34021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56" name="Rectangle 661"/>
          <p:cNvSpPr>
            <a:spLocks noChangeArrowheads="1"/>
          </p:cNvSpPr>
          <p:nvPr/>
        </p:nvSpPr>
        <p:spPr bwMode="auto">
          <a:xfrm>
            <a:off x="33989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57" name="Rectangle 662"/>
          <p:cNvSpPr>
            <a:spLocks noChangeArrowheads="1"/>
          </p:cNvSpPr>
          <p:nvPr/>
        </p:nvSpPr>
        <p:spPr bwMode="auto">
          <a:xfrm>
            <a:off x="33958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58" name="Rectangle 663"/>
          <p:cNvSpPr>
            <a:spLocks noChangeArrowheads="1"/>
          </p:cNvSpPr>
          <p:nvPr/>
        </p:nvSpPr>
        <p:spPr bwMode="auto">
          <a:xfrm>
            <a:off x="33926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59" name="Rectangle 664"/>
          <p:cNvSpPr>
            <a:spLocks noChangeArrowheads="1"/>
          </p:cNvSpPr>
          <p:nvPr/>
        </p:nvSpPr>
        <p:spPr bwMode="auto">
          <a:xfrm>
            <a:off x="33894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60" name="Rectangle 665"/>
          <p:cNvSpPr>
            <a:spLocks noChangeArrowheads="1"/>
          </p:cNvSpPr>
          <p:nvPr/>
        </p:nvSpPr>
        <p:spPr bwMode="auto">
          <a:xfrm>
            <a:off x="33862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61" name="Rectangle 666"/>
          <p:cNvSpPr>
            <a:spLocks noChangeArrowheads="1"/>
          </p:cNvSpPr>
          <p:nvPr/>
        </p:nvSpPr>
        <p:spPr bwMode="auto">
          <a:xfrm>
            <a:off x="33831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62" name="Rectangle 667"/>
          <p:cNvSpPr>
            <a:spLocks noChangeArrowheads="1"/>
          </p:cNvSpPr>
          <p:nvPr/>
        </p:nvSpPr>
        <p:spPr bwMode="auto">
          <a:xfrm>
            <a:off x="33799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63" name="Rectangle 668"/>
          <p:cNvSpPr>
            <a:spLocks noChangeArrowheads="1"/>
          </p:cNvSpPr>
          <p:nvPr/>
        </p:nvSpPr>
        <p:spPr bwMode="auto">
          <a:xfrm>
            <a:off x="33767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64" name="Rectangle 669"/>
          <p:cNvSpPr>
            <a:spLocks noChangeArrowheads="1"/>
          </p:cNvSpPr>
          <p:nvPr/>
        </p:nvSpPr>
        <p:spPr bwMode="auto">
          <a:xfrm>
            <a:off x="33735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65" name="Rectangle 670"/>
          <p:cNvSpPr>
            <a:spLocks noChangeArrowheads="1"/>
          </p:cNvSpPr>
          <p:nvPr/>
        </p:nvSpPr>
        <p:spPr bwMode="auto">
          <a:xfrm>
            <a:off x="33704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66" name="Rectangle 671"/>
          <p:cNvSpPr>
            <a:spLocks noChangeArrowheads="1"/>
          </p:cNvSpPr>
          <p:nvPr/>
        </p:nvSpPr>
        <p:spPr bwMode="auto">
          <a:xfrm>
            <a:off x="33672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67" name="Rectangle 672"/>
          <p:cNvSpPr>
            <a:spLocks noChangeArrowheads="1"/>
          </p:cNvSpPr>
          <p:nvPr/>
        </p:nvSpPr>
        <p:spPr bwMode="auto">
          <a:xfrm>
            <a:off x="33640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68" name="Freeform 673"/>
          <p:cNvSpPr>
            <a:spLocks/>
          </p:cNvSpPr>
          <p:nvPr/>
        </p:nvSpPr>
        <p:spPr bwMode="auto">
          <a:xfrm>
            <a:off x="3360875" y="433962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69" name="Rectangle 674"/>
          <p:cNvSpPr>
            <a:spLocks noChangeArrowheads="1"/>
          </p:cNvSpPr>
          <p:nvPr/>
        </p:nvSpPr>
        <p:spPr bwMode="auto">
          <a:xfrm>
            <a:off x="33577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70" name="Rectangle 675"/>
          <p:cNvSpPr>
            <a:spLocks noChangeArrowheads="1"/>
          </p:cNvSpPr>
          <p:nvPr/>
        </p:nvSpPr>
        <p:spPr bwMode="auto">
          <a:xfrm>
            <a:off x="33545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71" name="Rectangle 676"/>
          <p:cNvSpPr>
            <a:spLocks noChangeArrowheads="1"/>
          </p:cNvSpPr>
          <p:nvPr/>
        </p:nvSpPr>
        <p:spPr bwMode="auto">
          <a:xfrm>
            <a:off x="33513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72" name="Rectangle 677"/>
          <p:cNvSpPr>
            <a:spLocks noChangeArrowheads="1"/>
          </p:cNvSpPr>
          <p:nvPr/>
        </p:nvSpPr>
        <p:spPr bwMode="auto">
          <a:xfrm>
            <a:off x="33481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73" name="Rectangle 678"/>
          <p:cNvSpPr>
            <a:spLocks noChangeArrowheads="1"/>
          </p:cNvSpPr>
          <p:nvPr/>
        </p:nvSpPr>
        <p:spPr bwMode="auto">
          <a:xfrm>
            <a:off x="33450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74" name="Rectangle 679"/>
          <p:cNvSpPr>
            <a:spLocks noChangeArrowheads="1"/>
          </p:cNvSpPr>
          <p:nvPr/>
        </p:nvSpPr>
        <p:spPr bwMode="auto">
          <a:xfrm>
            <a:off x="33418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75" name="Rectangle 680"/>
          <p:cNvSpPr>
            <a:spLocks noChangeArrowheads="1"/>
          </p:cNvSpPr>
          <p:nvPr/>
        </p:nvSpPr>
        <p:spPr bwMode="auto">
          <a:xfrm>
            <a:off x="33386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76" name="Rectangle 681"/>
          <p:cNvSpPr>
            <a:spLocks noChangeArrowheads="1"/>
          </p:cNvSpPr>
          <p:nvPr/>
        </p:nvSpPr>
        <p:spPr bwMode="auto">
          <a:xfrm>
            <a:off x="33354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77" name="Rectangle 682"/>
          <p:cNvSpPr>
            <a:spLocks noChangeArrowheads="1"/>
          </p:cNvSpPr>
          <p:nvPr/>
        </p:nvSpPr>
        <p:spPr bwMode="auto">
          <a:xfrm>
            <a:off x="33323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78" name="Rectangle 683"/>
          <p:cNvSpPr>
            <a:spLocks noChangeArrowheads="1"/>
          </p:cNvSpPr>
          <p:nvPr/>
        </p:nvSpPr>
        <p:spPr bwMode="auto">
          <a:xfrm>
            <a:off x="33291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79" name="Rectangle 684"/>
          <p:cNvSpPr>
            <a:spLocks noChangeArrowheads="1"/>
          </p:cNvSpPr>
          <p:nvPr/>
        </p:nvSpPr>
        <p:spPr bwMode="auto">
          <a:xfrm>
            <a:off x="3329125" y="4339620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80" name="Rectangle 685"/>
          <p:cNvSpPr>
            <a:spLocks noChangeArrowheads="1"/>
          </p:cNvSpPr>
          <p:nvPr/>
        </p:nvSpPr>
        <p:spPr bwMode="auto">
          <a:xfrm>
            <a:off x="33259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81" name="Rectangle 686"/>
          <p:cNvSpPr>
            <a:spLocks noChangeArrowheads="1"/>
          </p:cNvSpPr>
          <p:nvPr/>
        </p:nvSpPr>
        <p:spPr bwMode="auto">
          <a:xfrm>
            <a:off x="33227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82" name="Rectangle 687"/>
          <p:cNvSpPr>
            <a:spLocks noChangeArrowheads="1"/>
          </p:cNvSpPr>
          <p:nvPr/>
        </p:nvSpPr>
        <p:spPr bwMode="auto">
          <a:xfrm>
            <a:off x="33196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83" name="Rectangle 688"/>
          <p:cNvSpPr>
            <a:spLocks noChangeArrowheads="1"/>
          </p:cNvSpPr>
          <p:nvPr/>
        </p:nvSpPr>
        <p:spPr bwMode="auto">
          <a:xfrm>
            <a:off x="33164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84" name="Rectangle 689"/>
          <p:cNvSpPr>
            <a:spLocks noChangeArrowheads="1"/>
          </p:cNvSpPr>
          <p:nvPr/>
        </p:nvSpPr>
        <p:spPr bwMode="auto">
          <a:xfrm>
            <a:off x="33132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85" name="Rectangle 690"/>
          <p:cNvSpPr>
            <a:spLocks noChangeArrowheads="1"/>
          </p:cNvSpPr>
          <p:nvPr/>
        </p:nvSpPr>
        <p:spPr bwMode="auto">
          <a:xfrm>
            <a:off x="33100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86" name="Rectangle 691"/>
          <p:cNvSpPr>
            <a:spLocks noChangeArrowheads="1"/>
          </p:cNvSpPr>
          <p:nvPr/>
        </p:nvSpPr>
        <p:spPr bwMode="auto">
          <a:xfrm>
            <a:off x="33069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87" name="Rectangle 692"/>
          <p:cNvSpPr>
            <a:spLocks noChangeArrowheads="1"/>
          </p:cNvSpPr>
          <p:nvPr/>
        </p:nvSpPr>
        <p:spPr bwMode="auto">
          <a:xfrm>
            <a:off x="33037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88" name="Rectangle 693"/>
          <p:cNvSpPr>
            <a:spLocks noChangeArrowheads="1"/>
          </p:cNvSpPr>
          <p:nvPr/>
        </p:nvSpPr>
        <p:spPr bwMode="auto">
          <a:xfrm>
            <a:off x="33005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89" name="Rectangle 694"/>
          <p:cNvSpPr>
            <a:spLocks noChangeArrowheads="1"/>
          </p:cNvSpPr>
          <p:nvPr/>
        </p:nvSpPr>
        <p:spPr bwMode="auto">
          <a:xfrm>
            <a:off x="32973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90" name="Rectangle 695"/>
          <p:cNvSpPr>
            <a:spLocks noChangeArrowheads="1"/>
          </p:cNvSpPr>
          <p:nvPr/>
        </p:nvSpPr>
        <p:spPr bwMode="auto">
          <a:xfrm>
            <a:off x="32942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91" name="Rectangle 696"/>
          <p:cNvSpPr>
            <a:spLocks noChangeArrowheads="1"/>
          </p:cNvSpPr>
          <p:nvPr/>
        </p:nvSpPr>
        <p:spPr bwMode="auto">
          <a:xfrm>
            <a:off x="32910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92" name="Rectangle 697"/>
          <p:cNvSpPr>
            <a:spLocks noChangeArrowheads="1"/>
          </p:cNvSpPr>
          <p:nvPr/>
        </p:nvSpPr>
        <p:spPr bwMode="auto">
          <a:xfrm>
            <a:off x="32878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93" name="Rectangle 698"/>
          <p:cNvSpPr>
            <a:spLocks noChangeArrowheads="1"/>
          </p:cNvSpPr>
          <p:nvPr/>
        </p:nvSpPr>
        <p:spPr bwMode="auto">
          <a:xfrm>
            <a:off x="32846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94" name="Rectangle 699"/>
          <p:cNvSpPr>
            <a:spLocks noChangeArrowheads="1"/>
          </p:cNvSpPr>
          <p:nvPr/>
        </p:nvSpPr>
        <p:spPr bwMode="auto">
          <a:xfrm>
            <a:off x="32815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95" name="Rectangle 700"/>
          <p:cNvSpPr>
            <a:spLocks noChangeArrowheads="1"/>
          </p:cNvSpPr>
          <p:nvPr/>
        </p:nvSpPr>
        <p:spPr bwMode="auto">
          <a:xfrm>
            <a:off x="32783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96" name="Rectangle 701"/>
          <p:cNvSpPr>
            <a:spLocks noChangeArrowheads="1"/>
          </p:cNvSpPr>
          <p:nvPr/>
        </p:nvSpPr>
        <p:spPr bwMode="auto">
          <a:xfrm>
            <a:off x="32751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97" name="Rectangle 702"/>
          <p:cNvSpPr>
            <a:spLocks noChangeArrowheads="1"/>
          </p:cNvSpPr>
          <p:nvPr/>
        </p:nvSpPr>
        <p:spPr bwMode="auto">
          <a:xfrm>
            <a:off x="32719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98" name="Rectangle 703"/>
          <p:cNvSpPr>
            <a:spLocks noChangeArrowheads="1"/>
          </p:cNvSpPr>
          <p:nvPr/>
        </p:nvSpPr>
        <p:spPr bwMode="auto">
          <a:xfrm>
            <a:off x="32688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699" name="Rectangle 704"/>
          <p:cNvSpPr>
            <a:spLocks noChangeArrowheads="1"/>
          </p:cNvSpPr>
          <p:nvPr/>
        </p:nvSpPr>
        <p:spPr bwMode="auto">
          <a:xfrm>
            <a:off x="32656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00" name="Rectangle 705"/>
          <p:cNvSpPr>
            <a:spLocks noChangeArrowheads="1"/>
          </p:cNvSpPr>
          <p:nvPr/>
        </p:nvSpPr>
        <p:spPr bwMode="auto">
          <a:xfrm>
            <a:off x="32624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01" name="Rectangle 706"/>
          <p:cNvSpPr>
            <a:spLocks noChangeArrowheads="1"/>
          </p:cNvSpPr>
          <p:nvPr/>
        </p:nvSpPr>
        <p:spPr bwMode="auto">
          <a:xfrm>
            <a:off x="32592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02" name="Rectangle 707"/>
          <p:cNvSpPr>
            <a:spLocks noChangeArrowheads="1"/>
          </p:cNvSpPr>
          <p:nvPr/>
        </p:nvSpPr>
        <p:spPr bwMode="auto">
          <a:xfrm>
            <a:off x="32561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03" name="Rectangle 708"/>
          <p:cNvSpPr>
            <a:spLocks noChangeArrowheads="1"/>
          </p:cNvSpPr>
          <p:nvPr/>
        </p:nvSpPr>
        <p:spPr bwMode="auto">
          <a:xfrm>
            <a:off x="32529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04" name="Rectangle 709"/>
          <p:cNvSpPr>
            <a:spLocks noChangeArrowheads="1"/>
          </p:cNvSpPr>
          <p:nvPr/>
        </p:nvSpPr>
        <p:spPr bwMode="auto">
          <a:xfrm>
            <a:off x="32497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05" name="Rectangle 710"/>
          <p:cNvSpPr>
            <a:spLocks noChangeArrowheads="1"/>
          </p:cNvSpPr>
          <p:nvPr/>
        </p:nvSpPr>
        <p:spPr bwMode="auto">
          <a:xfrm>
            <a:off x="32465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06" name="Rectangle 711"/>
          <p:cNvSpPr>
            <a:spLocks noChangeArrowheads="1"/>
          </p:cNvSpPr>
          <p:nvPr/>
        </p:nvSpPr>
        <p:spPr bwMode="auto">
          <a:xfrm>
            <a:off x="32434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07" name="Freeform 712"/>
          <p:cNvSpPr>
            <a:spLocks/>
          </p:cNvSpPr>
          <p:nvPr/>
        </p:nvSpPr>
        <p:spPr bwMode="auto">
          <a:xfrm>
            <a:off x="3240225" y="3872895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08" name="Rectangle 713"/>
          <p:cNvSpPr>
            <a:spLocks noChangeArrowheads="1"/>
          </p:cNvSpPr>
          <p:nvPr/>
        </p:nvSpPr>
        <p:spPr bwMode="auto">
          <a:xfrm>
            <a:off x="32370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09" name="Rectangle 714"/>
          <p:cNvSpPr>
            <a:spLocks noChangeArrowheads="1"/>
          </p:cNvSpPr>
          <p:nvPr/>
        </p:nvSpPr>
        <p:spPr bwMode="auto">
          <a:xfrm>
            <a:off x="32338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10" name="Rectangle 715"/>
          <p:cNvSpPr>
            <a:spLocks noChangeArrowheads="1"/>
          </p:cNvSpPr>
          <p:nvPr/>
        </p:nvSpPr>
        <p:spPr bwMode="auto">
          <a:xfrm>
            <a:off x="32307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11" name="Rectangle 716"/>
          <p:cNvSpPr>
            <a:spLocks noChangeArrowheads="1"/>
          </p:cNvSpPr>
          <p:nvPr/>
        </p:nvSpPr>
        <p:spPr bwMode="auto">
          <a:xfrm>
            <a:off x="32275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12" name="Rectangle 717"/>
          <p:cNvSpPr>
            <a:spLocks noChangeArrowheads="1"/>
          </p:cNvSpPr>
          <p:nvPr/>
        </p:nvSpPr>
        <p:spPr bwMode="auto">
          <a:xfrm>
            <a:off x="32243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13" name="Rectangle 718"/>
          <p:cNvSpPr>
            <a:spLocks noChangeArrowheads="1"/>
          </p:cNvSpPr>
          <p:nvPr/>
        </p:nvSpPr>
        <p:spPr bwMode="auto">
          <a:xfrm>
            <a:off x="32211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14" name="Rectangle 719"/>
          <p:cNvSpPr>
            <a:spLocks noChangeArrowheads="1"/>
          </p:cNvSpPr>
          <p:nvPr/>
        </p:nvSpPr>
        <p:spPr bwMode="auto">
          <a:xfrm>
            <a:off x="32180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15" name="Rectangle 720"/>
          <p:cNvSpPr>
            <a:spLocks noChangeArrowheads="1"/>
          </p:cNvSpPr>
          <p:nvPr/>
        </p:nvSpPr>
        <p:spPr bwMode="auto">
          <a:xfrm>
            <a:off x="32148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16" name="Rectangle 721"/>
          <p:cNvSpPr>
            <a:spLocks noChangeArrowheads="1"/>
          </p:cNvSpPr>
          <p:nvPr/>
        </p:nvSpPr>
        <p:spPr bwMode="auto">
          <a:xfrm>
            <a:off x="32116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17" name="Rectangle 722"/>
          <p:cNvSpPr>
            <a:spLocks noChangeArrowheads="1"/>
          </p:cNvSpPr>
          <p:nvPr/>
        </p:nvSpPr>
        <p:spPr bwMode="auto">
          <a:xfrm>
            <a:off x="32084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18" name="Rectangle 723"/>
          <p:cNvSpPr>
            <a:spLocks noChangeArrowheads="1"/>
          </p:cNvSpPr>
          <p:nvPr/>
        </p:nvSpPr>
        <p:spPr bwMode="auto">
          <a:xfrm>
            <a:off x="32053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19" name="Freeform 724"/>
          <p:cNvSpPr>
            <a:spLocks/>
          </p:cNvSpPr>
          <p:nvPr/>
        </p:nvSpPr>
        <p:spPr bwMode="auto">
          <a:xfrm>
            <a:off x="3202125" y="3872895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20" name="Rectangle 725"/>
          <p:cNvSpPr>
            <a:spLocks noChangeArrowheads="1"/>
          </p:cNvSpPr>
          <p:nvPr/>
        </p:nvSpPr>
        <p:spPr bwMode="auto">
          <a:xfrm>
            <a:off x="31989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21" name="Rectangle 726"/>
          <p:cNvSpPr>
            <a:spLocks noChangeArrowheads="1"/>
          </p:cNvSpPr>
          <p:nvPr/>
        </p:nvSpPr>
        <p:spPr bwMode="auto">
          <a:xfrm>
            <a:off x="31957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22" name="Rectangle 727"/>
          <p:cNvSpPr>
            <a:spLocks noChangeArrowheads="1"/>
          </p:cNvSpPr>
          <p:nvPr/>
        </p:nvSpPr>
        <p:spPr bwMode="auto">
          <a:xfrm>
            <a:off x="31926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23" name="Rectangle 728"/>
          <p:cNvSpPr>
            <a:spLocks noChangeArrowheads="1"/>
          </p:cNvSpPr>
          <p:nvPr/>
        </p:nvSpPr>
        <p:spPr bwMode="auto">
          <a:xfrm>
            <a:off x="31894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24" name="Rectangle 729"/>
          <p:cNvSpPr>
            <a:spLocks noChangeArrowheads="1"/>
          </p:cNvSpPr>
          <p:nvPr/>
        </p:nvSpPr>
        <p:spPr bwMode="auto">
          <a:xfrm>
            <a:off x="31862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25" name="Rectangle 730"/>
          <p:cNvSpPr>
            <a:spLocks noChangeArrowheads="1"/>
          </p:cNvSpPr>
          <p:nvPr/>
        </p:nvSpPr>
        <p:spPr bwMode="auto">
          <a:xfrm>
            <a:off x="31830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26" name="Rectangle 731"/>
          <p:cNvSpPr>
            <a:spLocks noChangeArrowheads="1"/>
          </p:cNvSpPr>
          <p:nvPr/>
        </p:nvSpPr>
        <p:spPr bwMode="auto">
          <a:xfrm>
            <a:off x="31799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27" name="Rectangle 732"/>
          <p:cNvSpPr>
            <a:spLocks noChangeArrowheads="1"/>
          </p:cNvSpPr>
          <p:nvPr/>
        </p:nvSpPr>
        <p:spPr bwMode="auto">
          <a:xfrm>
            <a:off x="31767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28" name="Rectangle 733"/>
          <p:cNvSpPr>
            <a:spLocks noChangeArrowheads="1"/>
          </p:cNvSpPr>
          <p:nvPr/>
        </p:nvSpPr>
        <p:spPr bwMode="auto">
          <a:xfrm>
            <a:off x="31735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29" name="Rectangle 734"/>
          <p:cNvSpPr>
            <a:spLocks noChangeArrowheads="1"/>
          </p:cNvSpPr>
          <p:nvPr/>
        </p:nvSpPr>
        <p:spPr bwMode="auto">
          <a:xfrm>
            <a:off x="31703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30" name="Rectangle 735"/>
          <p:cNvSpPr>
            <a:spLocks noChangeArrowheads="1"/>
          </p:cNvSpPr>
          <p:nvPr/>
        </p:nvSpPr>
        <p:spPr bwMode="auto">
          <a:xfrm>
            <a:off x="31672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31" name="Rectangle 736"/>
          <p:cNvSpPr>
            <a:spLocks noChangeArrowheads="1"/>
          </p:cNvSpPr>
          <p:nvPr/>
        </p:nvSpPr>
        <p:spPr bwMode="auto">
          <a:xfrm>
            <a:off x="31640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32" name="Freeform 737"/>
          <p:cNvSpPr>
            <a:spLocks/>
          </p:cNvSpPr>
          <p:nvPr/>
        </p:nvSpPr>
        <p:spPr bwMode="auto">
          <a:xfrm>
            <a:off x="3160850" y="433962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33" name="Rectangle 738"/>
          <p:cNvSpPr>
            <a:spLocks noChangeArrowheads="1"/>
          </p:cNvSpPr>
          <p:nvPr/>
        </p:nvSpPr>
        <p:spPr bwMode="auto">
          <a:xfrm>
            <a:off x="31576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34" name="Rectangle 739"/>
          <p:cNvSpPr>
            <a:spLocks noChangeArrowheads="1"/>
          </p:cNvSpPr>
          <p:nvPr/>
        </p:nvSpPr>
        <p:spPr bwMode="auto">
          <a:xfrm>
            <a:off x="31545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35" name="Rectangle 740"/>
          <p:cNvSpPr>
            <a:spLocks noChangeArrowheads="1"/>
          </p:cNvSpPr>
          <p:nvPr/>
        </p:nvSpPr>
        <p:spPr bwMode="auto">
          <a:xfrm>
            <a:off x="31513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36" name="Rectangle 741"/>
          <p:cNvSpPr>
            <a:spLocks noChangeArrowheads="1"/>
          </p:cNvSpPr>
          <p:nvPr/>
        </p:nvSpPr>
        <p:spPr bwMode="auto">
          <a:xfrm>
            <a:off x="31481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37" name="Rectangle 742"/>
          <p:cNvSpPr>
            <a:spLocks noChangeArrowheads="1"/>
          </p:cNvSpPr>
          <p:nvPr/>
        </p:nvSpPr>
        <p:spPr bwMode="auto">
          <a:xfrm>
            <a:off x="31449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38" name="Rectangle 743"/>
          <p:cNvSpPr>
            <a:spLocks noChangeArrowheads="1"/>
          </p:cNvSpPr>
          <p:nvPr/>
        </p:nvSpPr>
        <p:spPr bwMode="auto">
          <a:xfrm>
            <a:off x="31418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39" name="Rectangle 744"/>
          <p:cNvSpPr>
            <a:spLocks noChangeArrowheads="1"/>
          </p:cNvSpPr>
          <p:nvPr/>
        </p:nvSpPr>
        <p:spPr bwMode="auto">
          <a:xfrm>
            <a:off x="31386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40" name="Rectangle 745"/>
          <p:cNvSpPr>
            <a:spLocks noChangeArrowheads="1"/>
          </p:cNvSpPr>
          <p:nvPr/>
        </p:nvSpPr>
        <p:spPr bwMode="auto">
          <a:xfrm>
            <a:off x="31354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41" name="Rectangle 746"/>
          <p:cNvSpPr>
            <a:spLocks noChangeArrowheads="1"/>
          </p:cNvSpPr>
          <p:nvPr/>
        </p:nvSpPr>
        <p:spPr bwMode="auto">
          <a:xfrm>
            <a:off x="31322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42" name="Rectangle 747"/>
          <p:cNvSpPr>
            <a:spLocks noChangeArrowheads="1"/>
          </p:cNvSpPr>
          <p:nvPr/>
        </p:nvSpPr>
        <p:spPr bwMode="auto">
          <a:xfrm>
            <a:off x="31291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43" name="Rectangle 748"/>
          <p:cNvSpPr>
            <a:spLocks noChangeArrowheads="1"/>
          </p:cNvSpPr>
          <p:nvPr/>
        </p:nvSpPr>
        <p:spPr bwMode="auto">
          <a:xfrm>
            <a:off x="31259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44" name="Rectangle 749"/>
          <p:cNvSpPr>
            <a:spLocks noChangeArrowheads="1"/>
          </p:cNvSpPr>
          <p:nvPr/>
        </p:nvSpPr>
        <p:spPr bwMode="auto">
          <a:xfrm>
            <a:off x="31227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45" name="Rectangle 750"/>
          <p:cNvSpPr>
            <a:spLocks noChangeArrowheads="1"/>
          </p:cNvSpPr>
          <p:nvPr/>
        </p:nvSpPr>
        <p:spPr bwMode="auto">
          <a:xfrm>
            <a:off x="31195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46" name="Rectangle 751"/>
          <p:cNvSpPr>
            <a:spLocks noChangeArrowheads="1"/>
          </p:cNvSpPr>
          <p:nvPr/>
        </p:nvSpPr>
        <p:spPr bwMode="auto">
          <a:xfrm>
            <a:off x="31164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47" name="Rectangle 752"/>
          <p:cNvSpPr>
            <a:spLocks noChangeArrowheads="1"/>
          </p:cNvSpPr>
          <p:nvPr/>
        </p:nvSpPr>
        <p:spPr bwMode="auto">
          <a:xfrm>
            <a:off x="31132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48" name="Rectangle 753"/>
          <p:cNvSpPr>
            <a:spLocks noChangeArrowheads="1"/>
          </p:cNvSpPr>
          <p:nvPr/>
        </p:nvSpPr>
        <p:spPr bwMode="auto">
          <a:xfrm>
            <a:off x="31100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49" name="Freeform 754"/>
          <p:cNvSpPr>
            <a:spLocks/>
          </p:cNvSpPr>
          <p:nvPr/>
        </p:nvSpPr>
        <p:spPr bwMode="auto">
          <a:xfrm>
            <a:off x="3106875" y="4339620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50" name="Rectangle 755"/>
          <p:cNvSpPr>
            <a:spLocks noChangeArrowheads="1"/>
          </p:cNvSpPr>
          <p:nvPr/>
        </p:nvSpPr>
        <p:spPr bwMode="auto">
          <a:xfrm>
            <a:off x="31037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51" name="Rectangle 756"/>
          <p:cNvSpPr>
            <a:spLocks noChangeArrowheads="1"/>
          </p:cNvSpPr>
          <p:nvPr/>
        </p:nvSpPr>
        <p:spPr bwMode="auto">
          <a:xfrm>
            <a:off x="31005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52" name="Rectangle 757"/>
          <p:cNvSpPr>
            <a:spLocks noChangeArrowheads="1"/>
          </p:cNvSpPr>
          <p:nvPr/>
        </p:nvSpPr>
        <p:spPr bwMode="auto">
          <a:xfrm>
            <a:off x="30973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53" name="Rectangle 758"/>
          <p:cNvSpPr>
            <a:spLocks noChangeArrowheads="1"/>
          </p:cNvSpPr>
          <p:nvPr/>
        </p:nvSpPr>
        <p:spPr bwMode="auto">
          <a:xfrm>
            <a:off x="30941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54" name="Rectangle 759"/>
          <p:cNvSpPr>
            <a:spLocks noChangeArrowheads="1"/>
          </p:cNvSpPr>
          <p:nvPr/>
        </p:nvSpPr>
        <p:spPr bwMode="auto">
          <a:xfrm>
            <a:off x="30910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55" name="Rectangle 760"/>
          <p:cNvSpPr>
            <a:spLocks noChangeArrowheads="1"/>
          </p:cNvSpPr>
          <p:nvPr/>
        </p:nvSpPr>
        <p:spPr bwMode="auto">
          <a:xfrm>
            <a:off x="30878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56" name="Rectangle 761"/>
          <p:cNvSpPr>
            <a:spLocks noChangeArrowheads="1"/>
          </p:cNvSpPr>
          <p:nvPr/>
        </p:nvSpPr>
        <p:spPr bwMode="auto">
          <a:xfrm>
            <a:off x="30846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57" name="Rectangle 762"/>
          <p:cNvSpPr>
            <a:spLocks noChangeArrowheads="1"/>
          </p:cNvSpPr>
          <p:nvPr/>
        </p:nvSpPr>
        <p:spPr bwMode="auto">
          <a:xfrm>
            <a:off x="30814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58" name="Rectangle 763"/>
          <p:cNvSpPr>
            <a:spLocks noChangeArrowheads="1"/>
          </p:cNvSpPr>
          <p:nvPr/>
        </p:nvSpPr>
        <p:spPr bwMode="auto">
          <a:xfrm>
            <a:off x="30783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59" name="Rectangle 764"/>
          <p:cNvSpPr>
            <a:spLocks noChangeArrowheads="1"/>
          </p:cNvSpPr>
          <p:nvPr/>
        </p:nvSpPr>
        <p:spPr bwMode="auto">
          <a:xfrm>
            <a:off x="30751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60" name="Rectangle 765"/>
          <p:cNvSpPr>
            <a:spLocks noChangeArrowheads="1"/>
          </p:cNvSpPr>
          <p:nvPr/>
        </p:nvSpPr>
        <p:spPr bwMode="auto">
          <a:xfrm>
            <a:off x="30719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61" name="Rectangle 766"/>
          <p:cNvSpPr>
            <a:spLocks noChangeArrowheads="1"/>
          </p:cNvSpPr>
          <p:nvPr/>
        </p:nvSpPr>
        <p:spPr bwMode="auto">
          <a:xfrm>
            <a:off x="30687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62" name="Rectangle 767"/>
          <p:cNvSpPr>
            <a:spLocks noChangeArrowheads="1"/>
          </p:cNvSpPr>
          <p:nvPr/>
        </p:nvSpPr>
        <p:spPr bwMode="auto">
          <a:xfrm>
            <a:off x="30656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63" name="Rectangle 768"/>
          <p:cNvSpPr>
            <a:spLocks noChangeArrowheads="1"/>
          </p:cNvSpPr>
          <p:nvPr/>
        </p:nvSpPr>
        <p:spPr bwMode="auto">
          <a:xfrm>
            <a:off x="30624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64" name="Rectangle 769"/>
          <p:cNvSpPr>
            <a:spLocks noChangeArrowheads="1"/>
          </p:cNvSpPr>
          <p:nvPr/>
        </p:nvSpPr>
        <p:spPr bwMode="auto">
          <a:xfrm>
            <a:off x="30592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65" name="Rectangle 770"/>
          <p:cNvSpPr>
            <a:spLocks noChangeArrowheads="1"/>
          </p:cNvSpPr>
          <p:nvPr/>
        </p:nvSpPr>
        <p:spPr bwMode="auto">
          <a:xfrm>
            <a:off x="30560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66" name="Rectangle 771"/>
          <p:cNvSpPr>
            <a:spLocks noChangeArrowheads="1"/>
          </p:cNvSpPr>
          <p:nvPr/>
        </p:nvSpPr>
        <p:spPr bwMode="auto">
          <a:xfrm>
            <a:off x="30529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67" name="Rectangle 772"/>
          <p:cNvSpPr>
            <a:spLocks noChangeArrowheads="1"/>
          </p:cNvSpPr>
          <p:nvPr/>
        </p:nvSpPr>
        <p:spPr bwMode="auto">
          <a:xfrm>
            <a:off x="30497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68" name="Rectangle 773"/>
          <p:cNvSpPr>
            <a:spLocks noChangeArrowheads="1"/>
          </p:cNvSpPr>
          <p:nvPr/>
        </p:nvSpPr>
        <p:spPr bwMode="auto">
          <a:xfrm>
            <a:off x="30465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69" name="Rectangle 774"/>
          <p:cNvSpPr>
            <a:spLocks noChangeArrowheads="1"/>
          </p:cNvSpPr>
          <p:nvPr/>
        </p:nvSpPr>
        <p:spPr bwMode="auto">
          <a:xfrm>
            <a:off x="30433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70" name="Rectangle 775"/>
          <p:cNvSpPr>
            <a:spLocks noChangeArrowheads="1"/>
          </p:cNvSpPr>
          <p:nvPr/>
        </p:nvSpPr>
        <p:spPr bwMode="auto">
          <a:xfrm>
            <a:off x="30402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71" name="Rectangle 776"/>
          <p:cNvSpPr>
            <a:spLocks noChangeArrowheads="1"/>
          </p:cNvSpPr>
          <p:nvPr/>
        </p:nvSpPr>
        <p:spPr bwMode="auto">
          <a:xfrm>
            <a:off x="30370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72" name="Rectangle 777"/>
          <p:cNvSpPr>
            <a:spLocks noChangeArrowheads="1"/>
          </p:cNvSpPr>
          <p:nvPr/>
        </p:nvSpPr>
        <p:spPr bwMode="auto">
          <a:xfrm>
            <a:off x="30338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73" name="Rectangle 778"/>
          <p:cNvSpPr>
            <a:spLocks noChangeArrowheads="1"/>
          </p:cNvSpPr>
          <p:nvPr/>
        </p:nvSpPr>
        <p:spPr bwMode="auto">
          <a:xfrm>
            <a:off x="30306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74" name="Rectangle 779"/>
          <p:cNvSpPr>
            <a:spLocks noChangeArrowheads="1"/>
          </p:cNvSpPr>
          <p:nvPr/>
        </p:nvSpPr>
        <p:spPr bwMode="auto">
          <a:xfrm>
            <a:off x="30275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75" name="Rectangle 780"/>
          <p:cNvSpPr>
            <a:spLocks noChangeArrowheads="1"/>
          </p:cNvSpPr>
          <p:nvPr/>
        </p:nvSpPr>
        <p:spPr bwMode="auto">
          <a:xfrm>
            <a:off x="30243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76" name="Rectangle 781"/>
          <p:cNvSpPr>
            <a:spLocks noChangeArrowheads="1"/>
          </p:cNvSpPr>
          <p:nvPr/>
        </p:nvSpPr>
        <p:spPr bwMode="auto">
          <a:xfrm>
            <a:off x="30211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77" name="Rectangle 782"/>
          <p:cNvSpPr>
            <a:spLocks noChangeArrowheads="1"/>
          </p:cNvSpPr>
          <p:nvPr/>
        </p:nvSpPr>
        <p:spPr bwMode="auto">
          <a:xfrm>
            <a:off x="30179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78" name="Rectangle 783"/>
          <p:cNvSpPr>
            <a:spLocks noChangeArrowheads="1"/>
          </p:cNvSpPr>
          <p:nvPr/>
        </p:nvSpPr>
        <p:spPr bwMode="auto">
          <a:xfrm>
            <a:off x="30148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79" name="Rectangle 784"/>
          <p:cNvSpPr>
            <a:spLocks noChangeArrowheads="1"/>
          </p:cNvSpPr>
          <p:nvPr/>
        </p:nvSpPr>
        <p:spPr bwMode="auto">
          <a:xfrm>
            <a:off x="30116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80" name="Rectangle 785"/>
          <p:cNvSpPr>
            <a:spLocks noChangeArrowheads="1"/>
          </p:cNvSpPr>
          <p:nvPr/>
        </p:nvSpPr>
        <p:spPr bwMode="auto">
          <a:xfrm>
            <a:off x="30084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81" name="Rectangle 786"/>
          <p:cNvSpPr>
            <a:spLocks noChangeArrowheads="1"/>
          </p:cNvSpPr>
          <p:nvPr/>
        </p:nvSpPr>
        <p:spPr bwMode="auto">
          <a:xfrm>
            <a:off x="30052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82" name="Rectangle 787"/>
          <p:cNvSpPr>
            <a:spLocks noChangeArrowheads="1"/>
          </p:cNvSpPr>
          <p:nvPr/>
        </p:nvSpPr>
        <p:spPr bwMode="auto">
          <a:xfrm>
            <a:off x="30021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83" name="Rectangle 788"/>
          <p:cNvSpPr>
            <a:spLocks noChangeArrowheads="1"/>
          </p:cNvSpPr>
          <p:nvPr/>
        </p:nvSpPr>
        <p:spPr bwMode="auto">
          <a:xfrm>
            <a:off x="29989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84" name="Rectangle 789"/>
          <p:cNvSpPr>
            <a:spLocks noChangeArrowheads="1"/>
          </p:cNvSpPr>
          <p:nvPr/>
        </p:nvSpPr>
        <p:spPr bwMode="auto">
          <a:xfrm>
            <a:off x="29957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85" name="Rectangle 790"/>
          <p:cNvSpPr>
            <a:spLocks noChangeArrowheads="1"/>
          </p:cNvSpPr>
          <p:nvPr/>
        </p:nvSpPr>
        <p:spPr bwMode="auto">
          <a:xfrm>
            <a:off x="29925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86" name="Rectangle 791"/>
          <p:cNvSpPr>
            <a:spLocks noChangeArrowheads="1"/>
          </p:cNvSpPr>
          <p:nvPr/>
        </p:nvSpPr>
        <p:spPr bwMode="auto">
          <a:xfrm>
            <a:off x="29894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87" name="Rectangle 792"/>
          <p:cNvSpPr>
            <a:spLocks noChangeArrowheads="1"/>
          </p:cNvSpPr>
          <p:nvPr/>
        </p:nvSpPr>
        <p:spPr bwMode="auto">
          <a:xfrm>
            <a:off x="29862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88" name="Rectangle 793"/>
          <p:cNvSpPr>
            <a:spLocks noChangeArrowheads="1"/>
          </p:cNvSpPr>
          <p:nvPr/>
        </p:nvSpPr>
        <p:spPr bwMode="auto">
          <a:xfrm>
            <a:off x="29830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89" name="Rectangle 794"/>
          <p:cNvSpPr>
            <a:spLocks noChangeArrowheads="1"/>
          </p:cNvSpPr>
          <p:nvPr/>
        </p:nvSpPr>
        <p:spPr bwMode="auto">
          <a:xfrm>
            <a:off x="29798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90" name="Rectangle 795"/>
          <p:cNvSpPr>
            <a:spLocks noChangeArrowheads="1"/>
          </p:cNvSpPr>
          <p:nvPr/>
        </p:nvSpPr>
        <p:spPr bwMode="auto">
          <a:xfrm>
            <a:off x="29767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91" name="Rectangle 796"/>
          <p:cNvSpPr>
            <a:spLocks noChangeArrowheads="1"/>
          </p:cNvSpPr>
          <p:nvPr/>
        </p:nvSpPr>
        <p:spPr bwMode="auto">
          <a:xfrm>
            <a:off x="2976700" y="4339620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92" name="Rectangle 797"/>
          <p:cNvSpPr>
            <a:spLocks noChangeArrowheads="1"/>
          </p:cNvSpPr>
          <p:nvPr/>
        </p:nvSpPr>
        <p:spPr bwMode="auto">
          <a:xfrm>
            <a:off x="29735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93" name="Rectangle 798"/>
          <p:cNvSpPr>
            <a:spLocks noChangeArrowheads="1"/>
          </p:cNvSpPr>
          <p:nvPr/>
        </p:nvSpPr>
        <p:spPr bwMode="auto">
          <a:xfrm>
            <a:off x="29703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94" name="Rectangle 799"/>
          <p:cNvSpPr>
            <a:spLocks noChangeArrowheads="1"/>
          </p:cNvSpPr>
          <p:nvPr/>
        </p:nvSpPr>
        <p:spPr bwMode="auto">
          <a:xfrm>
            <a:off x="29671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95" name="Rectangle 800"/>
          <p:cNvSpPr>
            <a:spLocks noChangeArrowheads="1"/>
          </p:cNvSpPr>
          <p:nvPr/>
        </p:nvSpPr>
        <p:spPr bwMode="auto">
          <a:xfrm>
            <a:off x="29640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96" name="Rectangle 801"/>
          <p:cNvSpPr>
            <a:spLocks noChangeArrowheads="1"/>
          </p:cNvSpPr>
          <p:nvPr/>
        </p:nvSpPr>
        <p:spPr bwMode="auto">
          <a:xfrm>
            <a:off x="29608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97" name="Rectangle 802"/>
          <p:cNvSpPr>
            <a:spLocks noChangeArrowheads="1"/>
          </p:cNvSpPr>
          <p:nvPr/>
        </p:nvSpPr>
        <p:spPr bwMode="auto">
          <a:xfrm>
            <a:off x="29576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98" name="Rectangle 803"/>
          <p:cNvSpPr>
            <a:spLocks noChangeArrowheads="1"/>
          </p:cNvSpPr>
          <p:nvPr/>
        </p:nvSpPr>
        <p:spPr bwMode="auto">
          <a:xfrm>
            <a:off x="29544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799" name="Rectangle 804"/>
          <p:cNvSpPr>
            <a:spLocks noChangeArrowheads="1"/>
          </p:cNvSpPr>
          <p:nvPr/>
        </p:nvSpPr>
        <p:spPr bwMode="auto">
          <a:xfrm>
            <a:off x="29513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00" name="Rectangle 805"/>
          <p:cNvSpPr>
            <a:spLocks noChangeArrowheads="1"/>
          </p:cNvSpPr>
          <p:nvPr/>
        </p:nvSpPr>
        <p:spPr bwMode="auto">
          <a:xfrm>
            <a:off x="29481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01" name="Rectangle 806"/>
          <p:cNvSpPr>
            <a:spLocks noChangeArrowheads="1"/>
          </p:cNvSpPr>
          <p:nvPr/>
        </p:nvSpPr>
        <p:spPr bwMode="auto">
          <a:xfrm>
            <a:off x="29449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02" name="Rectangle 807"/>
          <p:cNvSpPr>
            <a:spLocks noChangeArrowheads="1"/>
          </p:cNvSpPr>
          <p:nvPr/>
        </p:nvSpPr>
        <p:spPr bwMode="auto">
          <a:xfrm>
            <a:off x="29417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03" name="Rectangle 808"/>
          <p:cNvSpPr>
            <a:spLocks noChangeArrowheads="1"/>
          </p:cNvSpPr>
          <p:nvPr/>
        </p:nvSpPr>
        <p:spPr bwMode="auto">
          <a:xfrm>
            <a:off x="29386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04" name="Rectangle 810"/>
          <p:cNvSpPr>
            <a:spLocks noChangeArrowheads="1"/>
          </p:cNvSpPr>
          <p:nvPr/>
        </p:nvSpPr>
        <p:spPr bwMode="auto">
          <a:xfrm>
            <a:off x="29354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05" name="Rectangle 811"/>
          <p:cNvSpPr>
            <a:spLocks noChangeArrowheads="1"/>
          </p:cNvSpPr>
          <p:nvPr/>
        </p:nvSpPr>
        <p:spPr bwMode="auto">
          <a:xfrm>
            <a:off x="29322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06" name="Rectangle 812"/>
          <p:cNvSpPr>
            <a:spLocks noChangeArrowheads="1"/>
          </p:cNvSpPr>
          <p:nvPr/>
        </p:nvSpPr>
        <p:spPr bwMode="auto">
          <a:xfrm>
            <a:off x="29290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07" name="Rectangle 813"/>
          <p:cNvSpPr>
            <a:spLocks noChangeArrowheads="1"/>
          </p:cNvSpPr>
          <p:nvPr/>
        </p:nvSpPr>
        <p:spPr bwMode="auto">
          <a:xfrm>
            <a:off x="29259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08" name="Rectangle 814"/>
          <p:cNvSpPr>
            <a:spLocks noChangeArrowheads="1"/>
          </p:cNvSpPr>
          <p:nvPr/>
        </p:nvSpPr>
        <p:spPr bwMode="auto">
          <a:xfrm>
            <a:off x="29227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09" name="Freeform 815"/>
          <p:cNvSpPr>
            <a:spLocks/>
          </p:cNvSpPr>
          <p:nvPr/>
        </p:nvSpPr>
        <p:spPr bwMode="auto">
          <a:xfrm>
            <a:off x="2919550" y="4339620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10" name="Rectangle 816"/>
          <p:cNvSpPr>
            <a:spLocks noChangeArrowheads="1"/>
          </p:cNvSpPr>
          <p:nvPr/>
        </p:nvSpPr>
        <p:spPr bwMode="auto">
          <a:xfrm>
            <a:off x="29163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11" name="Rectangle 817"/>
          <p:cNvSpPr>
            <a:spLocks noChangeArrowheads="1"/>
          </p:cNvSpPr>
          <p:nvPr/>
        </p:nvSpPr>
        <p:spPr bwMode="auto">
          <a:xfrm>
            <a:off x="29132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12" name="Rectangle 818"/>
          <p:cNvSpPr>
            <a:spLocks noChangeArrowheads="1"/>
          </p:cNvSpPr>
          <p:nvPr/>
        </p:nvSpPr>
        <p:spPr bwMode="auto">
          <a:xfrm>
            <a:off x="29100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13" name="Rectangle 819"/>
          <p:cNvSpPr>
            <a:spLocks noChangeArrowheads="1"/>
          </p:cNvSpPr>
          <p:nvPr/>
        </p:nvSpPr>
        <p:spPr bwMode="auto">
          <a:xfrm>
            <a:off x="29068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14" name="Rectangle 820"/>
          <p:cNvSpPr>
            <a:spLocks noChangeArrowheads="1"/>
          </p:cNvSpPr>
          <p:nvPr/>
        </p:nvSpPr>
        <p:spPr bwMode="auto">
          <a:xfrm>
            <a:off x="29036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15" name="Rectangle 821"/>
          <p:cNvSpPr>
            <a:spLocks noChangeArrowheads="1"/>
          </p:cNvSpPr>
          <p:nvPr/>
        </p:nvSpPr>
        <p:spPr bwMode="auto">
          <a:xfrm>
            <a:off x="29005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16" name="Rectangle 822"/>
          <p:cNvSpPr>
            <a:spLocks noChangeArrowheads="1"/>
          </p:cNvSpPr>
          <p:nvPr/>
        </p:nvSpPr>
        <p:spPr bwMode="auto">
          <a:xfrm>
            <a:off x="28973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17" name="Rectangle 823"/>
          <p:cNvSpPr>
            <a:spLocks noChangeArrowheads="1"/>
          </p:cNvSpPr>
          <p:nvPr/>
        </p:nvSpPr>
        <p:spPr bwMode="auto">
          <a:xfrm>
            <a:off x="28941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18" name="Rectangle 824"/>
          <p:cNvSpPr>
            <a:spLocks noChangeArrowheads="1"/>
          </p:cNvSpPr>
          <p:nvPr/>
        </p:nvSpPr>
        <p:spPr bwMode="auto">
          <a:xfrm>
            <a:off x="28909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19" name="Freeform 825"/>
          <p:cNvSpPr>
            <a:spLocks/>
          </p:cNvSpPr>
          <p:nvPr/>
        </p:nvSpPr>
        <p:spPr bwMode="auto">
          <a:xfrm>
            <a:off x="2887800" y="433962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20" name="Rectangle 826"/>
          <p:cNvSpPr>
            <a:spLocks noChangeArrowheads="1"/>
          </p:cNvSpPr>
          <p:nvPr/>
        </p:nvSpPr>
        <p:spPr bwMode="auto">
          <a:xfrm>
            <a:off x="28846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21" name="Rectangle 827"/>
          <p:cNvSpPr>
            <a:spLocks noChangeArrowheads="1"/>
          </p:cNvSpPr>
          <p:nvPr/>
        </p:nvSpPr>
        <p:spPr bwMode="auto">
          <a:xfrm>
            <a:off x="28814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22" name="Rectangle 828"/>
          <p:cNvSpPr>
            <a:spLocks noChangeArrowheads="1"/>
          </p:cNvSpPr>
          <p:nvPr/>
        </p:nvSpPr>
        <p:spPr bwMode="auto">
          <a:xfrm>
            <a:off x="28782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23" name="Rectangle 829"/>
          <p:cNvSpPr>
            <a:spLocks noChangeArrowheads="1"/>
          </p:cNvSpPr>
          <p:nvPr/>
        </p:nvSpPr>
        <p:spPr bwMode="auto">
          <a:xfrm>
            <a:off x="28751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24" name="Rectangle 830"/>
          <p:cNvSpPr>
            <a:spLocks noChangeArrowheads="1"/>
          </p:cNvSpPr>
          <p:nvPr/>
        </p:nvSpPr>
        <p:spPr bwMode="auto">
          <a:xfrm>
            <a:off x="28719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25" name="Rectangle 831"/>
          <p:cNvSpPr>
            <a:spLocks noChangeArrowheads="1"/>
          </p:cNvSpPr>
          <p:nvPr/>
        </p:nvSpPr>
        <p:spPr bwMode="auto">
          <a:xfrm>
            <a:off x="28687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26" name="Rectangle 832"/>
          <p:cNvSpPr>
            <a:spLocks noChangeArrowheads="1"/>
          </p:cNvSpPr>
          <p:nvPr/>
        </p:nvSpPr>
        <p:spPr bwMode="auto">
          <a:xfrm>
            <a:off x="28655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27" name="Rectangle 833"/>
          <p:cNvSpPr>
            <a:spLocks noChangeArrowheads="1"/>
          </p:cNvSpPr>
          <p:nvPr/>
        </p:nvSpPr>
        <p:spPr bwMode="auto">
          <a:xfrm>
            <a:off x="28624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28" name="Rectangle 834"/>
          <p:cNvSpPr>
            <a:spLocks noChangeArrowheads="1"/>
          </p:cNvSpPr>
          <p:nvPr/>
        </p:nvSpPr>
        <p:spPr bwMode="auto">
          <a:xfrm>
            <a:off x="28592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29" name="Rectangle 835"/>
          <p:cNvSpPr>
            <a:spLocks noChangeArrowheads="1"/>
          </p:cNvSpPr>
          <p:nvPr/>
        </p:nvSpPr>
        <p:spPr bwMode="auto">
          <a:xfrm>
            <a:off x="28560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30" name="Rectangle 836"/>
          <p:cNvSpPr>
            <a:spLocks noChangeArrowheads="1"/>
          </p:cNvSpPr>
          <p:nvPr/>
        </p:nvSpPr>
        <p:spPr bwMode="auto">
          <a:xfrm>
            <a:off x="28528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31" name="Rectangle 837"/>
          <p:cNvSpPr>
            <a:spLocks noChangeArrowheads="1"/>
          </p:cNvSpPr>
          <p:nvPr/>
        </p:nvSpPr>
        <p:spPr bwMode="auto">
          <a:xfrm>
            <a:off x="28497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32" name="Rectangle 838"/>
          <p:cNvSpPr>
            <a:spLocks noChangeArrowheads="1"/>
          </p:cNvSpPr>
          <p:nvPr/>
        </p:nvSpPr>
        <p:spPr bwMode="auto">
          <a:xfrm>
            <a:off x="28465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33" name="Rectangle 839"/>
          <p:cNvSpPr>
            <a:spLocks noChangeArrowheads="1"/>
          </p:cNvSpPr>
          <p:nvPr/>
        </p:nvSpPr>
        <p:spPr bwMode="auto">
          <a:xfrm>
            <a:off x="28433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34" name="Rectangle 840"/>
          <p:cNvSpPr>
            <a:spLocks noChangeArrowheads="1"/>
          </p:cNvSpPr>
          <p:nvPr/>
        </p:nvSpPr>
        <p:spPr bwMode="auto">
          <a:xfrm>
            <a:off x="28401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35" name="Rectangle 841"/>
          <p:cNvSpPr>
            <a:spLocks noChangeArrowheads="1"/>
          </p:cNvSpPr>
          <p:nvPr/>
        </p:nvSpPr>
        <p:spPr bwMode="auto">
          <a:xfrm>
            <a:off x="28370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36" name="Rectangle 842"/>
          <p:cNvSpPr>
            <a:spLocks noChangeArrowheads="1"/>
          </p:cNvSpPr>
          <p:nvPr/>
        </p:nvSpPr>
        <p:spPr bwMode="auto">
          <a:xfrm>
            <a:off x="28338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37" name="Freeform 843"/>
          <p:cNvSpPr>
            <a:spLocks/>
          </p:cNvSpPr>
          <p:nvPr/>
        </p:nvSpPr>
        <p:spPr bwMode="auto">
          <a:xfrm>
            <a:off x="2830650" y="4339620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38" name="Rectangle 844"/>
          <p:cNvSpPr>
            <a:spLocks noChangeArrowheads="1"/>
          </p:cNvSpPr>
          <p:nvPr/>
        </p:nvSpPr>
        <p:spPr bwMode="auto">
          <a:xfrm>
            <a:off x="28274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39" name="Rectangle 845"/>
          <p:cNvSpPr>
            <a:spLocks noChangeArrowheads="1"/>
          </p:cNvSpPr>
          <p:nvPr/>
        </p:nvSpPr>
        <p:spPr bwMode="auto">
          <a:xfrm>
            <a:off x="28243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40" name="Rectangle 846"/>
          <p:cNvSpPr>
            <a:spLocks noChangeArrowheads="1"/>
          </p:cNvSpPr>
          <p:nvPr/>
        </p:nvSpPr>
        <p:spPr bwMode="auto">
          <a:xfrm>
            <a:off x="28211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41" name="Rectangle 847"/>
          <p:cNvSpPr>
            <a:spLocks noChangeArrowheads="1"/>
          </p:cNvSpPr>
          <p:nvPr/>
        </p:nvSpPr>
        <p:spPr bwMode="auto">
          <a:xfrm>
            <a:off x="28179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42" name="Rectangle 848"/>
          <p:cNvSpPr>
            <a:spLocks noChangeArrowheads="1"/>
          </p:cNvSpPr>
          <p:nvPr/>
        </p:nvSpPr>
        <p:spPr bwMode="auto">
          <a:xfrm>
            <a:off x="28147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43" name="Rectangle 849"/>
          <p:cNvSpPr>
            <a:spLocks noChangeArrowheads="1"/>
          </p:cNvSpPr>
          <p:nvPr/>
        </p:nvSpPr>
        <p:spPr bwMode="auto">
          <a:xfrm>
            <a:off x="28116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44" name="Rectangle 850"/>
          <p:cNvSpPr>
            <a:spLocks noChangeArrowheads="1"/>
          </p:cNvSpPr>
          <p:nvPr/>
        </p:nvSpPr>
        <p:spPr bwMode="auto">
          <a:xfrm>
            <a:off x="28084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45" name="Rectangle 851"/>
          <p:cNvSpPr>
            <a:spLocks noChangeArrowheads="1"/>
          </p:cNvSpPr>
          <p:nvPr/>
        </p:nvSpPr>
        <p:spPr bwMode="auto">
          <a:xfrm>
            <a:off x="28052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46" name="Rectangle 852"/>
          <p:cNvSpPr>
            <a:spLocks noChangeArrowheads="1"/>
          </p:cNvSpPr>
          <p:nvPr/>
        </p:nvSpPr>
        <p:spPr bwMode="auto">
          <a:xfrm>
            <a:off x="28020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47" name="Rectangle 853"/>
          <p:cNvSpPr>
            <a:spLocks noChangeArrowheads="1"/>
          </p:cNvSpPr>
          <p:nvPr/>
        </p:nvSpPr>
        <p:spPr bwMode="auto">
          <a:xfrm>
            <a:off x="27989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48" name="Rectangle 854"/>
          <p:cNvSpPr>
            <a:spLocks noChangeArrowheads="1"/>
          </p:cNvSpPr>
          <p:nvPr/>
        </p:nvSpPr>
        <p:spPr bwMode="auto">
          <a:xfrm>
            <a:off x="27957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49" name="Rectangle 855"/>
          <p:cNvSpPr>
            <a:spLocks noChangeArrowheads="1"/>
          </p:cNvSpPr>
          <p:nvPr/>
        </p:nvSpPr>
        <p:spPr bwMode="auto">
          <a:xfrm>
            <a:off x="27925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50" name="Rectangle 856"/>
          <p:cNvSpPr>
            <a:spLocks noChangeArrowheads="1"/>
          </p:cNvSpPr>
          <p:nvPr/>
        </p:nvSpPr>
        <p:spPr bwMode="auto">
          <a:xfrm>
            <a:off x="27893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51" name="Rectangle 857"/>
          <p:cNvSpPr>
            <a:spLocks noChangeArrowheads="1"/>
          </p:cNvSpPr>
          <p:nvPr/>
        </p:nvSpPr>
        <p:spPr bwMode="auto">
          <a:xfrm>
            <a:off x="27862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52" name="Rectangle 858"/>
          <p:cNvSpPr>
            <a:spLocks noChangeArrowheads="1"/>
          </p:cNvSpPr>
          <p:nvPr/>
        </p:nvSpPr>
        <p:spPr bwMode="auto">
          <a:xfrm>
            <a:off x="27830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53" name="Rectangle 859"/>
          <p:cNvSpPr>
            <a:spLocks noChangeArrowheads="1"/>
          </p:cNvSpPr>
          <p:nvPr/>
        </p:nvSpPr>
        <p:spPr bwMode="auto">
          <a:xfrm>
            <a:off x="27798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54" name="Rectangle 860"/>
          <p:cNvSpPr>
            <a:spLocks noChangeArrowheads="1"/>
          </p:cNvSpPr>
          <p:nvPr/>
        </p:nvSpPr>
        <p:spPr bwMode="auto">
          <a:xfrm>
            <a:off x="27766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55" name="Rectangle 861"/>
          <p:cNvSpPr>
            <a:spLocks noChangeArrowheads="1"/>
          </p:cNvSpPr>
          <p:nvPr/>
        </p:nvSpPr>
        <p:spPr bwMode="auto">
          <a:xfrm>
            <a:off x="27735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56" name="Rectangle 862"/>
          <p:cNvSpPr>
            <a:spLocks noChangeArrowheads="1"/>
          </p:cNvSpPr>
          <p:nvPr/>
        </p:nvSpPr>
        <p:spPr bwMode="auto">
          <a:xfrm>
            <a:off x="27703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57" name="Rectangle 863"/>
          <p:cNvSpPr>
            <a:spLocks noChangeArrowheads="1"/>
          </p:cNvSpPr>
          <p:nvPr/>
        </p:nvSpPr>
        <p:spPr bwMode="auto">
          <a:xfrm>
            <a:off x="27671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58" name="Rectangle 864"/>
          <p:cNvSpPr>
            <a:spLocks noChangeArrowheads="1"/>
          </p:cNvSpPr>
          <p:nvPr/>
        </p:nvSpPr>
        <p:spPr bwMode="auto">
          <a:xfrm>
            <a:off x="2767150" y="3872895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59" name="Rectangle 865"/>
          <p:cNvSpPr>
            <a:spLocks noChangeArrowheads="1"/>
          </p:cNvSpPr>
          <p:nvPr/>
        </p:nvSpPr>
        <p:spPr bwMode="auto">
          <a:xfrm>
            <a:off x="27639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60" name="Rectangle 866"/>
          <p:cNvSpPr>
            <a:spLocks noChangeArrowheads="1"/>
          </p:cNvSpPr>
          <p:nvPr/>
        </p:nvSpPr>
        <p:spPr bwMode="auto">
          <a:xfrm>
            <a:off x="27608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61" name="Rectangle 867"/>
          <p:cNvSpPr>
            <a:spLocks noChangeArrowheads="1"/>
          </p:cNvSpPr>
          <p:nvPr/>
        </p:nvSpPr>
        <p:spPr bwMode="auto">
          <a:xfrm>
            <a:off x="27576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62" name="Rectangle 868"/>
          <p:cNvSpPr>
            <a:spLocks noChangeArrowheads="1"/>
          </p:cNvSpPr>
          <p:nvPr/>
        </p:nvSpPr>
        <p:spPr bwMode="auto">
          <a:xfrm>
            <a:off x="27544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63" name="Rectangle 869"/>
          <p:cNvSpPr>
            <a:spLocks noChangeArrowheads="1"/>
          </p:cNvSpPr>
          <p:nvPr/>
        </p:nvSpPr>
        <p:spPr bwMode="auto">
          <a:xfrm>
            <a:off x="2754450" y="3872895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64" name="Rectangle 870"/>
          <p:cNvSpPr>
            <a:spLocks noChangeArrowheads="1"/>
          </p:cNvSpPr>
          <p:nvPr/>
        </p:nvSpPr>
        <p:spPr bwMode="auto">
          <a:xfrm>
            <a:off x="27512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65" name="Rectangle 871"/>
          <p:cNvSpPr>
            <a:spLocks noChangeArrowheads="1"/>
          </p:cNvSpPr>
          <p:nvPr/>
        </p:nvSpPr>
        <p:spPr bwMode="auto">
          <a:xfrm>
            <a:off x="27481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66" name="Rectangle 872"/>
          <p:cNvSpPr>
            <a:spLocks noChangeArrowheads="1"/>
          </p:cNvSpPr>
          <p:nvPr/>
        </p:nvSpPr>
        <p:spPr bwMode="auto">
          <a:xfrm>
            <a:off x="27449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67" name="Rectangle 873"/>
          <p:cNvSpPr>
            <a:spLocks noChangeArrowheads="1"/>
          </p:cNvSpPr>
          <p:nvPr/>
        </p:nvSpPr>
        <p:spPr bwMode="auto">
          <a:xfrm>
            <a:off x="27417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68" name="Rectangle 874"/>
          <p:cNvSpPr>
            <a:spLocks noChangeArrowheads="1"/>
          </p:cNvSpPr>
          <p:nvPr/>
        </p:nvSpPr>
        <p:spPr bwMode="auto">
          <a:xfrm>
            <a:off x="27385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69" name="Rectangle 875"/>
          <p:cNvSpPr>
            <a:spLocks noChangeArrowheads="1"/>
          </p:cNvSpPr>
          <p:nvPr/>
        </p:nvSpPr>
        <p:spPr bwMode="auto">
          <a:xfrm>
            <a:off x="27354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70" name="Rectangle 876"/>
          <p:cNvSpPr>
            <a:spLocks noChangeArrowheads="1"/>
          </p:cNvSpPr>
          <p:nvPr/>
        </p:nvSpPr>
        <p:spPr bwMode="auto">
          <a:xfrm>
            <a:off x="27322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71" name="Rectangle 877"/>
          <p:cNvSpPr>
            <a:spLocks noChangeArrowheads="1"/>
          </p:cNvSpPr>
          <p:nvPr/>
        </p:nvSpPr>
        <p:spPr bwMode="auto">
          <a:xfrm>
            <a:off x="27290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72" name="Rectangle 878"/>
          <p:cNvSpPr>
            <a:spLocks noChangeArrowheads="1"/>
          </p:cNvSpPr>
          <p:nvPr/>
        </p:nvSpPr>
        <p:spPr bwMode="auto">
          <a:xfrm>
            <a:off x="27258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73" name="Rectangle 879"/>
          <p:cNvSpPr>
            <a:spLocks noChangeArrowheads="1"/>
          </p:cNvSpPr>
          <p:nvPr/>
        </p:nvSpPr>
        <p:spPr bwMode="auto">
          <a:xfrm>
            <a:off x="27227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74" name="Rectangle 880"/>
          <p:cNvSpPr>
            <a:spLocks noChangeArrowheads="1"/>
          </p:cNvSpPr>
          <p:nvPr/>
        </p:nvSpPr>
        <p:spPr bwMode="auto">
          <a:xfrm>
            <a:off x="27195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75" name="Rectangle 881"/>
          <p:cNvSpPr>
            <a:spLocks noChangeArrowheads="1"/>
          </p:cNvSpPr>
          <p:nvPr/>
        </p:nvSpPr>
        <p:spPr bwMode="auto">
          <a:xfrm>
            <a:off x="27163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76" name="Rectangle 882"/>
          <p:cNvSpPr>
            <a:spLocks noChangeArrowheads="1"/>
          </p:cNvSpPr>
          <p:nvPr/>
        </p:nvSpPr>
        <p:spPr bwMode="auto">
          <a:xfrm>
            <a:off x="27131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77" name="Rectangle 883"/>
          <p:cNvSpPr>
            <a:spLocks noChangeArrowheads="1"/>
          </p:cNvSpPr>
          <p:nvPr/>
        </p:nvSpPr>
        <p:spPr bwMode="auto">
          <a:xfrm>
            <a:off x="27100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78" name="Rectangle 884"/>
          <p:cNvSpPr>
            <a:spLocks noChangeArrowheads="1"/>
          </p:cNvSpPr>
          <p:nvPr/>
        </p:nvSpPr>
        <p:spPr bwMode="auto">
          <a:xfrm>
            <a:off x="27068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79" name="Rectangle 885"/>
          <p:cNvSpPr>
            <a:spLocks noChangeArrowheads="1"/>
          </p:cNvSpPr>
          <p:nvPr/>
        </p:nvSpPr>
        <p:spPr bwMode="auto">
          <a:xfrm>
            <a:off x="27036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80" name="Rectangle 886"/>
          <p:cNvSpPr>
            <a:spLocks noChangeArrowheads="1"/>
          </p:cNvSpPr>
          <p:nvPr/>
        </p:nvSpPr>
        <p:spPr bwMode="auto">
          <a:xfrm>
            <a:off x="27004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81" name="Rectangle 887"/>
          <p:cNvSpPr>
            <a:spLocks noChangeArrowheads="1"/>
          </p:cNvSpPr>
          <p:nvPr/>
        </p:nvSpPr>
        <p:spPr bwMode="auto">
          <a:xfrm>
            <a:off x="26973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82" name="Rectangle 888"/>
          <p:cNvSpPr>
            <a:spLocks noChangeArrowheads="1"/>
          </p:cNvSpPr>
          <p:nvPr/>
        </p:nvSpPr>
        <p:spPr bwMode="auto">
          <a:xfrm>
            <a:off x="26941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83" name="Rectangle 889"/>
          <p:cNvSpPr>
            <a:spLocks noChangeArrowheads="1"/>
          </p:cNvSpPr>
          <p:nvPr/>
        </p:nvSpPr>
        <p:spPr bwMode="auto">
          <a:xfrm>
            <a:off x="26909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84" name="Rectangle 890"/>
          <p:cNvSpPr>
            <a:spLocks noChangeArrowheads="1"/>
          </p:cNvSpPr>
          <p:nvPr/>
        </p:nvSpPr>
        <p:spPr bwMode="auto">
          <a:xfrm>
            <a:off x="26877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85" name="Rectangle 891"/>
          <p:cNvSpPr>
            <a:spLocks noChangeArrowheads="1"/>
          </p:cNvSpPr>
          <p:nvPr/>
        </p:nvSpPr>
        <p:spPr bwMode="auto">
          <a:xfrm>
            <a:off x="26846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86" name="Freeform 892"/>
          <p:cNvSpPr>
            <a:spLocks/>
          </p:cNvSpPr>
          <p:nvPr/>
        </p:nvSpPr>
        <p:spPr bwMode="auto">
          <a:xfrm>
            <a:off x="2681425" y="3872895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87" name="Rectangle 893"/>
          <p:cNvSpPr>
            <a:spLocks noChangeArrowheads="1"/>
          </p:cNvSpPr>
          <p:nvPr/>
        </p:nvSpPr>
        <p:spPr bwMode="auto">
          <a:xfrm>
            <a:off x="26782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88" name="Rectangle 894"/>
          <p:cNvSpPr>
            <a:spLocks noChangeArrowheads="1"/>
          </p:cNvSpPr>
          <p:nvPr/>
        </p:nvSpPr>
        <p:spPr bwMode="auto">
          <a:xfrm>
            <a:off x="26750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89" name="Rectangle 895"/>
          <p:cNvSpPr>
            <a:spLocks noChangeArrowheads="1"/>
          </p:cNvSpPr>
          <p:nvPr/>
        </p:nvSpPr>
        <p:spPr bwMode="auto">
          <a:xfrm>
            <a:off x="26719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90" name="Rectangle 896"/>
          <p:cNvSpPr>
            <a:spLocks noChangeArrowheads="1"/>
          </p:cNvSpPr>
          <p:nvPr/>
        </p:nvSpPr>
        <p:spPr bwMode="auto">
          <a:xfrm>
            <a:off x="26687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91" name="Rectangle 897"/>
          <p:cNvSpPr>
            <a:spLocks noChangeArrowheads="1"/>
          </p:cNvSpPr>
          <p:nvPr/>
        </p:nvSpPr>
        <p:spPr bwMode="auto">
          <a:xfrm>
            <a:off x="26655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92" name="Rectangle 898"/>
          <p:cNvSpPr>
            <a:spLocks noChangeArrowheads="1"/>
          </p:cNvSpPr>
          <p:nvPr/>
        </p:nvSpPr>
        <p:spPr bwMode="auto">
          <a:xfrm>
            <a:off x="26623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93" name="Rectangle 899"/>
          <p:cNvSpPr>
            <a:spLocks noChangeArrowheads="1"/>
          </p:cNvSpPr>
          <p:nvPr/>
        </p:nvSpPr>
        <p:spPr bwMode="auto">
          <a:xfrm>
            <a:off x="26592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94" name="Rectangle 900"/>
          <p:cNvSpPr>
            <a:spLocks noChangeArrowheads="1"/>
          </p:cNvSpPr>
          <p:nvPr/>
        </p:nvSpPr>
        <p:spPr bwMode="auto">
          <a:xfrm>
            <a:off x="26560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95" name="Freeform 901"/>
          <p:cNvSpPr>
            <a:spLocks/>
          </p:cNvSpPr>
          <p:nvPr/>
        </p:nvSpPr>
        <p:spPr bwMode="auto">
          <a:xfrm>
            <a:off x="2652850" y="3402995"/>
            <a:ext cx="28575" cy="495300"/>
          </a:xfrm>
          <a:custGeom>
            <a:avLst/>
            <a:gdLst>
              <a:gd name="T0" fmla="*/ 18 w 18"/>
              <a:gd name="T1" fmla="*/ 296 h 312"/>
              <a:gd name="T2" fmla="*/ 18 w 18"/>
              <a:gd name="T3" fmla="*/ 312 h 312"/>
              <a:gd name="T4" fmla="*/ 2 w 18"/>
              <a:gd name="T5" fmla="*/ 312 h 312"/>
              <a:gd name="T6" fmla="*/ 0 w 18"/>
              <a:gd name="T7" fmla="*/ 16 h 312"/>
              <a:gd name="T8" fmla="*/ 0 w 18"/>
              <a:gd name="T9" fmla="*/ 0 h 312"/>
              <a:gd name="T10" fmla="*/ 16 w 18"/>
              <a:gd name="T11" fmla="*/ 0 h 312"/>
              <a:gd name="T12" fmla="*/ 18 w 18"/>
              <a:gd name="T13" fmla="*/ 296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2">
                <a:moveTo>
                  <a:pt x="18" y="296"/>
                </a:moveTo>
                <a:lnTo>
                  <a:pt x="18" y="312"/>
                </a:lnTo>
                <a:lnTo>
                  <a:pt x="2" y="312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96" name="Rectangle 902"/>
          <p:cNvSpPr>
            <a:spLocks noChangeArrowheads="1"/>
          </p:cNvSpPr>
          <p:nvPr/>
        </p:nvSpPr>
        <p:spPr bwMode="auto">
          <a:xfrm>
            <a:off x="26496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97" name="Rectangle 903"/>
          <p:cNvSpPr>
            <a:spLocks noChangeArrowheads="1"/>
          </p:cNvSpPr>
          <p:nvPr/>
        </p:nvSpPr>
        <p:spPr bwMode="auto">
          <a:xfrm>
            <a:off x="26465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98" name="Rectangle 904"/>
          <p:cNvSpPr>
            <a:spLocks noChangeArrowheads="1"/>
          </p:cNvSpPr>
          <p:nvPr/>
        </p:nvSpPr>
        <p:spPr bwMode="auto">
          <a:xfrm>
            <a:off x="26433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899" name="Rectangle 905"/>
          <p:cNvSpPr>
            <a:spLocks noChangeArrowheads="1"/>
          </p:cNvSpPr>
          <p:nvPr/>
        </p:nvSpPr>
        <p:spPr bwMode="auto">
          <a:xfrm>
            <a:off x="26401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00" name="Rectangle 906"/>
          <p:cNvSpPr>
            <a:spLocks noChangeArrowheads="1"/>
          </p:cNvSpPr>
          <p:nvPr/>
        </p:nvSpPr>
        <p:spPr bwMode="auto">
          <a:xfrm>
            <a:off x="26369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01" name="Rectangle 907"/>
          <p:cNvSpPr>
            <a:spLocks noChangeArrowheads="1"/>
          </p:cNvSpPr>
          <p:nvPr/>
        </p:nvSpPr>
        <p:spPr bwMode="auto">
          <a:xfrm>
            <a:off x="26338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02" name="Rectangle 908"/>
          <p:cNvSpPr>
            <a:spLocks noChangeArrowheads="1"/>
          </p:cNvSpPr>
          <p:nvPr/>
        </p:nvSpPr>
        <p:spPr bwMode="auto">
          <a:xfrm>
            <a:off x="26306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03" name="Rectangle 909"/>
          <p:cNvSpPr>
            <a:spLocks noChangeArrowheads="1"/>
          </p:cNvSpPr>
          <p:nvPr/>
        </p:nvSpPr>
        <p:spPr bwMode="auto">
          <a:xfrm>
            <a:off x="26274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04" name="Rectangle 910"/>
          <p:cNvSpPr>
            <a:spLocks noChangeArrowheads="1"/>
          </p:cNvSpPr>
          <p:nvPr/>
        </p:nvSpPr>
        <p:spPr bwMode="auto">
          <a:xfrm>
            <a:off x="26242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05" name="Rectangle 911"/>
          <p:cNvSpPr>
            <a:spLocks noChangeArrowheads="1"/>
          </p:cNvSpPr>
          <p:nvPr/>
        </p:nvSpPr>
        <p:spPr bwMode="auto">
          <a:xfrm>
            <a:off x="26211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06" name="Rectangle 912"/>
          <p:cNvSpPr>
            <a:spLocks noChangeArrowheads="1"/>
          </p:cNvSpPr>
          <p:nvPr/>
        </p:nvSpPr>
        <p:spPr bwMode="auto">
          <a:xfrm>
            <a:off x="26179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07" name="Rectangle 913"/>
          <p:cNvSpPr>
            <a:spLocks noChangeArrowheads="1"/>
          </p:cNvSpPr>
          <p:nvPr/>
        </p:nvSpPr>
        <p:spPr bwMode="auto">
          <a:xfrm>
            <a:off x="26147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08" name="Rectangle 914"/>
          <p:cNvSpPr>
            <a:spLocks noChangeArrowheads="1"/>
          </p:cNvSpPr>
          <p:nvPr/>
        </p:nvSpPr>
        <p:spPr bwMode="auto">
          <a:xfrm>
            <a:off x="26115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09" name="Rectangle 915"/>
          <p:cNvSpPr>
            <a:spLocks noChangeArrowheads="1"/>
          </p:cNvSpPr>
          <p:nvPr/>
        </p:nvSpPr>
        <p:spPr bwMode="auto">
          <a:xfrm>
            <a:off x="26084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10" name="Rectangle 916"/>
          <p:cNvSpPr>
            <a:spLocks noChangeArrowheads="1"/>
          </p:cNvSpPr>
          <p:nvPr/>
        </p:nvSpPr>
        <p:spPr bwMode="auto">
          <a:xfrm>
            <a:off x="26052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11" name="Rectangle 917"/>
          <p:cNvSpPr>
            <a:spLocks noChangeArrowheads="1"/>
          </p:cNvSpPr>
          <p:nvPr/>
        </p:nvSpPr>
        <p:spPr bwMode="auto">
          <a:xfrm>
            <a:off x="26020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12" name="Rectangle 918"/>
          <p:cNvSpPr>
            <a:spLocks noChangeArrowheads="1"/>
          </p:cNvSpPr>
          <p:nvPr/>
        </p:nvSpPr>
        <p:spPr bwMode="auto">
          <a:xfrm>
            <a:off x="25988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13" name="Rectangle 919"/>
          <p:cNvSpPr>
            <a:spLocks noChangeArrowheads="1"/>
          </p:cNvSpPr>
          <p:nvPr/>
        </p:nvSpPr>
        <p:spPr bwMode="auto">
          <a:xfrm>
            <a:off x="25957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14" name="Rectangle 920"/>
          <p:cNvSpPr>
            <a:spLocks noChangeArrowheads="1"/>
          </p:cNvSpPr>
          <p:nvPr/>
        </p:nvSpPr>
        <p:spPr bwMode="auto">
          <a:xfrm>
            <a:off x="25925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15" name="Rectangle 921"/>
          <p:cNvSpPr>
            <a:spLocks noChangeArrowheads="1"/>
          </p:cNvSpPr>
          <p:nvPr/>
        </p:nvSpPr>
        <p:spPr bwMode="auto">
          <a:xfrm>
            <a:off x="25893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16" name="Rectangle 922"/>
          <p:cNvSpPr>
            <a:spLocks noChangeArrowheads="1"/>
          </p:cNvSpPr>
          <p:nvPr/>
        </p:nvSpPr>
        <p:spPr bwMode="auto">
          <a:xfrm>
            <a:off x="25861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17" name="Rectangle 923"/>
          <p:cNvSpPr>
            <a:spLocks noChangeArrowheads="1"/>
          </p:cNvSpPr>
          <p:nvPr/>
        </p:nvSpPr>
        <p:spPr bwMode="auto">
          <a:xfrm>
            <a:off x="25830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18" name="Rectangle 924"/>
          <p:cNvSpPr>
            <a:spLocks noChangeArrowheads="1"/>
          </p:cNvSpPr>
          <p:nvPr/>
        </p:nvSpPr>
        <p:spPr bwMode="auto">
          <a:xfrm>
            <a:off x="25798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19" name="Rectangle 925"/>
          <p:cNvSpPr>
            <a:spLocks noChangeArrowheads="1"/>
          </p:cNvSpPr>
          <p:nvPr/>
        </p:nvSpPr>
        <p:spPr bwMode="auto">
          <a:xfrm>
            <a:off x="25766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20" name="Rectangle 926"/>
          <p:cNvSpPr>
            <a:spLocks noChangeArrowheads="1"/>
          </p:cNvSpPr>
          <p:nvPr/>
        </p:nvSpPr>
        <p:spPr bwMode="auto">
          <a:xfrm>
            <a:off x="25734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21" name="Rectangle 927"/>
          <p:cNvSpPr>
            <a:spLocks noChangeArrowheads="1"/>
          </p:cNvSpPr>
          <p:nvPr/>
        </p:nvSpPr>
        <p:spPr bwMode="auto">
          <a:xfrm>
            <a:off x="25703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22" name="Rectangle 928"/>
          <p:cNvSpPr>
            <a:spLocks noChangeArrowheads="1"/>
          </p:cNvSpPr>
          <p:nvPr/>
        </p:nvSpPr>
        <p:spPr bwMode="auto">
          <a:xfrm>
            <a:off x="25671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23" name="Rectangle 929"/>
          <p:cNvSpPr>
            <a:spLocks noChangeArrowheads="1"/>
          </p:cNvSpPr>
          <p:nvPr/>
        </p:nvSpPr>
        <p:spPr bwMode="auto">
          <a:xfrm>
            <a:off x="25639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24" name="Rectangle 930"/>
          <p:cNvSpPr>
            <a:spLocks noChangeArrowheads="1"/>
          </p:cNvSpPr>
          <p:nvPr/>
        </p:nvSpPr>
        <p:spPr bwMode="auto">
          <a:xfrm>
            <a:off x="25607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25" name="Rectangle 931"/>
          <p:cNvSpPr>
            <a:spLocks noChangeArrowheads="1"/>
          </p:cNvSpPr>
          <p:nvPr/>
        </p:nvSpPr>
        <p:spPr bwMode="auto">
          <a:xfrm>
            <a:off x="25576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26" name="Rectangle 932"/>
          <p:cNvSpPr>
            <a:spLocks noChangeArrowheads="1"/>
          </p:cNvSpPr>
          <p:nvPr/>
        </p:nvSpPr>
        <p:spPr bwMode="auto">
          <a:xfrm>
            <a:off x="25544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27" name="Rectangle 933"/>
          <p:cNvSpPr>
            <a:spLocks noChangeArrowheads="1"/>
          </p:cNvSpPr>
          <p:nvPr/>
        </p:nvSpPr>
        <p:spPr bwMode="auto">
          <a:xfrm>
            <a:off x="25512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28" name="Rectangle 934"/>
          <p:cNvSpPr>
            <a:spLocks noChangeArrowheads="1"/>
          </p:cNvSpPr>
          <p:nvPr/>
        </p:nvSpPr>
        <p:spPr bwMode="auto">
          <a:xfrm>
            <a:off x="25480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29" name="Rectangle 935"/>
          <p:cNvSpPr>
            <a:spLocks noChangeArrowheads="1"/>
          </p:cNvSpPr>
          <p:nvPr/>
        </p:nvSpPr>
        <p:spPr bwMode="auto">
          <a:xfrm>
            <a:off x="25449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30" name="Rectangle 936"/>
          <p:cNvSpPr>
            <a:spLocks noChangeArrowheads="1"/>
          </p:cNvSpPr>
          <p:nvPr/>
        </p:nvSpPr>
        <p:spPr bwMode="auto">
          <a:xfrm>
            <a:off x="25417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31" name="Rectangle 937"/>
          <p:cNvSpPr>
            <a:spLocks noChangeArrowheads="1"/>
          </p:cNvSpPr>
          <p:nvPr/>
        </p:nvSpPr>
        <p:spPr bwMode="auto">
          <a:xfrm>
            <a:off x="25385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32" name="Rectangle 938"/>
          <p:cNvSpPr>
            <a:spLocks noChangeArrowheads="1"/>
          </p:cNvSpPr>
          <p:nvPr/>
        </p:nvSpPr>
        <p:spPr bwMode="auto">
          <a:xfrm>
            <a:off x="2538550" y="2936270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33" name="Rectangle 939"/>
          <p:cNvSpPr>
            <a:spLocks noChangeArrowheads="1"/>
          </p:cNvSpPr>
          <p:nvPr/>
        </p:nvSpPr>
        <p:spPr bwMode="auto">
          <a:xfrm>
            <a:off x="253537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34" name="Rectangle 940"/>
          <p:cNvSpPr>
            <a:spLocks noChangeArrowheads="1"/>
          </p:cNvSpPr>
          <p:nvPr/>
        </p:nvSpPr>
        <p:spPr bwMode="auto">
          <a:xfrm>
            <a:off x="253220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35" name="Rectangle 941"/>
          <p:cNvSpPr>
            <a:spLocks noChangeArrowheads="1"/>
          </p:cNvSpPr>
          <p:nvPr/>
        </p:nvSpPr>
        <p:spPr bwMode="auto">
          <a:xfrm>
            <a:off x="252902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36" name="Rectangle 942"/>
          <p:cNvSpPr>
            <a:spLocks noChangeArrowheads="1"/>
          </p:cNvSpPr>
          <p:nvPr/>
        </p:nvSpPr>
        <p:spPr bwMode="auto">
          <a:xfrm>
            <a:off x="252585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37" name="Rectangle 943"/>
          <p:cNvSpPr>
            <a:spLocks noChangeArrowheads="1"/>
          </p:cNvSpPr>
          <p:nvPr/>
        </p:nvSpPr>
        <p:spPr bwMode="auto">
          <a:xfrm>
            <a:off x="252267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38" name="Rectangle 944"/>
          <p:cNvSpPr>
            <a:spLocks noChangeArrowheads="1"/>
          </p:cNvSpPr>
          <p:nvPr/>
        </p:nvSpPr>
        <p:spPr bwMode="auto">
          <a:xfrm>
            <a:off x="251950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39" name="Rectangle 945"/>
          <p:cNvSpPr>
            <a:spLocks noChangeArrowheads="1"/>
          </p:cNvSpPr>
          <p:nvPr/>
        </p:nvSpPr>
        <p:spPr bwMode="auto">
          <a:xfrm>
            <a:off x="251632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40" name="Rectangle 946"/>
          <p:cNvSpPr>
            <a:spLocks noChangeArrowheads="1"/>
          </p:cNvSpPr>
          <p:nvPr/>
        </p:nvSpPr>
        <p:spPr bwMode="auto">
          <a:xfrm>
            <a:off x="251315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41" name="Rectangle 947"/>
          <p:cNvSpPr>
            <a:spLocks noChangeArrowheads="1"/>
          </p:cNvSpPr>
          <p:nvPr/>
        </p:nvSpPr>
        <p:spPr bwMode="auto">
          <a:xfrm>
            <a:off x="250997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42" name="Rectangle 948"/>
          <p:cNvSpPr>
            <a:spLocks noChangeArrowheads="1"/>
          </p:cNvSpPr>
          <p:nvPr/>
        </p:nvSpPr>
        <p:spPr bwMode="auto">
          <a:xfrm>
            <a:off x="250680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43" name="Rectangle 949"/>
          <p:cNvSpPr>
            <a:spLocks noChangeArrowheads="1"/>
          </p:cNvSpPr>
          <p:nvPr/>
        </p:nvSpPr>
        <p:spPr bwMode="auto">
          <a:xfrm>
            <a:off x="250362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44" name="Rectangle 950"/>
          <p:cNvSpPr>
            <a:spLocks noChangeArrowheads="1"/>
          </p:cNvSpPr>
          <p:nvPr/>
        </p:nvSpPr>
        <p:spPr bwMode="auto">
          <a:xfrm>
            <a:off x="250045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45" name="Rectangle 951"/>
          <p:cNvSpPr>
            <a:spLocks noChangeArrowheads="1"/>
          </p:cNvSpPr>
          <p:nvPr/>
        </p:nvSpPr>
        <p:spPr bwMode="auto">
          <a:xfrm>
            <a:off x="249727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46" name="Rectangle 952"/>
          <p:cNvSpPr>
            <a:spLocks noChangeArrowheads="1"/>
          </p:cNvSpPr>
          <p:nvPr/>
        </p:nvSpPr>
        <p:spPr bwMode="auto">
          <a:xfrm>
            <a:off x="249410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47" name="Rectangle 953"/>
          <p:cNvSpPr>
            <a:spLocks noChangeArrowheads="1"/>
          </p:cNvSpPr>
          <p:nvPr/>
        </p:nvSpPr>
        <p:spPr bwMode="auto">
          <a:xfrm>
            <a:off x="249092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48" name="Rectangle 954"/>
          <p:cNvSpPr>
            <a:spLocks noChangeArrowheads="1"/>
          </p:cNvSpPr>
          <p:nvPr/>
        </p:nvSpPr>
        <p:spPr bwMode="auto">
          <a:xfrm>
            <a:off x="248775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49" name="Rectangle 955"/>
          <p:cNvSpPr>
            <a:spLocks noChangeArrowheads="1"/>
          </p:cNvSpPr>
          <p:nvPr/>
        </p:nvSpPr>
        <p:spPr bwMode="auto">
          <a:xfrm>
            <a:off x="248457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50" name="Rectangle 956"/>
          <p:cNvSpPr>
            <a:spLocks noChangeArrowheads="1"/>
          </p:cNvSpPr>
          <p:nvPr/>
        </p:nvSpPr>
        <p:spPr bwMode="auto">
          <a:xfrm>
            <a:off x="248140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51" name="Freeform 957"/>
          <p:cNvSpPr>
            <a:spLocks/>
          </p:cNvSpPr>
          <p:nvPr/>
        </p:nvSpPr>
        <p:spPr bwMode="auto">
          <a:xfrm>
            <a:off x="2478225" y="293627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52" name="Rectangle 958"/>
          <p:cNvSpPr>
            <a:spLocks noChangeArrowheads="1"/>
          </p:cNvSpPr>
          <p:nvPr/>
        </p:nvSpPr>
        <p:spPr bwMode="auto">
          <a:xfrm>
            <a:off x="24750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53" name="Rectangle 959"/>
          <p:cNvSpPr>
            <a:spLocks noChangeArrowheads="1"/>
          </p:cNvSpPr>
          <p:nvPr/>
        </p:nvSpPr>
        <p:spPr bwMode="auto">
          <a:xfrm>
            <a:off x="24718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54" name="Rectangle 960"/>
          <p:cNvSpPr>
            <a:spLocks noChangeArrowheads="1"/>
          </p:cNvSpPr>
          <p:nvPr/>
        </p:nvSpPr>
        <p:spPr bwMode="auto">
          <a:xfrm>
            <a:off x="24687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55" name="Rectangle 961"/>
          <p:cNvSpPr>
            <a:spLocks noChangeArrowheads="1"/>
          </p:cNvSpPr>
          <p:nvPr/>
        </p:nvSpPr>
        <p:spPr bwMode="auto">
          <a:xfrm>
            <a:off x="24655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56" name="Rectangle 962"/>
          <p:cNvSpPr>
            <a:spLocks noChangeArrowheads="1"/>
          </p:cNvSpPr>
          <p:nvPr/>
        </p:nvSpPr>
        <p:spPr bwMode="auto">
          <a:xfrm>
            <a:off x="24623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57" name="Rectangle 963"/>
          <p:cNvSpPr>
            <a:spLocks noChangeArrowheads="1"/>
          </p:cNvSpPr>
          <p:nvPr/>
        </p:nvSpPr>
        <p:spPr bwMode="auto">
          <a:xfrm>
            <a:off x="24591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58" name="Rectangle 964"/>
          <p:cNvSpPr>
            <a:spLocks noChangeArrowheads="1"/>
          </p:cNvSpPr>
          <p:nvPr/>
        </p:nvSpPr>
        <p:spPr bwMode="auto">
          <a:xfrm>
            <a:off x="24560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59" name="Rectangle 965"/>
          <p:cNvSpPr>
            <a:spLocks noChangeArrowheads="1"/>
          </p:cNvSpPr>
          <p:nvPr/>
        </p:nvSpPr>
        <p:spPr bwMode="auto">
          <a:xfrm>
            <a:off x="24528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60" name="Rectangle 966"/>
          <p:cNvSpPr>
            <a:spLocks noChangeArrowheads="1"/>
          </p:cNvSpPr>
          <p:nvPr/>
        </p:nvSpPr>
        <p:spPr bwMode="auto">
          <a:xfrm>
            <a:off x="24496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61" name="Rectangle 967"/>
          <p:cNvSpPr>
            <a:spLocks noChangeArrowheads="1"/>
          </p:cNvSpPr>
          <p:nvPr/>
        </p:nvSpPr>
        <p:spPr bwMode="auto">
          <a:xfrm>
            <a:off x="24464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62" name="Rectangle 968"/>
          <p:cNvSpPr>
            <a:spLocks noChangeArrowheads="1"/>
          </p:cNvSpPr>
          <p:nvPr/>
        </p:nvSpPr>
        <p:spPr bwMode="auto">
          <a:xfrm>
            <a:off x="24433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63" name="Rectangle 969"/>
          <p:cNvSpPr>
            <a:spLocks noChangeArrowheads="1"/>
          </p:cNvSpPr>
          <p:nvPr/>
        </p:nvSpPr>
        <p:spPr bwMode="auto">
          <a:xfrm>
            <a:off x="24401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64" name="Rectangle 970"/>
          <p:cNvSpPr>
            <a:spLocks noChangeArrowheads="1"/>
          </p:cNvSpPr>
          <p:nvPr/>
        </p:nvSpPr>
        <p:spPr bwMode="auto">
          <a:xfrm>
            <a:off x="24369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65" name="Rectangle 971"/>
          <p:cNvSpPr>
            <a:spLocks noChangeArrowheads="1"/>
          </p:cNvSpPr>
          <p:nvPr/>
        </p:nvSpPr>
        <p:spPr bwMode="auto">
          <a:xfrm>
            <a:off x="24337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66" name="Rectangle 972"/>
          <p:cNvSpPr>
            <a:spLocks noChangeArrowheads="1"/>
          </p:cNvSpPr>
          <p:nvPr/>
        </p:nvSpPr>
        <p:spPr bwMode="auto">
          <a:xfrm>
            <a:off x="24306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67" name="Rectangle 973"/>
          <p:cNvSpPr>
            <a:spLocks noChangeArrowheads="1"/>
          </p:cNvSpPr>
          <p:nvPr/>
        </p:nvSpPr>
        <p:spPr bwMode="auto">
          <a:xfrm>
            <a:off x="24274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68" name="Rectangle 974"/>
          <p:cNvSpPr>
            <a:spLocks noChangeArrowheads="1"/>
          </p:cNvSpPr>
          <p:nvPr/>
        </p:nvSpPr>
        <p:spPr bwMode="auto">
          <a:xfrm>
            <a:off x="24242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69" name="Rectangle 975"/>
          <p:cNvSpPr>
            <a:spLocks noChangeArrowheads="1"/>
          </p:cNvSpPr>
          <p:nvPr/>
        </p:nvSpPr>
        <p:spPr bwMode="auto">
          <a:xfrm>
            <a:off x="24210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70" name="Rectangle 976"/>
          <p:cNvSpPr>
            <a:spLocks noChangeArrowheads="1"/>
          </p:cNvSpPr>
          <p:nvPr/>
        </p:nvSpPr>
        <p:spPr bwMode="auto">
          <a:xfrm>
            <a:off x="24179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71" name="Rectangle 977"/>
          <p:cNvSpPr>
            <a:spLocks noChangeArrowheads="1"/>
          </p:cNvSpPr>
          <p:nvPr/>
        </p:nvSpPr>
        <p:spPr bwMode="auto">
          <a:xfrm>
            <a:off x="24147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72" name="Rectangle 978"/>
          <p:cNvSpPr>
            <a:spLocks noChangeArrowheads="1"/>
          </p:cNvSpPr>
          <p:nvPr/>
        </p:nvSpPr>
        <p:spPr bwMode="auto">
          <a:xfrm>
            <a:off x="2414725" y="3402995"/>
            <a:ext cx="25400" cy="4953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73" name="Rectangle 979"/>
          <p:cNvSpPr>
            <a:spLocks noChangeArrowheads="1"/>
          </p:cNvSpPr>
          <p:nvPr/>
        </p:nvSpPr>
        <p:spPr bwMode="auto">
          <a:xfrm>
            <a:off x="24115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74" name="Rectangle 980"/>
          <p:cNvSpPr>
            <a:spLocks noChangeArrowheads="1"/>
          </p:cNvSpPr>
          <p:nvPr/>
        </p:nvSpPr>
        <p:spPr bwMode="auto">
          <a:xfrm>
            <a:off x="24083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75" name="Rectangle 981"/>
          <p:cNvSpPr>
            <a:spLocks noChangeArrowheads="1"/>
          </p:cNvSpPr>
          <p:nvPr/>
        </p:nvSpPr>
        <p:spPr bwMode="auto">
          <a:xfrm>
            <a:off x="24052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76" name="Freeform 982"/>
          <p:cNvSpPr>
            <a:spLocks/>
          </p:cNvSpPr>
          <p:nvPr/>
        </p:nvSpPr>
        <p:spPr bwMode="auto">
          <a:xfrm>
            <a:off x="2402025" y="3402995"/>
            <a:ext cx="28575" cy="495300"/>
          </a:xfrm>
          <a:custGeom>
            <a:avLst/>
            <a:gdLst>
              <a:gd name="T0" fmla="*/ 18 w 18"/>
              <a:gd name="T1" fmla="*/ 296 h 312"/>
              <a:gd name="T2" fmla="*/ 18 w 18"/>
              <a:gd name="T3" fmla="*/ 312 h 312"/>
              <a:gd name="T4" fmla="*/ 2 w 18"/>
              <a:gd name="T5" fmla="*/ 312 h 312"/>
              <a:gd name="T6" fmla="*/ 0 w 18"/>
              <a:gd name="T7" fmla="*/ 16 h 312"/>
              <a:gd name="T8" fmla="*/ 0 w 18"/>
              <a:gd name="T9" fmla="*/ 0 h 312"/>
              <a:gd name="T10" fmla="*/ 16 w 18"/>
              <a:gd name="T11" fmla="*/ 0 h 312"/>
              <a:gd name="T12" fmla="*/ 18 w 18"/>
              <a:gd name="T13" fmla="*/ 296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2">
                <a:moveTo>
                  <a:pt x="18" y="296"/>
                </a:moveTo>
                <a:lnTo>
                  <a:pt x="18" y="312"/>
                </a:lnTo>
                <a:lnTo>
                  <a:pt x="2" y="312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77" name="Rectangle 983"/>
          <p:cNvSpPr>
            <a:spLocks noChangeArrowheads="1"/>
          </p:cNvSpPr>
          <p:nvPr/>
        </p:nvSpPr>
        <p:spPr bwMode="auto">
          <a:xfrm>
            <a:off x="23988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78" name="Rectangle 984"/>
          <p:cNvSpPr>
            <a:spLocks noChangeArrowheads="1"/>
          </p:cNvSpPr>
          <p:nvPr/>
        </p:nvSpPr>
        <p:spPr bwMode="auto">
          <a:xfrm>
            <a:off x="23956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79" name="Rectangle 985"/>
          <p:cNvSpPr>
            <a:spLocks noChangeArrowheads="1"/>
          </p:cNvSpPr>
          <p:nvPr/>
        </p:nvSpPr>
        <p:spPr bwMode="auto">
          <a:xfrm>
            <a:off x="23925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80" name="Rectangle 986"/>
          <p:cNvSpPr>
            <a:spLocks noChangeArrowheads="1"/>
          </p:cNvSpPr>
          <p:nvPr/>
        </p:nvSpPr>
        <p:spPr bwMode="auto">
          <a:xfrm>
            <a:off x="23893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81" name="Rectangle 987"/>
          <p:cNvSpPr>
            <a:spLocks noChangeArrowheads="1"/>
          </p:cNvSpPr>
          <p:nvPr/>
        </p:nvSpPr>
        <p:spPr bwMode="auto">
          <a:xfrm>
            <a:off x="23861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82" name="Rectangle 988"/>
          <p:cNvSpPr>
            <a:spLocks noChangeArrowheads="1"/>
          </p:cNvSpPr>
          <p:nvPr/>
        </p:nvSpPr>
        <p:spPr bwMode="auto">
          <a:xfrm>
            <a:off x="23829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83" name="Rectangle 989"/>
          <p:cNvSpPr>
            <a:spLocks noChangeArrowheads="1"/>
          </p:cNvSpPr>
          <p:nvPr/>
        </p:nvSpPr>
        <p:spPr bwMode="auto">
          <a:xfrm>
            <a:off x="23798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84" name="Rectangle 990"/>
          <p:cNvSpPr>
            <a:spLocks noChangeArrowheads="1"/>
          </p:cNvSpPr>
          <p:nvPr/>
        </p:nvSpPr>
        <p:spPr bwMode="auto">
          <a:xfrm>
            <a:off x="23766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85" name="Rectangle 991"/>
          <p:cNvSpPr>
            <a:spLocks noChangeArrowheads="1"/>
          </p:cNvSpPr>
          <p:nvPr/>
        </p:nvSpPr>
        <p:spPr bwMode="auto">
          <a:xfrm>
            <a:off x="23734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86" name="Rectangle 992"/>
          <p:cNvSpPr>
            <a:spLocks noChangeArrowheads="1"/>
          </p:cNvSpPr>
          <p:nvPr/>
        </p:nvSpPr>
        <p:spPr bwMode="auto">
          <a:xfrm>
            <a:off x="2373450" y="2936270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87" name="Rectangle 993"/>
          <p:cNvSpPr>
            <a:spLocks noChangeArrowheads="1"/>
          </p:cNvSpPr>
          <p:nvPr/>
        </p:nvSpPr>
        <p:spPr bwMode="auto">
          <a:xfrm>
            <a:off x="237027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88" name="Rectangle 994"/>
          <p:cNvSpPr>
            <a:spLocks noChangeArrowheads="1"/>
          </p:cNvSpPr>
          <p:nvPr/>
        </p:nvSpPr>
        <p:spPr bwMode="auto">
          <a:xfrm>
            <a:off x="236710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89" name="Rectangle 995"/>
          <p:cNvSpPr>
            <a:spLocks noChangeArrowheads="1"/>
          </p:cNvSpPr>
          <p:nvPr/>
        </p:nvSpPr>
        <p:spPr bwMode="auto">
          <a:xfrm>
            <a:off x="236392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90" name="Rectangle 996"/>
          <p:cNvSpPr>
            <a:spLocks noChangeArrowheads="1"/>
          </p:cNvSpPr>
          <p:nvPr/>
        </p:nvSpPr>
        <p:spPr bwMode="auto">
          <a:xfrm>
            <a:off x="236075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91" name="Rectangle 997"/>
          <p:cNvSpPr>
            <a:spLocks noChangeArrowheads="1"/>
          </p:cNvSpPr>
          <p:nvPr/>
        </p:nvSpPr>
        <p:spPr bwMode="auto">
          <a:xfrm>
            <a:off x="235757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92" name="Rectangle 998"/>
          <p:cNvSpPr>
            <a:spLocks noChangeArrowheads="1"/>
          </p:cNvSpPr>
          <p:nvPr/>
        </p:nvSpPr>
        <p:spPr bwMode="auto">
          <a:xfrm>
            <a:off x="235440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93" name="Rectangle 999"/>
          <p:cNvSpPr>
            <a:spLocks noChangeArrowheads="1"/>
          </p:cNvSpPr>
          <p:nvPr/>
        </p:nvSpPr>
        <p:spPr bwMode="auto">
          <a:xfrm>
            <a:off x="235122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94" name="Rectangle 1000"/>
          <p:cNvSpPr>
            <a:spLocks noChangeArrowheads="1"/>
          </p:cNvSpPr>
          <p:nvPr/>
        </p:nvSpPr>
        <p:spPr bwMode="auto">
          <a:xfrm>
            <a:off x="234805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95" name="Rectangle 1001"/>
          <p:cNvSpPr>
            <a:spLocks noChangeArrowheads="1"/>
          </p:cNvSpPr>
          <p:nvPr/>
        </p:nvSpPr>
        <p:spPr bwMode="auto">
          <a:xfrm>
            <a:off x="2348050" y="2469545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96" name="Rectangle 1002"/>
          <p:cNvSpPr>
            <a:spLocks noChangeArrowheads="1"/>
          </p:cNvSpPr>
          <p:nvPr/>
        </p:nvSpPr>
        <p:spPr bwMode="auto">
          <a:xfrm>
            <a:off x="2344875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97" name="Rectangle 1003"/>
          <p:cNvSpPr>
            <a:spLocks noChangeArrowheads="1"/>
          </p:cNvSpPr>
          <p:nvPr/>
        </p:nvSpPr>
        <p:spPr bwMode="auto">
          <a:xfrm>
            <a:off x="2341700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98" name="Rectangle 1004"/>
          <p:cNvSpPr>
            <a:spLocks noChangeArrowheads="1"/>
          </p:cNvSpPr>
          <p:nvPr/>
        </p:nvSpPr>
        <p:spPr bwMode="auto">
          <a:xfrm>
            <a:off x="2338525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999" name="Rectangle 1005"/>
          <p:cNvSpPr>
            <a:spLocks noChangeArrowheads="1"/>
          </p:cNvSpPr>
          <p:nvPr/>
        </p:nvSpPr>
        <p:spPr bwMode="auto">
          <a:xfrm>
            <a:off x="2335350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00" name="Rectangle 1006"/>
          <p:cNvSpPr>
            <a:spLocks noChangeArrowheads="1"/>
          </p:cNvSpPr>
          <p:nvPr/>
        </p:nvSpPr>
        <p:spPr bwMode="auto">
          <a:xfrm>
            <a:off x="2332175" y="24695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01" name="Freeform 1007"/>
          <p:cNvSpPr>
            <a:spLocks/>
          </p:cNvSpPr>
          <p:nvPr/>
        </p:nvSpPr>
        <p:spPr bwMode="auto">
          <a:xfrm>
            <a:off x="2329000" y="2469545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02" name="Rectangle 1008"/>
          <p:cNvSpPr>
            <a:spLocks noChangeArrowheads="1"/>
          </p:cNvSpPr>
          <p:nvPr/>
        </p:nvSpPr>
        <p:spPr bwMode="auto">
          <a:xfrm>
            <a:off x="232582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03" name="Rectangle 1009"/>
          <p:cNvSpPr>
            <a:spLocks noChangeArrowheads="1"/>
          </p:cNvSpPr>
          <p:nvPr/>
        </p:nvSpPr>
        <p:spPr bwMode="auto">
          <a:xfrm>
            <a:off x="232265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04" name="Rectangle 1011"/>
          <p:cNvSpPr>
            <a:spLocks noChangeArrowheads="1"/>
          </p:cNvSpPr>
          <p:nvPr/>
        </p:nvSpPr>
        <p:spPr bwMode="auto">
          <a:xfrm>
            <a:off x="231947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05" name="Rectangle 1012"/>
          <p:cNvSpPr>
            <a:spLocks noChangeArrowheads="1"/>
          </p:cNvSpPr>
          <p:nvPr/>
        </p:nvSpPr>
        <p:spPr bwMode="auto">
          <a:xfrm>
            <a:off x="231630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06" name="Rectangle 1013"/>
          <p:cNvSpPr>
            <a:spLocks noChangeArrowheads="1"/>
          </p:cNvSpPr>
          <p:nvPr/>
        </p:nvSpPr>
        <p:spPr bwMode="auto">
          <a:xfrm>
            <a:off x="231312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07" name="Rectangle 1014"/>
          <p:cNvSpPr>
            <a:spLocks noChangeArrowheads="1"/>
          </p:cNvSpPr>
          <p:nvPr/>
        </p:nvSpPr>
        <p:spPr bwMode="auto">
          <a:xfrm>
            <a:off x="230995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08" name="Rectangle 1015"/>
          <p:cNvSpPr>
            <a:spLocks noChangeArrowheads="1"/>
          </p:cNvSpPr>
          <p:nvPr/>
        </p:nvSpPr>
        <p:spPr bwMode="auto">
          <a:xfrm>
            <a:off x="2306775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09" name="Rectangle 1016"/>
          <p:cNvSpPr>
            <a:spLocks noChangeArrowheads="1"/>
          </p:cNvSpPr>
          <p:nvPr/>
        </p:nvSpPr>
        <p:spPr bwMode="auto">
          <a:xfrm>
            <a:off x="2303600" y="29362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10" name="Freeform 1017"/>
          <p:cNvSpPr>
            <a:spLocks/>
          </p:cNvSpPr>
          <p:nvPr/>
        </p:nvSpPr>
        <p:spPr bwMode="auto">
          <a:xfrm>
            <a:off x="2300425" y="293627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11" name="Rectangle 1018"/>
          <p:cNvSpPr>
            <a:spLocks noChangeArrowheads="1"/>
          </p:cNvSpPr>
          <p:nvPr/>
        </p:nvSpPr>
        <p:spPr bwMode="auto">
          <a:xfrm>
            <a:off x="22972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12" name="Rectangle 1019"/>
          <p:cNvSpPr>
            <a:spLocks noChangeArrowheads="1"/>
          </p:cNvSpPr>
          <p:nvPr/>
        </p:nvSpPr>
        <p:spPr bwMode="auto">
          <a:xfrm>
            <a:off x="22940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13" name="Rectangle 1020"/>
          <p:cNvSpPr>
            <a:spLocks noChangeArrowheads="1"/>
          </p:cNvSpPr>
          <p:nvPr/>
        </p:nvSpPr>
        <p:spPr bwMode="auto">
          <a:xfrm>
            <a:off x="22909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14" name="Rectangle 1021"/>
          <p:cNvSpPr>
            <a:spLocks noChangeArrowheads="1"/>
          </p:cNvSpPr>
          <p:nvPr/>
        </p:nvSpPr>
        <p:spPr bwMode="auto">
          <a:xfrm>
            <a:off x="22877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15" name="Rectangle 1022"/>
          <p:cNvSpPr>
            <a:spLocks noChangeArrowheads="1"/>
          </p:cNvSpPr>
          <p:nvPr/>
        </p:nvSpPr>
        <p:spPr bwMode="auto">
          <a:xfrm>
            <a:off x="22845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16" name="Rectangle 1023"/>
          <p:cNvSpPr>
            <a:spLocks noChangeArrowheads="1"/>
          </p:cNvSpPr>
          <p:nvPr/>
        </p:nvSpPr>
        <p:spPr bwMode="auto">
          <a:xfrm>
            <a:off x="22813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17" name="Rectangle 1024"/>
          <p:cNvSpPr>
            <a:spLocks noChangeArrowheads="1"/>
          </p:cNvSpPr>
          <p:nvPr/>
        </p:nvSpPr>
        <p:spPr bwMode="auto">
          <a:xfrm>
            <a:off x="22782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18" name="Rectangle 1025"/>
          <p:cNvSpPr>
            <a:spLocks noChangeArrowheads="1"/>
          </p:cNvSpPr>
          <p:nvPr/>
        </p:nvSpPr>
        <p:spPr bwMode="auto">
          <a:xfrm>
            <a:off x="22750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19" name="Rectangle 1026"/>
          <p:cNvSpPr>
            <a:spLocks noChangeArrowheads="1"/>
          </p:cNvSpPr>
          <p:nvPr/>
        </p:nvSpPr>
        <p:spPr bwMode="auto">
          <a:xfrm>
            <a:off x="22718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20" name="Rectangle 1027"/>
          <p:cNvSpPr>
            <a:spLocks noChangeArrowheads="1"/>
          </p:cNvSpPr>
          <p:nvPr/>
        </p:nvSpPr>
        <p:spPr bwMode="auto">
          <a:xfrm>
            <a:off x="22686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21" name="Rectangle 1028"/>
          <p:cNvSpPr>
            <a:spLocks noChangeArrowheads="1"/>
          </p:cNvSpPr>
          <p:nvPr/>
        </p:nvSpPr>
        <p:spPr bwMode="auto">
          <a:xfrm>
            <a:off x="22655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22" name="Rectangle 1029"/>
          <p:cNvSpPr>
            <a:spLocks noChangeArrowheads="1"/>
          </p:cNvSpPr>
          <p:nvPr/>
        </p:nvSpPr>
        <p:spPr bwMode="auto">
          <a:xfrm>
            <a:off x="22623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23" name="Rectangle 1030"/>
          <p:cNvSpPr>
            <a:spLocks noChangeArrowheads="1"/>
          </p:cNvSpPr>
          <p:nvPr/>
        </p:nvSpPr>
        <p:spPr bwMode="auto">
          <a:xfrm>
            <a:off x="22591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24" name="Rectangle 1031"/>
          <p:cNvSpPr>
            <a:spLocks noChangeArrowheads="1"/>
          </p:cNvSpPr>
          <p:nvPr/>
        </p:nvSpPr>
        <p:spPr bwMode="auto">
          <a:xfrm>
            <a:off x="22559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25" name="Rectangle 1032"/>
          <p:cNvSpPr>
            <a:spLocks noChangeArrowheads="1"/>
          </p:cNvSpPr>
          <p:nvPr/>
        </p:nvSpPr>
        <p:spPr bwMode="auto">
          <a:xfrm>
            <a:off x="22528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26" name="Rectangle 1033"/>
          <p:cNvSpPr>
            <a:spLocks noChangeArrowheads="1"/>
          </p:cNvSpPr>
          <p:nvPr/>
        </p:nvSpPr>
        <p:spPr bwMode="auto">
          <a:xfrm>
            <a:off x="22496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27" name="Rectangle 1034"/>
          <p:cNvSpPr>
            <a:spLocks noChangeArrowheads="1"/>
          </p:cNvSpPr>
          <p:nvPr/>
        </p:nvSpPr>
        <p:spPr bwMode="auto">
          <a:xfrm>
            <a:off x="22464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28" name="Rectangle 1035"/>
          <p:cNvSpPr>
            <a:spLocks noChangeArrowheads="1"/>
          </p:cNvSpPr>
          <p:nvPr/>
        </p:nvSpPr>
        <p:spPr bwMode="auto">
          <a:xfrm>
            <a:off x="22432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29" name="Rectangle 1036"/>
          <p:cNvSpPr>
            <a:spLocks noChangeArrowheads="1"/>
          </p:cNvSpPr>
          <p:nvPr/>
        </p:nvSpPr>
        <p:spPr bwMode="auto">
          <a:xfrm>
            <a:off x="22401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30" name="Rectangle 1037"/>
          <p:cNvSpPr>
            <a:spLocks noChangeArrowheads="1"/>
          </p:cNvSpPr>
          <p:nvPr/>
        </p:nvSpPr>
        <p:spPr bwMode="auto">
          <a:xfrm>
            <a:off x="22369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31" name="Rectangle 1038"/>
          <p:cNvSpPr>
            <a:spLocks noChangeArrowheads="1"/>
          </p:cNvSpPr>
          <p:nvPr/>
        </p:nvSpPr>
        <p:spPr bwMode="auto">
          <a:xfrm>
            <a:off x="22337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32" name="Rectangle 1039"/>
          <p:cNvSpPr>
            <a:spLocks noChangeArrowheads="1"/>
          </p:cNvSpPr>
          <p:nvPr/>
        </p:nvSpPr>
        <p:spPr bwMode="auto">
          <a:xfrm>
            <a:off x="22305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33" name="Rectangle 1040"/>
          <p:cNvSpPr>
            <a:spLocks noChangeArrowheads="1"/>
          </p:cNvSpPr>
          <p:nvPr/>
        </p:nvSpPr>
        <p:spPr bwMode="auto">
          <a:xfrm>
            <a:off x="22274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34" name="Rectangle 1041"/>
          <p:cNvSpPr>
            <a:spLocks noChangeArrowheads="1"/>
          </p:cNvSpPr>
          <p:nvPr/>
        </p:nvSpPr>
        <p:spPr bwMode="auto">
          <a:xfrm>
            <a:off x="22242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35" name="Rectangle 1042"/>
          <p:cNvSpPr>
            <a:spLocks noChangeArrowheads="1"/>
          </p:cNvSpPr>
          <p:nvPr/>
        </p:nvSpPr>
        <p:spPr bwMode="auto">
          <a:xfrm>
            <a:off x="22210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36" name="Rectangle 1043"/>
          <p:cNvSpPr>
            <a:spLocks noChangeArrowheads="1"/>
          </p:cNvSpPr>
          <p:nvPr/>
        </p:nvSpPr>
        <p:spPr bwMode="auto">
          <a:xfrm>
            <a:off x="22178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37" name="Freeform 1044"/>
          <p:cNvSpPr>
            <a:spLocks/>
          </p:cNvSpPr>
          <p:nvPr/>
        </p:nvSpPr>
        <p:spPr bwMode="auto">
          <a:xfrm>
            <a:off x="2214700" y="3402995"/>
            <a:ext cx="28575" cy="495300"/>
          </a:xfrm>
          <a:custGeom>
            <a:avLst/>
            <a:gdLst>
              <a:gd name="T0" fmla="*/ 2 w 18"/>
              <a:gd name="T1" fmla="*/ 0 h 312"/>
              <a:gd name="T2" fmla="*/ 18 w 18"/>
              <a:gd name="T3" fmla="*/ 0 h 312"/>
              <a:gd name="T4" fmla="*/ 18 w 18"/>
              <a:gd name="T5" fmla="*/ 16 h 312"/>
              <a:gd name="T6" fmla="*/ 16 w 18"/>
              <a:gd name="T7" fmla="*/ 312 h 312"/>
              <a:gd name="T8" fmla="*/ 0 w 18"/>
              <a:gd name="T9" fmla="*/ 312 h 312"/>
              <a:gd name="T10" fmla="*/ 0 w 18"/>
              <a:gd name="T11" fmla="*/ 296 h 312"/>
              <a:gd name="T12" fmla="*/ 2 w 18"/>
              <a:gd name="T1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2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2"/>
                </a:lnTo>
                <a:lnTo>
                  <a:pt x="0" y="312"/>
                </a:lnTo>
                <a:lnTo>
                  <a:pt x="0" y="296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38" name="Rectangle 1045"/>
          <p:cNvSpPr>
            <a:spLocks noChangeArrowheads="1"/>
          </p:cNvSpPr>
          <p:nvPr/>
        </p:nvSpPr>
        <p:spPr bwMode="auto">
          <a:xfrm>
            <a:off x="22115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39" name="Rectangle 1046"/>
          <p:cNvSpPr>
            <a:spLocks noChangeArrowheads="1"/>
          </p:cNvSpPr>
          <p:nvPr/>
        </p:nvSpPr>
        <p:spPr bwMode="auto">
          <a:xfrm>
            <a:off x="22083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40" name="Rectangle 1047"/>
          <p:cNvSpPr>
            <a:spLocks noChangeArrowheads="1"/>
          </p:cNvSpPr>
          <p:nvPr/>
        </p:nvSpPr>
        <p:spPr bwMode="auto">
          <a:xfrm>
            <a:off x="22051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41" name="Freeform 1048"/>
          <p:cNvSpPr>
            <a:spLocks/>
          </p:cNvSpPr>
          <p:nvPr/>
        </p:nvSpPr>
        <p:spPr bwMode="auto">
          <a:xfrm>
            <a:off x="2202000" y="3402995"/>
            <a:ext cx="28575" cy="495300"/>
          </a:xfrm>
          <a:custGeom>
            <a:avLst/>
            <a:gdLst>
              <a:gd name="T0" fmla="*/ 18 w 18"/>
              <a:gd name="T1" fmla="*/ 296 h 312"/>
              <a:gd name="T2" fmla="*/ 18 w 18"/>
              <a:gd name="T3" fmla="*/ 312 h 312"/>
              <a:gd name="T4" fmla="*/ 2 w 18"/>
              <a:gd name="T5" fmla="*/ 312 h 312"/>
              <a:gd name="T6" fmla="*/ 0 w 18"/>
              <a:gd name="T7" fmla="*/ 16 h 312"/>
              <a:gd name="T8" fmla="*/ 0 w 18"/>
              <a:gd name="T9" fmla="*/ 0 h 312"/>
              <a:gd name="T10" fmla="*/ 16 w 18"/>
              <a:gd name="T11" fmla="*/ 0 h 312"/>
              <a:gd name="T12" fmla="*/ 18 w 18"/>
              <a:gd name="T13" fmla="*/ 296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2">
                <a:moveTo>
                  <a:pt x="18" y="296"/>
                </a:moveTo>
                <a:lnTo>
                  <a:pt x="18" y="312"/>
                </a:lnTo>
                <a:lnTo>
                  <a:pt x="2" y="312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42" name="Rectangle 1049"/>
          <p:cNvSpPr>
            <a:spLocks noChangeArrowheads="1"/>
          </p:cNvSpPr>
          <p:nvPr/>
        </p:nvSpPr>
        <p:spPr bwMode="auto">
          <a:xfrm>
            <a:off x="21988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43" name="Rectangle 1050"/>
          <p:cNvSpPr>
            <a:spLocks noChangeArrowheads="1"/>
          </p:cNvSpPr>
          <p:nvPr/>
        </p:nvSpPr>
        <p:spPr bwMode="auto">
          <a:xfrm>
            <a:off x="21956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44" name="Rectangle 1051"/>
          <p:cNvSpPr>
            <a:spLocks noChangeArrowheads="1"/>
          </p:cNvSpPr>
          <p:nvPr/>
        </p:nvSpPr>
        <p:spPr bwMode="auto">
          <a:xfrm>
            <a:off x="21924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45" name="Rectangle 1052"/>
          <p:cNvSpPr>
            <a:spLocks noChangeArrowheads="1"/>
          </p:cNvSpPr>
          <p:nvPr/>
        </p:nvSpPr>
        <p:spPr bwMode="auto">
          <a:xfrm>
            <a:off x="21893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46" name="Rectangle 1053"/>
          <p:cNvSpPr>
            <a:spLocks noChangeArrowheads="1"/>
          </p:cNvSpPr>
          <p:nvPr/>
        </p:nvSpPr>
        <p:spPr bwMode="auto">
          <a:xfrm>
            <a:off x="21861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47" name="Rectangle 1054"/>
          <p:cNvSpPr>
            <a:spLocks noChangeArrowheads="1"/>
          </p:cNvSpPr>
          <p:nvPr/>
        </p:nvSpPr>
        <p:spPr bwMode="auto">
          <a:xfrm>
            <a:off x="2186125" y="3402995"/>
            <a:ext cx="25400" cy="4953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48" name="Rectangle 1055"/>
          <p:cNvSpPr>
            <a:spLocks noChangeArrowheads="1"/>
          </p:cNvSpPr>
          <p:nvPr/>
        </p:nvSpPr>
        <p:spPr bwMode="auto">
          <a:xfrm>
            <a:off x="21829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49" name="Rectangle 1056"/>
          <p:cNvSpPr>
            <a:spLocks noChangeArrowheads="1"/>
          </p:cNvSpPr>
          <p:nvPr/>
        </p:nvSpPr>
        <p:spPr bwMode="auto">
          <a:xfrm>
            <a:off x="21797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50" name="Rectangle 1057"/>
          <p:cNvSpPr>
            <a:spLocks noChangeArrowheads="1"/>
          </p:cNvSpPr>
          <p:nvPr/>
        </p:nvSpPr>
        <p:spPr bwMode="auto">
          <a:xfrm>
            <a:off x="21766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51" name="Rectangle 1058"/>
          <p:cNvSpPr>
            <a:spLocks noChangeArrowheads="1"/>
          </p:cNvSpPr>
          <p:nvPr/>
        </p:nvSpPr>
        <p:spPr bwMode="auto">
          <a:xfrm>
            <a:off x="21734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52" name="Rectangle 1059"/>
          <p:cNvSpPr>
            <a:spLocks noChangeArrowheads="1"/>
          </p:cNvSpPr>
          <p:nvPr/>
        </p:nvSpPr>
        <p:spPr bwMode="auto">
          <a:xfrm>
            <a:off x="21702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53" name="Rectangle 1060"/>
          <p:cNvSpPr>
            <a:spLocks noChangeArrowheads="1"/>
          </p:cNvSpPr>
          <p:nvPr/>
        </p:nvSpPr>
        <p:spPr bwMode="auto">
          <a:xfrm>
            <a:off x="21670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54" name="Rectangle 1061"/>
          <p:cNvSpPr>
            <a:spLocks noChangeArrowheads="1"/>
          </p:cNvSpPr>
          <p:nvPr/>
        </p:nvSpPr>
        <p:spPr bwMode="auto">
          <a:xfrm>
            <a:off x="21639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55" name="Rectangle 1062"/>
          <p:cNvSpPr>
            <a:spLocks noChangeArrowheads="1"/>
          </p:cNvSpPr>
          <p:nvPr/>
        </p:nvSpPr>
        <p:spPr bwMode="auto">
          <a:xfrm>
            <a:off x="21607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56" name="Rectangle 1063"/>
          <p:cNvSpPr>
            <a:spLocks noChangeArrowheads="1"/>
          </p:cNvSpPr>
          <p:nvPr/>
        </p:nvSpPr>
        <p:spPr bwMode="auto">
          <a:xfrm>
            <a:off x="21575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57" name="Rectangle 1064"/>
          <p:cNvSpPr>
            <a:spLocks noChangeArrowheads="1"/>
          </p:cNvSpPr>
          <p:nvPr/>
        </p:nvSpPr>
        <p:spPr bwMode="auto">
          <a:xfrm>
            <a:off x="21543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58" name="Rectangle 1065"/>
          <p:cNvSpPr>
            <a:spLocks noChangeArrowheads="1"/>
          </p:cNvSpPr>
          <p:nvPr/>
        </p:nvSpPr>
        <p:spPr bwMode="auto">
          <a:xfrm>
            <a:off x="21512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59" name="Rectangle 1066"/>
          <p:cNvSpPr>
            <a:spLocks noChangeArrowheads="1"/>
          </p:cNvSpPr>
          <p:nvPr/>
        </p:nvSpPr>
        <p:spPr bwMode="auto">
          <a:xfrm>
            <a:off x="21480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60" name="Rectangle 1067"/>
          <p:cNvSpPr>
            <a:spLocks noChangeArrowheads="1"/>
          </p:cNvSpPr>
          <p:nvPr/>
        </p:nvSpPr>
        <p:spPr bwMode="auto">
          <a:xfrm>
            <a:off x="21448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61" name="Rectangle 1068"/>
          <p:cNvSpPr>
            <a:spLocks noChangeArrowheads="1"/>
          </p:cNvSpPr>
          <p:nvPr/>
        </p:nvSpPr>
        <p:spPr bwMode="auto">
          <a:xfrm>
            <a:off x="21416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62" name="Rectangle 1069"/>
          <p:cNvSpPr>
            <a:spLocks noChangeArrowheads="1"/>
          </p:cNvSpPr>
          <p:nvPr/>
        </p:nvSpPr>
        <p:spPr bwMode="auto">
          <a:xfrm>
            <a:off x="21385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63" name="Rectangle 1070"/>
          <p:cNvSpPr>
            <a:spLocks noChangeArrowheads="1"/>
          </p:cNvSpPr>
          <p:nvPr/>
        </p:nvSpPr>
        <p:spPr bwMode="auto">
          <a:xfrm>
            <a:off x="21353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64" name="Rectangle 1071"/>
          <p:cNvSpPr>
            <a:spLocks noChangeArrowheads="1"/>
          </p:cNvSpPr>
          <p:nvPr/>
        </p:nvSpPr>
        <p:spPr bwMode="auto">
          <a:xfrm>
            <a:off x="21321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65" name="Rectangle 1072"/>
          <p:cNvSpPr>
            <a:spLocks noChangeArrowheads="1"/>
          </p:cNvSpPr>
          <p:nvPr/>
        </p:nvSpPr>
        <p:spPr bwMode="auto">
          <a:xfrm>
            <a:off x="21289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66" name="Rectangle 1073"/>
          <p:cNvSpPr>
            <a:spLocks noChangeArrowheads="1"/>
          </p:cNvSpPr>
          <p:nvPr/>
        </p:nvSpPr>
        <p:spPr bwMode="auto">
          <a:xfrm>
            <a:off x="21258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67" name="Rectangle 1074"/>
          <p:cNvSpPr>
            <a:spLocks noChangeArrowheads="1"/>
          </p:cNvSpPr>
          <p:nvPr/>
        </p:nvSpPr>
        <p:spPr bwMode="auto">
          <a:xfrm>
            <a:off x="21226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68" name="Rectangle 1075"/>
          <p:cNvSpPr>
            <a:spLocks noChangeArrowheads="1"/>
          </p:cNvSpPr>
          <p:nvPr/>
        </p:nvSpPr>
        <p:spPr bwMode="auto">
          <a:xfrm>
            <a:off x="21194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69" name="Rectangle 1076"/>
          <p:cNvSpPr>
            <a:spLocks noChangeArrowheads="1"/>
          </p:cNvSpPr>
          <p:nvPr/>
        </p:nvSpPr>
        <p:spPr bwMode="auto">
          <a:xfrm>
            <a:off x="21162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70" name="Rectangle 1077"/>
          <p:cNvSpPr>
            <a:spLocks noChangeArrowheads="1"/>
          </p:cNvSpPr>
          <p:nvPr/>
        </p:nvSpPr>
        <p:spPr bwMode="auto">
          <a:xfrm>
            <a:off x="21131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71" name="Rectangle 1078"/>
          <p:cNvSpPr>
            <a:spLocks noChangeArrowheads="1"/>
          </p:cNvSpPr>
          <p:nvPr/>
        </p:nvSpPr>
        <p:spPr bwMode="auto">
          <a:xfrm>
            <a:off x="21099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72" name="Rectangle 1079"/>
          <p:cNvSpPr>
            <a:spLocks noChangeArrowheads="1"/>
          </p:cNvSpPr>
          <p:nvPr/>
        </p:nvSpPr>
        <p:spPr bwMode="auto">
          <a:xfrm>
            <a:off x="21067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73" name="Freeform 1080"/>
          <p:cNvSpPr>
            <a:spLocks/>
          </p:cNvSpPr>
          <p:nvPr/>
        </p:nvSpPr>
        <p:spPr bwMode="auto">
          <a:xfrm>
            <a:off x="2103575" y="3402995"/>
            <a:ext cx="28575" cy="495300"/>
          </a:xfrm>
          <a:custGeom>
            <a:avLst/>
            <a:gdLst>
              <a:gd name="T0" fmla="*/ 18 w 18"/>
              <a:gd name="T1" fmla="*/ 296 h 312"/>
              <a:gd name="T2" fmla="*/ 18 w 18"/>
              <a:gd name="T3" fmla="*/ 312 h 312"/>
              <a:gd name="T4" fmla="*/ 2 w 18"/>
              <a:gd name="T5" fmla="*/ 312 h 312"/>
              <a:gd name="T6" fmla="*/ 0 w 18"/>
              <a:gd name="T7" fmla="*/ 16 h 312"/>
              <a:gd name="T8" fmla="*/ 0 w 18"/>
              <a:gd name="T9" fmla="*/ 0 h 312"/>
              <a:gd name="T10" fmla="*/ 16 w 18"/>
              <a:gd name="T11" fmla="*/ 0 h 312"/>
              <a:gd name="T12" fmla="*/ 18 w 18"/>
              <a:gd name="T13" fmla="*/ 296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2">
                <a:moveTo>
                  <a:pt x="18" y="296"/>
                </a:moveTo>
                <a:lnTo>
                  <a:pt x="18" y="312"/>
                </a:lnTo>
                <a:lnTo>
                  <a:pt x="2" y="312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6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74" name="Rectangle 1081"/>
          <p:cNvSpPr>
            <a:spLocks noChangeArrowheads="1"/>
          </p:cNvSpPr>
          <p:nvPr/>
        </p:nvSpPr>
        <p:spPr bwMode="auto">
          <a:xfrm>
            <a:off x="21004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75" name="Rectangle 1082"/>
          <p:cNvSpPr>
            <a:spLocks noChangeArrowheads="1"/>
          </p:cNvSpPr>
          <p:nvPr/>
        </p:nvSpPr>
        <p:spPr bwMode="auto">
          <a:xfrm>
            <a:off x="20972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76" name="Rectangle 1083"/>
          <p:cNvSpPr>
            <a:spLocks noChangeArrowheads="1"/>
          </p:cNvSpPr>
          <p:nvPr/>
        </p:nvSpPr>
        <p:spPr bwMode="auto">
          <a:xfrm>
            <a:off x="20940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77" name="Rectangle 1084"/>
          <p:cNvSpPr>
            <a:spLocks noChangeArrowheads="1"/>
          </p:cNvSpPr>
          <p:nvPr/>
        </p:nvSpPr>
        <p:spPr bwMode="auto">
          <a:xfrm>
            <a:off x="20908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78" name="Rectangle 1085"/>
          <p:cNvSpPr>
            <a:spLocks noChangeArrowheads="1"/>
          </p:cNvSpPr>
          <p:nvPr/>
        </p:nvSpPr>
        <p:spPr bwMode="auto">
          <a:xfrm>
            <a:off x="20877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79" name="Rectangle 1086"/>
          <p:cNvSpPr>
            <a:spLocks noChangeArrowheads="1"/>
          </p:cNvSpPr>
          <p:nvPr/>
        </p:nvSpPr>
        <p:spPr bwMode="auto">
          <a:xfrm>
            <a:off x="20845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80" name="Rectangle 1087"/>
          <p:cNvSpPr>
            <a:spLocks noChangeArrowheads="1"/>
          </p:cNvSpPr>
          <p:nvPr/>
        </p:nvSpPr>
        <p:spPr bwMode="auto">
          <a:xfrm>
            <a:off x="20813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81" name="Rectangle 1088"/>
          <p:cNvSpPr>
            <a:spLocks noChangeArrowheads="1"/>
          </p:cNvSpPr>
          <p:nvPr/>
        </p:nvSpPr>
        <p:spPr bwMode="auto">
          <a:xfrm>
            <a:off x="20781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82" name="Rectangle 1089"/>
          <p:cNvSpPr>
            <a:spLocks noChangeArrowheads="1"/>
          </p:cNvSpPr>
          <p:nvPr/>
        </p:nvSpPr>
        <p:spPr bwMode="auto">
          <a:xfrm>
            <a:off x="20750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83" name="Rectangle 1090"/>
          <p:cNvSpPr>
            <a:spLocks noChangeArrowheads="1"/>
          </p:cNvSpPr>
          <p:nvPr/>
        </p:nvSpPr>
        <p:spPr bwMode="auto">
          <a:xfrm>
            <a:off x="20718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84" name="Rectangle 1091"/>
          <p:cNvSpPr>
            <a:spLocks noChangeArrowheads="1"/>
          </p:cNvSpPr>
          <p:nvPr/>
        </p:nvSpPr>
        <p:spPr bwMode="auto">
          <a:xfrm>
            <a:off x="20686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85" name="Rectangle 1092"/>
          <p:cNvSpPr>
            <a:spLocks noChangeArrowheads="1"/>
          </p:cNvSpPr>
          <p:nvPr/>
        </p:nvSpPr>
        <p:spPr bwMode="auto">
          <a:xfrm>
            <a:off x="20654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86" name="Rectangle 1093"/>
          <p:cNvSpPr>
            <a:spLocks noChangeArrowheads="1"/>
          </p:cNvSpPr>
          <p:nvPr/>
        </p:nvSpPr>
        <p:spPr bwMode="auto">
          <a:xfrm>
            <a:off x="206230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87" name="Rectangle 1094"/>
          <p:cNvSpPr>
            <a:spLocks noChangeArrowheads="1"/>
          </p:cNvSpPr>
          <p:nvPr/>
        </p:nvSpPr>
        <p:spPr bwMode="auto">
          <a:xfrm>
            <a:off x="205912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88" name="Rectangle 1095"/>
          <p:cNvSpPr>
            <a:spLocks noChangeArrowheads="1"/>
          </p:cNvSpPr>
          <p:nvPr/>
        </p:nvSpPr>
        <p:spPr bwMode="auto">
          <a:xfrm>
            <a:off x="2055950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89" name="Rectangle 1096"/>
          <p:cNvSpPr>
            <a:spLocks noChangeArrowheads="1"/>
          </p:cNvSpPr>
          <p:nvPr/>
        </p:nvSpPr>
        <p:spPr bwMode="auto">
          <a:xfrm>
            <a:off x="2052775" y="34029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90" name="Freeform 1097"/>
          <p:cNvSpPr>
            <a:spLocks/>
          </p:cNvSpPr>
          <p:nvPr/>
        </p:nvSpPr>
        <p:spPr bwMode="auto">
          <a:xfrm>
            <a:off x="2049600" y="3402995"/>
            <a:ext cx="28575" cy="495300"/>
          </a:xfrm>
          <a:custGeom>
            <a:avLst/>
            <a:gdLst>
              <a:gd name="T0" fmla="*/ 2 w 18"/>
              <a:gd name="T1" fmla="*/ 0 h 312"/>
              <a:gd name="T2" fmla="*/ 18 w 18"/>
              <a:gd name="T3" fmla="*/ 0 h 312"/>
              <a:gd name="T4" fmla="*/ 18 w 18"/>
              <a:gd name="T5" fmla="*/ 16 h 312"/>
              <a:gd name="T6" fmla="*/ 16 w 18"/>
              <a:gd name="T7" fmla="*/ 312 h 312"/>
              <a:gd name="T8" fmla="*/ 0 w 18"/>
              <a:gd name="T9" fmla="*/ 312 h 312"/>
              <a:gd name="T10" fmla="*/ 0 w 18"/>
              <a:gd name="T11" fmla="*/ 296 h 312"/>
              <a:gd name="T12" fmla="*/ 2 w 18"/>
              <a:gd name="T1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2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2"/>
                </a:lnTo>
                <a:lnTo>
                  <a:pt x="0" y="312"/>
                </a:lnTo>
                <a:lnTo>
                  <a:pt x="0" y="296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91" name="Rectangle 1098"/>
          <p:cNvSpPr>
            <a:spLocks noChangeArrowheads="1"/>
          </p:cNvSpPr>
          <p:nvPr/>
        </p:nvSpPr>
        <p:spPr bwMode="auto">
          <a:xfrm>
            <a:off x="20464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92" name="Rectangle 1099"/>
          <p:cNvSpPr>
            <a:spLocks noChangeArrowheads="1"/>
          </p:cNvSpPr>
          <p:nvPr/>
        </p:nvSpPr>
        <p:spPr bwMode="auto">
          <a:xfrm>
            <a:off x="20432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93" name="Rectangle 1100"/>
          <p:cNvSpPr>
            <a:spLocks noChangeArrowheads="1"/>
          </p:cNvSpPr>
          <p:nvPr/>
        </p:nvSpPr>
        <p:spPr bwMode="auto">
          <a:xfrm>
            <a:off x="20400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94" name="Rectangle 1101"/>
          <p:cNvSpPr>
            <a:spLocks noChangeArrowheads="1"/>
          </p:cNvSpPr>
          <p:nvPr/>
        </p:nvSpPr>
        <p:spPr bwMode="auto">
          <a:xfrm>
            <a:off x="20369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95" name="Rectangle 1102"/>
          <p:cNvSpPr>
            <a:spLocks noChangeArrowheads="1"/>
          </p:cNvSpPr>
          <p:nvPr/>
        </p:nvSpPr>
        <p:spPr bwMode="auto">
          <a:xfrm>
            <a:off x="20337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96" name="Rectangle 1103"/>
          <p:cNvSpPr>
            <a:spLocks noChangeArrowheads="1"/>
          </p:cNvSpPr>
          <p:nvPr/>
        </p:nvSpPr>
        <p:spPr bwMode="auto">
          <a:xfrm>
            <a:off x="203055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97" name="Rectangle 1104"/>
          <p:cNvSpPr>
            <a:spLocks noChangeArrowheads="1"/>
          </p:cNvSpPr>
          <p:nvPr/>
        </p:nvSpPr>
        <p:spPr bwMode="auto">
          <a:xfrm>
            <a:off x="202737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98" name="Rectangle 1105"/>
          <p:cNvSpPr>
            <a:spLocks noChangeArrowheads="1"/>
          </p:cNvSpPr>
          <p:nvPr/>
        </p:nvSpPr>
        <p:spPr bwMode="auto">
          <a:xfrm>
            <a:off x="2024200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099" name="Rectangle 1106"/>
          <p:cNvSpPr>
            <a:spLocks noChangeArrowheads="1"/>
          </p:cNvSpPr>
          <p:nvPr/>
        </p:nvSpPr>
        <p:spPr bwMode="auto">
          <a:xfrm>
            <a:off x="2021025" y="38728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00" name="Rectangle 1107"/>
          <p:cNvSpPr>
            <a:spLocks noChangeArrowheads="1"/>
          </p:cNvSpPr>
          <p:nvPr/>
        </p:nvSpPr>
        <p:spPr bwMode="auto">
          <a:xfrm>
            <a:off x="2021025" y="3872895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01" name="Rectangle 1108"/>
          <p:cNvSpPr>
            <a:spLocks noChangeArrowheads="1"/>
          </p:cNvSpPr>
          <p:nvPr/>
        </p:nvSpPr>
        <p:spPr bwMode="auto">
          <a:xfrm>
            <a:off x="20178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02" name="Rectangle 1109"/>
          <p:cNvSpPr>
            <a:spLocks noChangeArrowheads="1"/>
          </p:cNvSpPr>
          <p:nvPr/>
        </p:nvSpPr>
        <p:spPr bwMode="auto">
          <a:xfrm>
            <a:off x="20146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03" name="Rectangle 1110"/>
          <p:cNvSpPr>
            <a:spLocks noChangeArrowheads="1"/>
          </p:cNvSpPr>
          <p:nvPr/>
        </p:nvSpPr>
        <p:spPr bwMode="auto">
          <a:xfrm>
            <a:off x="20115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04" name="Rectangle 1111"/>
          <p:cNvSpPr>
            <a:spLocks noChangeArrowheads="1"/>
          </p:cNvSpPr>
          <p:nvPr/>
        </p:nvSpPr>
        <p:spPr bwMode="auto">
          <a:xfrm>
            <a:off x="20083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05" name="Rectangle 1112"/>
          <p:cNvSpPr>
            <a:spLocks noChangeArrowheads="1"/>
          </p:cNvSpPr>
          <p:nvPr/>
        </p:nvSpPr>
        <p:spPr bwMode="auto">
          <a:xfrm>
            <a:off x="20051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06" name="Rectangle 1113"/>
          <p:cNvSpPr>
            <a:spLocks noChangeArrowheads="1"/>
          </p:cNvSpPr>
          <p:nvPr/>
        </p:nvSpPr>
        <p:spPr bwMode="auto">
          <a:xfrm>
            <a:off x="20019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07" name="Rectangle 1114"/>
          <p:cNvSpPr>
            <a:spLocks noChangeArrowheads="1"/>
          </p:cNvSpPr>
          <p:nvPr/>
        </p:nvSpPr>
        <p:spPr bwMode="auto">
          <a:xfrm>
            <a:off x="19988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08" name="Rectangle 1115"/>
          <p:cNvSpPr>
            <a:spLocks noChangeArrowheads="1"/>
          </p:cNvSpPr>
          <p:nvPr/>
        </p:nvSpPr>
        <p:spPr bwMode="auto">
          <a:xfrm>
            <a:off x="19956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09" name="Freeform 1116"/>
          <p:cNvSpPr>
            <a:spLocks/>
          </p:cNvSpPr>
          <p:nvPr/>
        </p:nvSpPr>
        <p:spPr bwMode="auto">
          <a:xfrm>
            <a:off x="1992450" y="433962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10" name="Rectangle 1117"/>
          <p:cNvSpPr>
            <a:spLocks noChangeArrowheads="1"/>
          </p:cNvSpPr>
          <p:nvPr/>
        </p:nvSpPr>
        <p:spPr bwMode="auto">
          <a:xfrm>
            <a:off x="19892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11" name="Rectangle 1118"/>
          <p:cNvSpPr>
            <a:spLocks noChangeArrowheads="1"/>
          </p:cNvSpPr>
          <p:nvPr/>
        </p:nvSpPr>
        <p:spPr bwMode="auto">
          <a:xfrm>
            <a:off x="19861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12" name="Rectangle 1119"/>
          <p:cNvSpPr>
            <a:spLocks noChangeArrowheads="1"/>
          </p:cNvSpPr>
          <p:nvPr/>
        </p:nvSpPr>
        <p:spPr bwMode="auto">
          <a:xfrm>
            <a:off x="19829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13" name="Rectangle 1120"/>
          <p:cNvSpPr>
            <a:spLocks noChangeArrowheads="1"/>
          </p:cNvSpPr>
          <p:nvPr/>
        </p:nvSpPr>
        <p:spPr bwMode="auto">
          <a:xfrm>
            <a:off x="19797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14" name="Rectangle 1121"/>
          <p:cNvSpPr>
            <a:spLocks noChangeArrowheads="1"/>
          </p:cNvSpPr>
          <p:nvPr/>
        </p:nvSpPr>
        <p:spPr bwMode="auto">
          <a:xfrm>
            <a:off x="19765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15" name="Rectangle 1122"/>
          <p:cNvSpPr>
            <a:spLocks noChangeArrowheads="1"/>
          </p:cNvSpPr>
          <p:nvPr/>
        </p:nvSpPr>
        <p:spPr bwMode="auto">
          <a:xfrm>
            <a:off x="19734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16" name="Rectangle 1123"/>
          <p:cNvSpPr>
            <a:spLocks noChangeArrowheads="1"/>
          </p:cNvSpPr>
          <p:nvPr/>
        </p:nvSpPr>
        <p:spPr bwMode="auto">
          <a:xfrm>
            <a:off x="19702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17" name="Rectangle 1124"/>
          <p:cNvSpPr>
            <a:spLocks noChangeArrowheads="1"/>
          </p:cNvSpPr>
          <p:nvPr/>
        </p:nvSpPr>
        <p:spPr bwMode="auto">
          <a:xfrm>
            <a:off x="19670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18" name="Rectangle 1125"/>
          <p:cNvSpPr>
            <a:spLocks noChangeArrowheads="1"/>
          </p:cNvSpPr>
          <p:nvPr/>
        </p:nvSpPr>
        <p:spPr bwMode="auto">
          <a:xfrm>
            <a:off x="19638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19" name="Rectangle 1126"/>
          <p:cNvSpPr>
            <a:spLocks noChangeArrowheads="1"/>
          </p:cNvSpPr>
          <p:nvPr/>
        </p:nvSpPr>
        <p:spPr bwMode="auto">
          <a:xfrm>
            <a:off x="19607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20" name="Rectangle 1127"/>
          <p:cNvSpPr>
            <a:spLocks noChangeArrowheads="1"/>
          </p:cNvSpPr>
          <p:nvPr/>
        </p:nvSpPr>
        <p:spPr bwMode="auto">
          <a:xfrm>
            <a:off x="19575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21" name="Rectangle 1128"/>
          <p:cNvSpPr>
            <a:spLocks noChangeArrowheads="1"/>
          </p:cNvSpPr>
          <p:nvPr/>
        </p:nvSpPr>
        <p:spPr bwMode="auto">
          <a:xfrm>
            <a:off x="19543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22" name="Rectangle 1129"/>
          <p:cNvSpPr>
            <a:spLocks noChangeArrowheads="1"/>
          </p:cNvSpPr>
          <p:nvPr/>
        </p:nvSpPr>
        <p:spPr bwMode="auto">
          <a:xfrm>
            <a:off x="19511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23" name="Rectangle 1130"/>
          <p:cNvSpPr>
            <a:spLocks noChangeArrowheads="1"/>
          </p:cNvSpPr>
          <p:nvPr/>
        </p:nvSpPr>
        <p:spPr bwMode="auto">
          <a:xfrm>
            <a:off x="19480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24" name="Rectangle 1131"/>
          <p:cNvSpPr>
            <a:spLocks noChangeArrowheads="1"/>
          </p:cNvSpPr>
          <p:nvPr/>
        </p:nvSpPr>
        <p:spPr bwMode="auto">
          <a:xfrm>
            <a:off x="19448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25" name="Rectangle 1132"/>
          <p:cNvSpPr>
            <a:spLocks noChangeArrowheads="1"/>
          </p:cNvSpPr>
          <p:nvPr/>
        </p:nvSpPr>
        <p:spPr bwMode="auto">
          <a:xfrm>
            <a:off x="19416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26" name="Rectangle 1133"/>
          <p:cNvSpPr>
            <a:spLocks noChangeArrowheads="1"/>
          </p:cNvSpPr>
          <p:nvPr/>
        </p:nvSpPr>
        <p:spPr bwMode="auto">
          <a:xfrm>
            <a:off x="19384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27" name="Rectangle 1134"/>
          <p:cNvSpPr>
            <a:spLocks noChangeArrowheads="1"/>
          </p:cNvSpPr>
          <p:nvPr/>
        </p:nvSpPr>
        <p:spPr bwMode="auto">
          <a:xfrm>
            <a:off x="19353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28" name="Rectangle 1135"/>
          <p:cNvSpPr>
            <a:spLocks noChangeArrowheads="1"/>
          </p:cNvSpPr>
          <p:nvPr/>
        </p:nvSpPr>
        <p:spPr bwMode="auto">
          <a:xfrm>
            <a:off x="19321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29" name="Rectangle 1136"/>
          <p:cNvSpPr>
            <a:spLocks noChangeArrowheads="1"/>
          </p:cNvSpPr>
          <p:nvPr/>
        </p:nvSpPr>
        <p:spPr bwMode="auto">
          <a:xfrm>
            <a:off x="19289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30" name="Rectangle 1137"/>
          <p:cNvSpPr>
            <a:spLocks noChangeArrowheads="1"/>
          </p:cNvSpPr>
          <p:nvPr/>
        </p:nvSpPr>
        <p:spPr bwMode="auto">
          <a:xfrm>
            <a:off x="19257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31" name="Rectangle 1138"/>
          <p:cNvSpPr>
            <a:spLocks noChangeArrowheads="1"/>
          </p:cNvSpPr>
          <p:nvPr/>
        </p:nvSpPr>
        <p:spPr bwMode="auto">
          <a:xfrm>
            <a:off x="19226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32" name="Rectangle 1139"/>
          <p:cNvSpPr>
            <a:spLocks noChangeArrowheads="1"/>
          </p:cNvSpPr>
          <p:nvPr/>
        </p:nvSpPr>
        <p:spPr bwMode="auto">
          <a:xfrm>
            <a:off x="19194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33" name="Rectangle 1140"/>
          <p:cNvSpPr>
            <a:spLocks noChangeArrowheads="1"/>
          </p:cNvSpPr>
          <p:nvPr/>
        </p:nvSpPr>
        <p:spPr bwMode="auto">
          <a:xfrm>
            <a:off x="19162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34" name="Rectangle 1141"/>
          <p:cNvSpPr>
            <a:spLocks noChangeArrowheads="1"/>
          </p:cNvSpPr>
          <p:nvPr/>
        </p:nvSpPr>
        <p:spPr bwMode="auto">
          <a:xfrm>
            <a:off x="19130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35" name="Rectangle 1142"/>
          <p:cNvSpPr>
            <a:spLocks noChangeArrowheads="1"/>
          </p:cNvSpPr>
          <p:nvPr/>
        </p:nvSpPr>
        <p:spPr bwMode="auto">
          <a:xfrm>
            <a:off x="19099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36" name="Rectangle 1143"/>
          <p:cNvSpPr>
            <a:spLocks noChangeArrowheads="1"/>
          </p:cNvSpPr>
          <p:nvPr/>
        </p:nvSpPr>
        <p:spPr bwMode="auto">
          <a:xfrm>
            <a:off x="19067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37" name="Rectangle 1144"/>
          <p:cNvSpPr>
            <a:spLocks noChangeArrowheads="1"/>
          </p:cNvSpPr>
          <p:nvPr/>
        </p:nvSpPr>
        <p:spPr bwMode="auto">
          <a:xfrm>
            <a:off x="19035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38" name="Rectangle 1145"/>
          <p:cNvSpPr>
            <a:spLocks noChangeArrowheads="1"/>
          </p:cNvSpPr>
          <p:nvPr/>
        </p:nvSpPr>
        <p:spPr bwMode="auto">
          <a:xfrm>
            <a:off x="19003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39" name="Rectangle 1146"/>
          <p:cNvSpPr>
            <a:spLocks noChangeArrowheads="1"/>
          </p:cNvSpPr>
          <p:nvPr/>
        </p:nvSpPr>
        <p:spPr bwMode="auto">
          <a:xfrm>
            <a:off x="18972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40" name="Rectangle 1147"/>
          <p:cNvSpPr>
            <a:spLocks noChangeArrowheads="1"/>
          </p:cNvSpPr>
          <p:nvPr/>
        </p:nvSpPr>
        <p:spPr bwMode="auto">
          <a:xfrm>
            <a:off x="18940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41" name="Rectangle 1148"/>
          <p:cNvSpPr>
            <a:spLocks noChangeArrowheads="1"/>
          </p:cNvSpPr>
          <p:nvPr/>
        </p:nvSpPr>
        <p:spPr bwMode="auto">
          <a:xfrm>
            <a:off x="18908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42" name="Rectangle 1149"/>
          <p:cNvSpPr>
            <a:spLocks noChangeArrowheads="1"/>
          </p:cNvSpPr>
          <p:nvPr/>
        </p:nvSpPr>
        <p:spPr bwMode="auto">
          <a:xfrm>
            <a:off x="18876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43" name="Rectangle 1150"/>
          <p:cNvSpPr>
            <a:spLocks noChangeArrowheads="1"/>
          </p:cNvSpPr>
          <p:nvPr/>
        </p:nvSpPr>
        <p:spPr bwMode="auto">
          <a:xfrm>
            <a:off x="18845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44" name="Rectangle 1151"/>
          <p:cNvSpPr>
            <a:spLocks noChangeArrowheads="1"/>
          </p:cNvSpPr>
          <p:nvPr/>
        </p:nvSpPr>
        <p:spPr bwMode="auto">
          <a:xfrm>
            <a:off x="18813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45" name="Rectangle 1152"/>
          <p:cNvSpPr>
            <a:spLocks noChangeArrowheads="1"/>
          </p:cNvSpPr>
          <p:nvPr/>
        </p:nvSpPr>
        <p:spPr bwMode="auto">
          <a:xfrm>
            <a:off x="18781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46" name="Rectangle 1153"/>
          <p:cNvSpPr>
            <a:spLocks noChangeArrowheads="1"/>
          </p:cNvSpPr>
          <p:nvPr/>
        </p:nvSpPr>
        <p:spPr bwMode="auto">
          <a:xfrm>
            <a:off x="18749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47" name="Rectangle 1154"/>
          <p:cNvSpPr>
            <a:spLocks noChangeArrowheads="1"/>
          </p:cNvSpPr>
          <p:nvPr/>
        </p:nvSpPr>
        <p:spPr bwMode="auto">
          <a:xfrm>
            <a:off x="18718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48" name="Rectangle 1155"/>
          <p:cNvSpPr>
            <a:spLocks noChangeArrowheads="1"/>
          </p:cNvSpPr>
          <p:nvPr/>
        </p:nvSpPr>
        <p:spPr bwMode="auto">
          <a:xfrm>
            <a:off x="18686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49" name="Rectangle 1156"/>
          <p:cNvSpPr>
            <a:spLocks noChangeArrowheads="1"/>
          </p:cNvSpPr>
          <p:nvPr/>
        </p:nvSpPr>
        <p:spPr bwMode="auto">
          <a:xfrm>
            <a:off x="18654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50" name="Rectangle 1157"/>
          <p:cNvSpPr>
            <a:spLocks noChangeArrowheads="1"/>
          </p:cNvSpPr>
          <p:nvPr/>
        </p:nvSpPr>
        <p:spPr bwMode="auto">
          <a:xfrm>
            <a:off x="18622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51" name="Rectangle 1158"/>
          <p:cNvSpPr>
            <a:spLocks noChangeArrowheads="1"/>
          </p:cNvSpPr>
          <p:nvPr/>
        </p:nvSpPr>
        <p:spPr bwMode="auto">
          <a:xfrm>
            <a:off x="18591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52" name="Rectangle 1159"/>
          <p:cNvSpPr>
            <a:spLocks noChangeArrowheads="1"/>
          </p:cNvSpPr>
          <p:nvPr/>
        </p:nvSpPr>
        <p:spPr bwMode="auto">
          <a:xfrm>
            <a:off x="18559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53" name="Rectangle 1160"/>
          <p:cNvSpPr>
            <a:spLocks noChangeArrowheads="1"/>
          </p:cNvSpPr>
          <p:nvPr/>
        </p:nvSpPr>
        <p:spPr bwMode="auto">
          <a:xfrm>
            <a:off x="18527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54" name="Freeform 1161"/>
          <p:cNvSpPr>
            <a:spLocks/>
          </p:cNvSpPr>
          <p:nvPr/>
        </p:nvSpPr>
        <p:spPr bwMode="auto">
          <a:xfrm>
            <a:off x="1849575" y="4806345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55" name="Rectangle 1162"/>
          <p:cNvSpPr>
            <a:spLocks noChangeArrowheads="1"/>
          </p:cNvSpPr>
          <p:nvPr/>
        </p:nvSpPr>
        <p:spPr bwMode="auto">
          <a:xfrm>
            <a:off x="18464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56" name="Rectangle 1163"/>
          <p:cNvSpPr>
            <a:spLocks noChangeArrowheads="1"/>
          </p:cNvSpPr>
          <p:nvPr/>
        </p:nvSpPr>
        <p:spPr bwMode="auto">
          <a:xfrm>
            <a:off x="18432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57" name="Rectangle 1164"/>
          <p:cNvSpPr>
            <a:spLocks noChangeArrowheads="1"/>
          </p:cNvSpPr>
          <p:nvPr/>
        </p:nvSpPr>
        <p:spPr bwMode="auto">
          <a:xfrm>
            <a:off x="18400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58" name="Rectangle 1165"/>
          <p:cNvSpPr>
            <a:spLocks noChangeArrowheads="1"/>
          </p:cNvSpPr>
          <p:nvPr/>
        </p:nvSpPr>
        <p:spPr bwMode="auto">
          <a:xfrm>
            <a:off x="18368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59" name="Rectangle 1166"/>
          <p:cNvSpPr>
            <a:spLocks noChangeArrowheads="1"/>
          </p:cNvSpPr>
          <p:nvPr/>
        </p:nvSpPr>
        <p:spPr bwMode="auto">
          <a:xfrm>
            <a:off x="18337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60" name="Rectangle 1167"/>
          <p:cNvSpPr>
            <a:spLocks noChangeArrowheads="1"/>
          </p:cNvSpPr>
          <p:nvPr/>
        </p:nvSpPr>
        <p:spPr bwMode="auto">
          <a:xfrm>
            <a:off x="18305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61" name="Rectangle 1168"/>
          <p:cNvSpPr>
            <a:spLocks noChangeArrowheads="1"/>
          </p:cNvSpPr>
          <p:nvPr/>
        </p:nvSpPr>
        <p:spPr bwMode="auto">
          <a:xfrm>
            <a:off x="18273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62" name="Rectangle 1169"/>
          <p:cNvSpPr>
            <a:spLocks noChangeArrowheads="1"/>
          </p:cNvSpPr>
          <p:nvPr/>
        </p:nvSpPr>
        <p:spPr bwMode="auto">
          <a:xfrm>
            <a:off x="18241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63" name="Rectangle 1170"/>
          <p:cNvSpPr>
            <a:spLocks noChangeArrowheads="1"/>
          </p:cNvSpPr>
          <p:nvPr/>
        </p:nvSpPr>
        <p:spPr bwMode="auto">
          <a:xfrm>
            <a:off x="18210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64" name="Rectangle 1171"/>
          <p:cNvSpPr>
            <a:spLocks noChangeArrowheads="1"/>
          </p:cNvSpPr>
          <p:nvPr/>
        </p:nvSpPr>
        <p:spPr bwMode="auto">
          <a:xfrm>
            <a:off x="18178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65" name="Rectangle 1172"/>
          <p:cNvSpPr>
            <a:spLocks noChangeArrowheads="1"/>
          </p:cNvSpPr>
          <p:nvPr/>
        </p:nvSpPr>
        <p:spPr bwMode="auto">
          <a:xfrm>
            <a:off x="18146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66" name="Rectangle 1173"/>
          <p:cNvSpPr>
            <a:spLocks noChangeArrowheads="1"/>
          </p:cNvSpPr>
          <p:nvPr/>
        </p:nvSpPr>
        <p:spPr bwMode="auto">
          <a:xfrm>
            <a:off x="18114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67" name="Rectangle 1174"/>
          <p:cNvSpPr>
            <a:spLocks noChangeArrowheads="1"/>
          </p:cNvSpPr>
          <p:nvPr/>
        </p:nvSpPr>
        <p:spPr bwMode="auto">
          <a:xfrm>
            <a:off x="18083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68" name="Rectangle 1175"/>
          <p:cNvSpPr>
            <a:spLocks noChangeArrowheads="1"/>
          </p:cNvSpPr>
          <p:nvPr/>
        </p:nvSpPr>
        <p:spPr bwMode="auto">
          <a:xfrm>
            <a:off x="18051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69" name="Rectangle 1176"/>
          <p:cNvSpPr>
            <a:spLocks noChangeArrowheads="1"/>
          </p:cNvSpPr>
          <p:nvPr/>
        </p:nvSpPr>
        <p:spPr bwMode="auto">
          <a:xfrm>
            <a:off x="18019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70" name="Rectangle 1177"/>
          <p:cNvSpPr>
            <a:spLocks noChangeArrowheads="1"/>
          </p:cNvSpPr>
          <p:nvPr/>
        </p:nvSpPr>
        <p:spPr bwMode="auto">
          <a:xfrm>
            <a:off x="17987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71" name="Rectangle 1178"/>
          <p:cNvSpPr>
            <a:spLocks noChangeArrowheads="1"/>
          </p:cNvSpPr>
          <p:nvPr/>
        </p:nvSpPr>
        <p:spPr bwMode="auto">
          <a:xfrm>
            <a:off x="17956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72" name="Rectangle 1179"/>
          <p:cNvSpPr>
            <a:spLocks noChangeArrowheads="1"/>
          </p:cNvSpPr>
          <p:nvPr/>
        </p:nvSpPr>
        <p:spPr bwMode="auto">
          <a:xfrm>
            <a:off x="17924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73" name="Rectangle 1180"/>
          <p:cNvSpPr>
            <a:spLocks noChangeArrowheads="1"/>
          </p:cNvSpPr>
          <p:nvPr/>
        </p:nvSpPr>
        <p:spPr bwMode="auto">
          <a:xfrm>
            <a:off x="17892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74" name="Rectangle 1181"/>
          <p:cNvSpPr>
            <a:spLocks noChangeArrowheads="1"/>
          </p:cNvSpPr>
          <p:nvPr/>
        </p:nvSpPr>
        <p:spPr bwMode="auto">
          <a:xfrm>
            <a:off x="17860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75" name="Rectangle 1182"/>
          <p:cNvSpPr>
            <a:spLocks noChangeArrowheads="1"/>
          </p:cNvSpPr>
          <p:nvPr/>
        </p:nvSpPr>
        <p:spPr bwMode="auto">
          <a:xfrm>
            <a:off x="17829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76" name="Rectangle 1183"/>
          <p:cNvSpPr>
            <a:spLocks noChangeArrowheads="1"/>
          </p:cNvSpPr>
          <p:nvPr/>
        </p:nvSpPr>
        <p:spPr bwMode="auto">
          <a:xfrm>
            <a:off x="17797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77" name="Rectangle 1184"/>
          <p:cNvSpPr>
            <a:spLocks noChangeArrowheads="1"/>
          </p:cNvSpPr>
          <p:nvPr/>
        </p:nvSpPr>
        <p:spPr bwMode="auto">
          <a:xfrm>
            <a:off x="17765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78" name="Rectangle 1185"/>
          <p:cNvSpPr>
            <a:spLocks noChangeArrowheads="1"/>
          </p:cNvSpPr>
          <p:nvPr/>
        </p:nvSpPr>
        <p:spPr bwMode="auto">
          <a:xfrm>
            <a:off x="17733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79" name="Rectangle 1186"/>
          <p:cNvSpPr>
            <a:spLocks noChangeArrowheads="1"/>
          </p:cNvSpPr>
          <p:nvPr/>
        </p:nvSpPr>
        <p:spPr bwMode="auto">
          <a:xfrm>
            <a:off x="17702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80" name="Rectangle 1187"/>
          <p:cNvSpPr>
            <a:spLocks noChangeArrowheads="1"/>
          </p:cNvSpPr>
          <p:nvPr/>
        </p:nvSpPr>
        <p:spPr bwMode="auto">
          <a:xfrm>
            <a:off x="17670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81" name="Rectangle 1188"/>
          <p:cNvSpPr>
            <a:spLocks noChangeArrowheads="1"/>
          </p:cNvSpPr>
          <p:nvPr/>
        </p:nvSpPr>
        <p:spPr bwMode="auto">
          <a:xfrm>
            <a:off x="17638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82" name="Rectangle 1189"/>
          <p:cNvSpPr>
            <a:spLocks noChangeArrowheads="1"/>
          </p:cNvSpPr>
          <p:nvPr/>
        </p:nvSpPr>
        <p:spPr bwMode="auto">
          <a:xfrm>
            <a:off x="17606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83" name="Rectangle 1190"/>
          <p:cNvSpPr>
            <a:spLocks noChangeArrowheads="1"/>
          </p:cNvSpPr>
          <p:nvPr/>
        </p:nvSpPr>
        <p:spPr bwMode="auto">
          <a:xfrm>
            <a:off x="17575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84" name="Rectangle 1191"/>
          <p:cNvSpPr>
            <a:spLocks noChangeArrowheads="1"/>
          </p:cNvSpPr>
          <p:nvPr/>
        </p:nvSpPr>
        <p:spPr bwMode="auto">
          <a:xfrm>
            <a:off x="17543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85" name="Freeform 1192"/>
          <p:cNvSpPr>
            <a:spLocks/>
          </p:cNvSpPr>
          <p:nvPr/>
        </p:nvSpPr>
        <p:spPr bwMode="auto">
          <a:xfrm>
            <a:off x="1751150" y="5273070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86" name="Rectangle 1193"/>
          <p:cNvSpPr>
            <a:spLocks noChangeArrowheads="1"/>
          </p:cNvSpPr>
          <p:nvPr/>
        </p:nvSpPr>
        <p:spPr bwMode="auto">
          <a:xfrm>
            <a:off x="1747975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87" name="Rectangle 1194"/>
          <p:cNvSpPr>
            <a:spLocks noChangeArrowheads="1"/>
          </p:cNvSpPr>
          <p:nvPr/>
        </p:nvSpPr>
        <p:spPr bwMode="auto">
          <a:xfrm>
            <a:off x="1744800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88" name="Rectangle 1195"/>
          <p:cNvSpPr>
            <a:spLocks noChangeArrowheads="1"/>
          </p:cNvSpPr>
          <p:nvPr/>
        </p:nvSpPr>
        <p:spPr bwMode="auto">
          <a:xfrm>
            <a:off x="1741625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89" name="Rectangle 1196"/>
          <p:cNvSpPr>
            <a:spLocks noChangeArrowheads="1"/>
          </p:cNvSpPr>
          <p:nvPr/>
        </p:nvSpPr>
        <p:spPr bwMode="auto">
          <a:xfrm>
            <a:off x="1738450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90" name="Rectangle 1197"/>
          <p:cNvSpPr>
            <a:spLocks noChangeArrowheads="1"/>
          </p:cNvSpPr>
          <p:nvPr/>
        </p:nvSpPr>
        <p:spPr bwMode="auto">
          <a:xfrm>
            <a:off x="1735275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91" name="Rectangle 1198"/>
          <p:cNvSpPr>
            <a:spLocks noChangeArrowheads="1"/>
          </p:cNvSpPr>
          <p:nvPr/>
        </p:nvSpPr>
        <p:spPr bwMode="auto">
          <a:xfrm>
            <a:off x="1732100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92" name="Rectangle 1199"/>
          <p:cNvSpPr>
            <a:spLocks noChangeArrowheads="1"/>
          </p:cNvSpPr>
          <p:nvPr/>
        </p:nvSpPr>
        <p:spPr bwMode="auto">
          <a:xfrm>
            <a:off x="1728925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93" name="Rectangle 1200"/>
          <p:cNvSpPr>
            <a:spLocks noChangeArrowheads="1"/>
          </p:cNvSpPr>
          <p:nvPr/>
        </p:nvSpPr>
        <p:spPr bwMode="auto">
          <a:xfrm>
            <a:off x="1725750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94" name="Rectangle 1201"/>
          <p:cNvSpPr>
            <a:spLocks noChangeArrowheads="1"/>
          </p:cNvSpPr>
          <p:nvPr/>
        </p:nvSpPr>
        <p:spPr bwMode="auto">
          <a:xfrm>
            <a:off x="1722575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95" name="Rectangle 1202"/>
          <p:cNvSpPr>
            <a:spLocks noChangeArrowheads="1"/>
          </p:cNvSpPr>
          <p:nvPr/>
        </p:nvSpPr>
        <p:spPr bwMode="auto">
          <a:xfrm>
            <a:off x="1719400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96" name="Rectangle 1203"/>
          <p:cNvSpPr>
            <a:spLocks noChangeArrowheads="1"/>
          </p:cNvSpPr>
          <p:nvPr/>
        </p:nvSpPr>
        <p:spPr bwMode="auto">
          <a:xfrm>
            <a:off x="1716225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97" name="Rectangle 1204"/>
          <p:cNvSpPr>
            <a:spLocks noChangeArrowheads="1"/>
          </p:cNvSpPr>
          <p:nvPr/>
        </p:nvSpPr>
        <p:spPr bwMode="auto">
          <a:xfrm>
            <a:off x="1713050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98" name="Rectangle 1205"/>
          <p:cNvSpPr>
            <a:spLocks noChangeArrowheads="1"/>
          </p:cNvSpPr>
          <p:nvPr/>
        </p:nvSpPr>
        <p:spPr bwMode="auto">
          <a:xfrm>
            <a:off x="1709875" y="573979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199" name="Rectangle 1206"/>
          <p:cNvSpPr>
            <a:spLocks noChangeArrowheads="1"/>
          </p:cNvSpPr>
          <p:nvPr/>
        </p:nvSpPr>
        <p:spPr bwMode="auto">
          <a:xfrm>
            <a:off x="1709875" y="5273070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00" name="Rectangle 1207"/>
          <p:cNvSpPr>
            <a:spLocks noChangeArrowheads="1"/>
          </p:cNvSpPr>
          <p:nvPr/>
        </p:nvSpPr>
        <p:spPr bwMode="auto">
          <a:xfrm>
            <a:off x="17067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01" name="Rectangle 1208"/>
          <p:cNvSpPr>
            <a:spLocks noChangeArrowheads="1"/>
          </p:cNvSpPr>
          <p:nvPr/>
        </p:nvSpPr>
        <p:spPr bwMode="auto">
          <a:xfrm>
            <a:off x="17035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02" name="Rectangle 1209"/>
          <p:cNvSpPr>
            <a:spLocks noChangeArrowheads="1"/>
          </p:cNvSpPr>
          <p:nvPr/>
        </p:nvSpPr>
        <p:spPr bwMode="auto">
          <a:xfrm>
            <a:off x="17003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03" name="Rectangle 1210"/>
          <p:cNvSpPr>
            <a:spLocks noChangeArrowheads="1"/>
          </p:cNvSpPr>
          <p:nvPr/>
        </p:nvSpPr>
        <p:spPr bwMode="auto">
          <a:xfrm>
            <a:off x="16971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04" name="Rectangle 1212"/>
          <p:cNvSpPr>
            <a:spLocks noChangeArrowheads="1"/>
          </p:cNvSpPr>
          <p:nvPr/>
        </p:nvSpPr>
        <p:spPr bwMode="auto">
          <a:xfrm>
            <a:off x="16940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05" name="Rectangle 1213"/>
          <p:cNvSpPr>
            <a:spLocks noChangeArrowheads="1"/>
          </p:cNvSpPr>
          <p:nvPr/>
        </p:nvSpPr>
        <p:spPr bwMode="auto">
          <a:xfrm>
            <a:off x="16908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06" name="Rectangle 1214"/>
          <p:cNvSpPr>
            <a:spLocks noChangeArrowheads="1"/>
          </p:cNvSpPr>
          <p:nvPr/>
        </p:nvSpPr>
        <p:spPr bwMode="auto">
          <a:xfrm>
            <a:off x="16876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07" name="Rectangle 1215"/>
          <p:cNvSpPr>
            <a:spLocks noChangeArrowheads="1"/>
          </p:cNvSpPr>
          <p:nvPr/>
        </p:nvSpPr>
        <p:spPr bwMode="auto">
          <a:xfrm>
            <a:off x="16844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08" name="Rectangle 1216"/>
          <p:cNvSpPr>
            <a:spLocks noChangeArrowheads="1"/>
          </p:cNvSpPr>
          <p:nvPr/>
        </p:nvSpPr>
        <p:spPr bwMode="auto">
          <a:xfrm>
            <a:off x="16813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09" name="Rectangle 1217"/>
          <p:cNvSpPr>
            <a:spLocks noChangeArrowheads="1"/>
          </p:cNvSpPr>
          <p:nvPr/>
        </p:nvSpPr>
        <p:spPr bwMode="auto">
          <a:xfrm>
            <a:off x="16781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10" name="Rectangle 1218"/>
          <p:cNvSpPr>
            <a:spLocks noChangeArrowheads="1"/>
          </p:cNvSpPr>
          <p:nvPr/>
        </p:nvSpPr>
        <p:spPr bwMode="auto">
          <a:xfrm>
            <a:off x="16749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11" name="Rectangle 1219"/>
          <p:cNvSpPr>
            <a:spLocks noChangeArrowheads="1"/>
          </p:cNvSpPr>
          <p:nvPr/>
        </p:nvSpPr>
        <p:spPr bwMode="auto">
          <a:xfrm>
            <a:off x="16717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12" name="Rectangle 1220"/>
          <p:cNvSpPr>
            <a:spLocks noChangeArrowheads="1"/>
          </p:cNvSpPr>
          <p:nvPr/>
        </p:nvSpPr>
        <p:spPr bwMode="auto">
          <a:xfrm>
            <a:off x="16686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13" name="Rectangle 1221"/>
          <p:cNvSpPr>
            <a:spLocks noChangeArrowheads="1"/>
          </p:cNvSpPr>
          <p:nvPr/>
        </p:nvSpPr>
        <p:spPr bwMode="auto">
          <a:xfrm>
            <a:off x="16654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14" name="Rectangle 1222"/>
          <p:cNvSpPr>
            <a:spLocks noChangeArrowheads="1"/>
          </p:cNvSpPr>
          <p:nvPr/>
        </p:nvSpPr>
        <p:spPr bwMode="auto">
          <a:xfrm>
            <a:off x="16622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15" name="Rectangle 1223"/>
          <p:cNvSpPr>
            <a:spLocks noChangeArrowheads="1"/>
          </p:cNvSpPr>
          <p:nvPr/>
        </p:nvSpPr>
        <p:spPr bwMode="auto">
          <a:xfrm>
            <a:off x="16590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16" name="Rectangle 1224"/>
          <p:cNvSpPr>
            <a:spLocks noChangeArrowheads="1"/>
          </p:cNvSpPr>
          <p:nvPr/>
        </p:nvSpPr>
        <p:spPr bwMode="auto">
          <a:xfrm>
            <a:off x="16559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17" name="Rectangle 1225"/>
          <p:cNvSpPr>
            <a:spLocks noChangeArrowheads="1"/>
          </p:cNvSpPr>
          <p:nvPr/>
        </p:nvSpPr>
        <p:spPr bwMode="auto">
          <a:xfrm>
            <a:off x="16527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18" name="Rectangle 1226"/>
          <p:cNvSpPr>
            <a:spLocks noChangeArrowheads="1"/>
          </p:cNvSpPr>
          <p:nvPr/>
        </p:nvSpPr>
        <p:spPr bwMode="auto">
          <a:xfrm>
            <a:off x="16495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19" name="Rectangle 1227"/>
          <p:cNvSpPr>
            <a:spLocks noChangeArrowheads="1"/>
          </p:cNvSpPr>
          <p:nvPr/>
        </p:nvSpPr>
        <p:spPr bwMode="auto">
          <a:xfrm>
            <a:off x="16463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20" name="Rectangle 1228"/>
          <p:cNvSpPr>
            <a:spLocks noChangeArrowheads="1"/>
          </p:cNvSpPr>
          <p:nvPr/>
        </p:nvSpPr>
        <p:spPr bwMode="auto">
          <a:xfrm>
            <a:off x="16432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21" name="Rectangle 1229"/>
          <p:cNvSpPr>
            <a:spLocks noChangeArrowheads="1"/>
          </p:cNvSpPr>
          <p:nvPr/>
        </p:nvSpPr>
        <p:spPr bwMode="auto">
          <a:xfrm>
            <a:off x="16400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22" name="Rectangle 1230"/>
          <p:cNvSpPr>
            <a:spLocks noChangeArrowheads="1"/>
          </p:cNvSpPr>
          <p:nvPr/>
        </p:nvSpPr>
        <p:spPr bwMode="auto">
          <a:xfrm>
            <a:off x="16368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23" name="Rectangle 1231"/>
          <p:cNvSpPr>
            <a:spLocks noChangeArrowheads="1"/>
          </p:cNvSpPr>
          <p:nvPr/>
        </p:nvSpPr>
        <p:spPr bwMode="auto">
          <a:xfrm>
            <a:off x="16336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24" name="Rectangle 1232"/>
          <p:cNvSpPr>
            <a:spLocks noChangeArrowheads="1"/>
          </p:cNvSpPr>
          <p:nvPr/>
        </p:nvSpPr>
        <p:spPr bwMode="auto">
          <a:xfrm>
            <a:off x="16305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25" name="Rectangle 1233"/>
          <p:cNvSpPr>
            <a:spLocks noChangeArrowheads="1"/>
          </p:cNvSpPr>
          <p:nvPr/>
        </p:nvSpPr>
        <p:spPr bwMode="auto">
          <a:xfrm>
            <a:off x="16273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26" name="Rectangle 1234"/>
          <p:cNvSpPr>
            <a:spLocks noChangeArrowheads="1"/>
          </p:cNvSpPr>
          <p:nvPr/>
        </p:nvSpPr>
        <p:spPr bwMode="auto">
          <a:xfrm>
            <a:off x="16241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27" name="Rectangle 1235"/>
          <p:cNvSpPr>
            <a:spLocks noChangeArrowheads="1"/>
          </p:cNvSpPr>
          <p:nvPr/>
        </p:nvSpPr>
        <p:spPr bwMode="auto">
          <a:xfrm>
            <a:off x="16209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28" name="Rectangle 1236"/>
          <p:cNvSpPr>
            <a:spLocks noChangeArrowheads="1"/>
          </p:cNvSpPr>
          <p:nvPr/>
        </p:nvSpPr>
        <p:spPr bwMode="auto">
          <a:xfrm>
            <a:off x="16178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29" name="Freeform 1237"/>
          <p:cNvSpPr>
            <a:spLocks/>
          </p:cNvSpPr>
          <p:nvPr/>
        </p:nvSpPr>
        <p:spPr bwMode="auto">
          <a:xfrm>
            <a:off x="1614625" y="4806345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30" name="Rectangle 1238"/>
          <p:cNvSpPr>
            <a:spLocks noChangeArrowheads="1"/>
          </p:cNvSpPr>
          <p:nvPr/>
        </p:nvSpPr>
        <p:spPr bwMode="auto">
          <a:xfrm>
            <a:off x="16114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31" name="Rectangle 1239"/>
          <p:cNvSpPr>
            <a:spLocks noChangeArrowheads="1"/>
          </p:cNvSpPr>
          <p:nvPr/>
        </p:nvSpPr>
        <p:spPr bwMode="auto">
          <a:xfrm>
            <a:off x="16082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32" name="Rectangle 1240"/>
          <p:cNvSpPr>
            <a:spLocks noChangeArrowheads="1"/>
          </p:cNvSpPr>
          <p:nvPr/>
        </p:nvSpPr>
        <p:spPr bwMode="auto">
          <a:xfrm>
            <a:off x="16051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33" name="Rectangle 1241"/>
          <p:cNvSpPr>
            <a:spLocks noChangeArrowheads="1"/>
          </p:cNvSpPr>
          <p:nvPr/>
        </p:nvSpPr>
        <p:spPr bwMode="auto">
          <a:xfrm>
            <a:off x="16019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34" name="Rectangle 1242"/>
          <p:cNvSpPr>
            <a:spLocks noChangeArrowheads="1"/>
          </p:cNvSpPr>
          <p:nvPr/>
        </p:nvSpPr>
        <p:spPr bwMode="auto">
          <a:xfrm>
            <a:off x="15987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35" name="Rectangle 1243"/>
          <p:cNvSpPr>
            <a:spLocks noChangeArrowheads="1"/>
          </p:cNvSpPr>
          <p:nvPr/>
        </p:nvSpPr>
        <p:spPr bwMode="auto">
          <a:xfrm>
            <a:off x="15955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36" name="Rectangle 1244"/>
          <p:cNvSpPr>
            <a:spLocks noChangeArrowheads="1"/>
          </p:cNvSpPr>
          <p:nvPr/>
        </p:nvSpPr>
        <p:spPr bwMode="auto">
          <a:xfrm>
            <a:off x="15924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37" name="Rectangle 1245"/>
          <p:cNvSpPr>
            <a:spLocks noChangeArrowheads="1"/>
          </p:cNvSpPr>
          <p:nvPr/>
        </p:nvSpPr>
        <p:spPr bwMode="auto">
          <a:xfrm>
            <a:off x="15892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38" name="Rectangle 1246"/>
          <p:cNvSpPr>
            <a:spLocks noChangeArrowheads="1"/>
          </p:cNvSpPr>
          <p:nvPr/>
        </p:nvSpPr>
        <p:spPr bwMode="auto">
          <a:xfrm>
            <a:off x="15860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39" name="Rectangle 1247"/>
          <p:cNvSpPr>
            <a:spLocks noChangeArrowheads="1"/>
          </p:cNvSpPr>
          <p:nvPr/>
        </p:nvSpPr>
        <p:spPr bwMode="auto">
          <a:xfrm>
            <a:off x="15828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40" name="Rectangle 1248"/>
          <p:cNvSpPr>
            <a:spLocks noChangeArrowheads="1"/>
          </p:cNvSpPr>
          <p:nvPr/>
        </p:nvSpPr>
        <p:spPr bwMode="auto">
          <a:xfrm>
            <a:off x="15797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41" name="Rectangle 1249"/>
          <p:cNvSpPr>
            <a:spLocks noChangeArrowheads="1"/>
          </p:cNvSpPr>
          <p:nvPr/>
        </p:nvSpPr>
        <p:spPr bwMode="auto">
          <a:xfrm>
            <a:off x="15765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42" name="Rectangle 1250"/>
          <p:cNvSpPr>
            <a:spLocks noChangeArrowheads="1"/>
          </p:cNvSpPr>
          <p:nvPr/>
        </p:nvSpPr>
        <p:spPr bwMode="auto">
          <a:xfrm>
            <a:off x="15733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43" name="Rectangle 1251"/>
          <p:cNvSpPr>
            <a:spLocks noChangeArrowheads="1"/>
          </p:cNvSpPr>
          <p:nvPr/>
        </p:nvSpPr>
        <p:spPr bwMode="auto">
          <a:xfrm>
            <a:off x="15701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44" name="Rectangle 1252"/>
          <p:cNvSpPr>
            <a:spLocks noChangeArrowheads="1"/>
          </p:cNvSpPr>
          <p:nvPr/>
        </p:nvSpPr>
        <p:spPr bwMode="auto">
          <a:xfrm>
            <a:off x="15670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45" name="Rectangle 1253"/>
          <p:cNvSpPr>
            <a:spLocks noChangeArrowheads="1"/>
          </p:cNvSpPr>
          <p:nvPr/>
        </p:nvSpPr>
        <p:spPr bwMode="auto">
          <a:xfrm>
            <a:off x="15638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46" name="Rectangle 1254"/>
          <p:cNvSpPr>
            <a:spLocks noChangeArrowheads="1"/>
          </p:cNvSpPr>
          <p:nvPr/>
        </p:nvSpPr>
        <p:spPr bwMode="auto">
          <a:xfrm>
            <a:off x="15606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47" name="Rectangle 1255"/>
          <p:cNvSpPr>
            <a:spLocks noChangeArrowheads="1"/>
          </p:cNvSpPr>
          <p:nvPr/>
        </p:nvSpPr>
        <p:spPr bwMode="auto">
          <a:xfrm>
            <a:off x="15574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48" name="Rectangle 1256"/>
          <p:cNvSpPr>
            <a:spLocks noChangeArrowheads="1"/>
          </p:cNvSpPr>
          <p:nvPr/>
        </p:nvSpPr>
        <p:spPr bwMode="auto">
          <a:xfrm>
            <a:off x="15543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49" name="Rectangle 1257"/>
          <p:cNvSpPr>
            <a:spLocks noChangeArrowheads="1"/>
          </p:cNvSpPr>
          <p:nvPr/>
        </p:nvSpPr>
        <p:spPr bwMode="auto">
          <a:xfrm>
            <a:off x="15511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50" name="Rectangle 1258"/>
          <p:cNvSpPr>
            <a:spLocks noChangeArrowheads="1"/>
          </p:cNvSpPr>
          <p:nvPr/>
        </p:nvSpPr>
        <p:spPr bwMode="auto">
          <a:xfrm>
            <a:off x="15479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51" name="Rectangle 1259"/>
          <p:cNvSpPr>
            <a:spLocks noChangeArrowheads="1"/>
          </p:cNvSpPr>
          <p:nvPr/>
        </p:nvSpPr>
        <p:spPr bwMode="auto">
          <a:xfrm>
            <a:off x="15447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52" name="Rectangle 1260"/>
          <p:cNvSpPr>
            <a:spLocks noChangeArrowheads="1"/>
          </p:cNvSpPr>
          <p:nvPr/>
        </p:nvSpPr>
        <p:spPr bwMode="auto">
          <a:xfrm>
            <a:off x="15416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53" name="Rectangle 1261"/>
          <p:cNvSpPr>
            <a:spLocks noChangeArrowheads="1"/>
          </p:cNvSpPr>
          <p:nvPr/>
        </p:nvSpPr>
        <p:spPr bwMode="auto">
          <a:xfrm>
            <a:off x="15384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54" name="Rectangle 1262"/>
          <p:cNvSpPr>
            <a:spLocks noChangeArrowheads="1"/>
          </p:cNvSpPr>
          <p:nvPr/>
        </p:nvSpPr>
        <p:spPr bwMode="auto">
          <a:xfrm>
            <a:off x="15352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55" name="Rectangle 1263"/>
          <p:cNvSpPr>
            <a:spLocks noChangeArrowheads="1"/>
          </p:cNvSpPr>
          <p:nvPr/>
        </p:nvSpPr>
        <p:spPr bwMode="auto">
          <a:xfrm>
            <a:off x="15320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56" name="Rectangle 1264"/>
          <p:cNvSpPr>
            <a:spLocks noChangeArrowheads="1"/>
          </p:cNvSpPr>
          <p:nvPr/>
        </p:nvSpPr>
        <p:spPr bwMode="auto">
          <a:xfrm>
            <a:off x="15289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57" name="Rectangle 1265"/>
          <p:cNvSpPr>
            <a:spLocks noChangeArrowheads="1"/>
          </p:cNvSpPr>
          <p:nvPr/>
        </p:nvSpPr>
        <p:spPr bwMode="auto">
          <a:xfrm>
            <a:off x="15257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58" name="Rectangle 1266"/>
          <p:cNvSpPr>
            <a:spLocks noChangeArrowheads="1"/>
          </p:cNvSpPr>
          <p:nvPr/>
        </p:nvSpPr>
        <p:spPr bwMode="auto">
          <a:xfrm>
            <a:off x="15225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59" name="Rectangle 1267"/>
          <p:cNvSpPr>
            <a:spLocks noChangeArrowheads="1"/>
          </p:cNvSpPr>
          <p:nvPr/>
        </p:nvSpPr>
        <p:spPr bwMode="auto">
          <a:xfrm>
            <a:off x="15193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60" name="Rectangle 1268"/>
          <p:cNvSpPr>
            <a:spLocks noChangeArrowheads="1"/>
          </p:cNvSpPr>
          <p:nvPr/>
        </p:nvSpPr>
        <p:spPr bwMode="auto">
          <a:xfrm>
            <a:off x="15162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61" name="Rectangle 1269"/>
          <p:cNvSpPr>
            <a:spLocks noChangeArrowheads="1"/>
          </p:cNvSpPr>
          <p:nvPr/>
        </p:nvSpPr>
        <p:spPr bwMode="auto">
          <a:xfrm>
            <a:off x="15130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62" name="Rectangle 1270"/>
          <p:cNvSpPr>
            <a:spLocks noChangeArrowheads="1"/>
          </p:cNvSpPr>
          <p:nvPr/>
        </p:nvSpPr>
        <p:spPr bwMode="auto">
          <a:xfrm>
            <a:off x="15098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63" name="Rectangle 1271"/>
          <p:cNvSpPr>
            <a:spLocks noChangeArrowheads="1"/>
          </p:cNvSpPr>
          <p:nvPr/>
        </p:nvSpPr>
        <p:spPr bwMode="auto">
          <a:xfrm>
            <a:off x="15066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64" name="Rectangle 1272"/>
          <p:cNvSpPr>
            <a:spLocks noChangeArrowheads="1"/>
          </p:cNvSpPr>
          <p:nvPr/>
        </p:nvSpPr>
        <p:spPr bwMode="auto">
          <a:xfrm>
            <a:off x="15035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65" name="Rectangle 1273"/>
          <p:cNvSpPr>
            <a:spLocks noChangeArrowheads="1"/>
          </p:cNvSpPr>
          <p:nvPr/>
        </p:nvSpPr>
        <p:spPr bwMode="auto">
          <a:xfrm>
            <a:off x="15003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66" name="Freeform 1274"/>
          <p:cNvSpPr>
            <a:spLocks/>
          </p:cNvSpPr>
          <p:nvPr/>
        </p:nvSpPr>
        <p:spPr bwMode="auto">
          <a:xfrm>
            <a:off x="1497150" y="4339620"/>
            <a:ext cx="28575" cy="492125"/>
          </a:xfrm>
          <a:custGeom>
            <a:avLst/>
            <a:gdLst>
              <a:gd name="T0" fmla="*/ 18 w 18"/>
              <a:gd name="T1" fmla="*/ 294 h 310"/>
              <a:gd name="T2" fmla="*/ 18 w 18"/>
              <a:gd name="T3" fmla="*/ 310 h 310"/>
              <a:gd name="T4" fmla="*/ 2 w 18"/>
              <a:gd name="T5" fmla="*/ 310 h 310"/>
              <a:gd name="T6" fmla="*/ 0 w 18"/>
              <a:gd name="T7" fmla="*/ 16 h 310"/>
              <a:gd name="T8" fmla="*/ 0 w 18"/>
              <a:gd name="T9" fmla="*/ 0 h 310"/>
              <a:gd name="T10" fmla="*/ 16 w 18"/>
              <a:gd name="T11" fmla="*/ 0 h 310"/>
              <a:gd name="T12" fmla="*/ 18 w 18"/>
              <a:gd name="T13" fmla="*/ 294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18" y="294"/>
                </a:moveTo>
                <a:lnTo>
                  <a:pt x="18" y="310"/>
                </a:lnTo>
                <a:lnTo>
                  <a:pt x="2" y="310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18" y="294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67" name="Rectangle 1275"/>
          <p:cNvSpPr>
            <a:spLocks noChangeArrowheads="1"/>
          </p:cNvSpPr>
          <p:nvPr/>
        </p:nvSpPr>
        <p:spPr bwMode="auto">
          <a:xfrm>
            <a:off x="14939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68" name="Rectangle 1276"/>
          <p:cNvSpPr>
            <a:spLocks noChangeArrowheads="1"/>
          </p:cNvSpPr>
          <p:nvPr/>
        </p:nvSpPr>
        <p:spPr bwMode="auto">
          <a:xfrm>
            <a:off x="14908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69" name="Rectangle 1277"/>
          <p:cNvSpPr>
            <a:spLocks noChangeArrowheads="1"/>
          </p:cNvSpPr>
          <p:nvPr/>
        </p:nvSpPr>
        <p:spPr bwMode="auto">
          <a:xfrm>
            <a:off x="14876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70" name="Rectangle 1278"/>
          <p:cNvSpPr>
            <a:spLocks noChangeArrowheads="1"/>
          </p:cNvSpPr>
          <p:nvPr/>
        </p:nvSpPr>
        <p:spPr bwMode="auto">
          <a:xfrm>
            <a:off x="14844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71" name="Rectangle 1279"/>
          <p:cNvSpPr>
            <a:spLocks noChangeArrowheads="1"/>
          </p:cNvSpPr>
          <p:nvPr/>
        </p:nvSpPr>
        <p:spPr bwMode="auto">
          <a:xfrm>
            <a:off x="14812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72" name="Rectangle 1280"/>
          <p:cNvSpPr>
            <a:spLocks noChangeArrowheads="1"/>
          </p:cNvSpPr>
          <p:nvPr/>
        </p:nvSpPr>
        <p:spPr bwMode="auto">
          <a:xfrm>
            <a:off x="14781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73" name="Rectangle 1281"/>
          <p:cNvSpPr>
            <a:spLocks noChangeArrowheads="1"/>
          </p:cNvSpPr>
          <p:nvPr/>
        </p:nvSpPr>
        <p:spPr bwMode="auto">
          <a:xfrm>
            <a:off x="14749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74" name="Rectangle 1282"/>
          <p:cNvSpPr>
            <a:spLocks noChangeArrowheads="1"/>
          </p:cNvSpPr>
          <p:nvPr/>
        </p:nvSpPr>
        <p:spPr bwMode="auto">
          <a:xfrm>
            <a:off x="14717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75" name="Rectangle 1283"/>
          <p:cNvSpPr>
            <a:spLocks noChangeArrowheads="1"/>
          </p:cNvSpPr>
          <p:nvPr/>
        </p:nvSpPr>
        <p:spPr bwMode="auto">
          <a:xfrm>
            <a:off x="14685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76" name="Rectangle 1284"/>
          <p:cNvSpPr>
            <a:spLocks noChangeArrowheads="1"/>
          </p:cNvSpPr>
          <p:nvPr/>
        </p:nvSpPr>
        <p:spPr bwMode="auto">
          <a:xfrm>
            <a:off x="14654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77" name="Rectangle 1285"/>
          <p:cNvSpPr>
            <a:spLocks noChangeArrowheads="1"/>
          </p:cNvSpPr>
          <p:nvPr/>
        </p:nvSpPr>
        <p:spPr bwMode="auto">
          <a:xfrm>
            <a:off x="14622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78" name="Rectangle 1286"/>
          <p:cNvSpPr>
            <a:spLocks noChangeArrowheads="1"/>
          </p:cNvSpPr>
          <p:nvPr/>
        </p:nvSpPr>
        <p:spPr bwMode="auto">
          <a:xfrm>
            <a:off x="14590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79" name="Rectangle 1287"/>
          <p:cNvSpPr>
            <a:spLocks noChangeArrowheads="1"/>
          </p:cNvSpPr>
          <p:nvPr/>
        </p:nvSpPr>
        <p:spPr bwMode="auto">
          <a:xfrm>
            <a:off x="14558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80" name="Rectangle 1288"/>
          <p:cNvSpPr>
            <a:spLocks noChangeArrowheads="1"/>
          </p:cNvSpPr>
          <p:nvPr/>
        </p:nvSpPr>
        <p:spPr bwMode="auto">
          <a:xfrm>
            <a:off x="14527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81" name="Rectangle 1289"/>
          <p:cNvSpPr>
            <a:spLocks noChangeArrowheads="1"/>
          </p:cNvSpPr>
          <p:nvPr/>
        </p:nvSpPr>
        <p:spPr bwMode="auto">
          <a:xfrm>
            <a:off x="14495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82" name="Rectangle 1290"/>
          <p:cNvSpPr>
            <a:spLocks noChangeArrowheads="1"/>
          </p:cNvSpPr>
          <p:nvPr/>
        </p:nvSpPr>
        <p:spPr bwMode="auto">
          <a:xfrm>
            <a:off x="14463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83" name="Rectangle 1291"/>
          <p:cNvSpPr>
            <a:spLocks noChangeArrowheads="1"/>
          </p:cNvSpPr>
          <p:nvPr/>
        </p:nvSpPr>
        <p:spPr bwMode="auto">
          <a:xfrm>
            <a:off x="14431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84" name="Rectangle 1292"/>
          <p:cNvSpPr>
            <a:spLocks noChangeArrowheads="1"/>
          </p:cNvSpPr>
          <p:nvPr/>
        </p:nvSpPr>
        <p:spPr bwMode="auto">
          <a:xfrm>
            <a:off x="14400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85" name="Rectangle 1293"/>
          <p:cNvSpPr>
            <a:spLocks noChangeArrowheads="1"/>
          </p:cNvSpPr>
          <p:nvPr/>
        </p:nvSpPr>
        <p:spPr bwMode="auto">
          <a:xfrm>
            <a:off x="14368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86" name="Rectangle 1294"/>
          <p:cNvSpPr>
            <a:spLocks noChangeArrowheads="1"/>
          </p:cNvSpPr>
          <p:nvPr/>
        </p:nvSpPr>
        <p:spPr bwMode="auto">
          <a:xfrm>
            <a:off x="14336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87" name="Rectangle 1295"/>
          <p:cNvSpPr>
            <a:spLocks noChangeArrowheads="1"/>
          </p:cNvSpPr>
          <p:nvPr/>
        </p:nvSpPr>
        <p:spPr bwMode="auto">
          <a:xfrm>
            <a:off x="14304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88" name="Rectangle 1296"/>
          <p:cNvSpPr>
            <a:spLocks noChangeArrowheads="1"/>
          </p:cNvSpPr>
          <p:nvPr/>
        </p:nvSpPr>
        <p:spPr bwMode="auto">
          <a:xfrm>
            <a:off x="14273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89" name="Rectangle 1297"/>
          <p:cNvSpPr>
            <a:spLocks noChangeArrowheads="1"/>
          </p:cNvSpPr>
          <p:nvPr/>
        </p:nvSpPr>
        <p:spPr bwMode="auto">
          <a:xfrm>
            <a:off x="14241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90" name="Rectangle 1298"/>
          <p:cNvSpPr>
            <a:spLocks noChangeArrowheads="1"/>
          </p:cNvSpPr>
          <p:nvPr/>
        </p:nvSpPr>
        <p:spPr bwMode="auto">
          <a:xfrm>
            <a:off x="14209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91" name="Rectangle 1299"/>
          <p:cNvSpPr>
            <a:spLocks noChangeArrowheads="1"/>
          </p:cNvSpPr>
          <p:nvPr/>
        </p:nvSpPr>
        <p:spPr bwMode="auto">
          <a:xfrm>
            <a:off x="14177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92" name="Rectangle 1300"/>
          <p:cNvSpPr>
            <a:spLocks noChangeArrowheads="1"/>
          </p:cNvSpPr>
          <p:nvPr/>
        </p:nvSpPr>
        <p:spPr bwMode="auto">
          <a:xfrm>
            <a:off x="14146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93" name="Rectangle 1301"/>
          <p:cNvSpPr>
            <a:spLocks noChangeArrowheads="1"/>
          </p:cNvSpPr>
          <p:nvPr/>
        </p:nvSpPr>
        <p:spPr bwMode="auto">
          <a:xfrm>
            <a:off x="14114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94" name="Rectangle 1302"/>
          <p:cNvSpPr>
            <a:spLocks noChangeArrowheads="1"/>
          </p:cNvSpPr>
          <p:nvPr/>
        </p:nvSpPr>
        <p:spPr bwMode="auto">
          <a:xfrm>
            <a:off x="14082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95" name="Rectangle 1303"/>
          <p:cNvSpPr>
            <a:spLocks noChangeArrowheads="1"/>
          </p:cNvSpPr>
          <p:nvPr/>
        </p:nvSpPr>
        <p:spPr bwMode="auto">
          <a:xfrm>
            <a:off x="14050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96" name="Rectangle 1304"/>
          <p:cNvSpPr>
            <a:spLocks noChangeArrowheads="1"/>
          </p:cNvSpPr>
          <p:nvPr/>
        </p:nvSpPr>
        <p:spPr bwMode="auto">
          <a:xfrm>
            <a:off x="14019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97" name="Rectangle 1305"/>
          <p:cNvSpPr>
            <a:spLocks noChangeArrowheads="1"/>
          </p:cNvSpPr>
          <p:nvPr/>
        </p:nvSpPr>
        <p:spPr bwMode="auto">
          <a:xfrm>
            <a:off x="13987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98" name="Rectangle 1306"/>
          <p:cNvSpPr>
            <a:spLocks noChangeArrowheads="1"/>
          </p:cNvSpPr>
          <p:nvPr/>
        </p:nvSpPr>
        <p:spPr bwMode="auto">
          <a:xfrm>
            <a:off x="13955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299" name="Rectangle 1307"/>
          <p:cNvSpPr>
            <a:spLocks noChangeArrowheads="1"/>
          </p:cNvSpPr>
          <p:nvPr/>
        </p:nvSpPr>
        <p:spPr bwMode="auto">
          <a:xfrm>
            <a:off x="13923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00" name="Rectangle 1308"/>
          <p:cNvSpPr>
            <a:spLocks noChangeArrowheads="1"/>
          </p:cNvSpPr>
          <p:nvPr/>
        </p:nvSpPr>
        <p:spPr bwMode="auto">
          <a:xfrm>
            <a:off x="13892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01" name="Rectangle 1309"/>
          <p:cNvSpPr>
            <a:spLocks noChangeArrowheads="1"/>
          </p:cNvSpPr>
          <p:nvPr/>
        </p:nvSpPr>
        <p:spPr bwMode="auto">
          <a:xfrm>
            <a:off x="13860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02" name="Rectangle 1310"/>
          <p:cNvSpPr>
            <a:spLocks noChangeArrowheads="1"/>
          </p:cNvSpPr>
          <p:nvPr/>
        </p:nvSpPr>
        <p:spPr bwMode="auto">
          <a:xfrm>
            <a:off x="13828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03" name="Rectangle 1311"/>
          <p:cNvSpPr>
            <a:spLocks noChangeArrowheads="1"/>
          </p:cNvSpPr>
          <p:nvPr/>
        </p:nvSpPr>
        <p:spPr bwMode="auto">
          <a:xfrm>
            <a:off x="13796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04" name="Rectangle 1312"/>
          <p:cNvSpPr>
            <a:spLocks noChangeArrowheads="1"/>
          </p:cNvSpPr>
          <p:nvPr/>
        </p:nvSpPr>
        <p:spPr bwMode="auto">
          <a:xfrm>
            <a:off x="13765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05" name="Rectangle 1313"/>
          <p:cNvSpPr>
            <a:spLocks noChangeArrowheads="1"/>
          </p:cNvSpPr>
          <p:nvPr/>
        </p:nvSpPr>
        <p:spPr bwMode="auto">
          <a:xfrm>
            <a:off x="13733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06" name="Rectangle 1314"/>
          <p:cNvSpPr>
            <a:spLocks noChangeArrowheads="1"/>
          </p:cNvSpPr>
          <p:nvPr/>
        </p:nvSpPr>
        <p:spPr bwMode="auto">
          <a:xfrm>
            <a:off x="13701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07" name="Rectangle 1315"/>
          <p:cNvSpPr>
            <a:spLocks noChangeArrowheads="1"/>
          </p:cNvSpPr>
          <p:nvPr/>
        </p:nvSpPr>
        <p:spPr bwMode="auto">
          <a:xfrm>
            <a:off x="136697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08" name="Rectangle 1316"/>
          <p:cNvSpPr>
            <a:spLocks noChangeArrowheads="1"/>
          </p:cNvSpPr>
          <p:nvPr/>
        </p:nvSpPr>
        <p:spPr bwMode="auto">
          <a:xfrm>
            <a:off x="136380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09" name="Rectangle 1317"/>
          <p:cNvSpPr>
            <a:spLocks noChangeArrowheads="1"/>
          </p:cNvSpPr>
          <p:nvPr/>
        </p:nvSpPr>
        <p:spPr bwMode="auto">
          <a:xfrm>
            <a:off x="1360625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10" name="Rectangle 1318"/>
          <p:cNvSpPr>
            <a:spLocks noChangeArrowheads="1"/>
          </p:cNvSpPr>
          <p:nvPr/>
        </p:nvSpPr>
        <p:spPr bwMode="auto">
          <a:xfrm>
            <a:off x="1357450" y="433962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11" name="Rectangle 1319"/>
          <p:cNvSpPr>
            <a:spLocks noChangeArrowheads="1"/>
          </p:cNvSpPr>
          <p:nvPr/>
        </p:nvSpPr>
        <p:spPr bwMode="auto">
          <a:xfrm>
            <a:off x="1357450" y="4339620"/>
            <a:ext cx="25400" cy="492125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12" name="Rectangle 1320"/>
          <p:cNvSpPr>
            <a:spLocks noChangeArrowheads="1"/>
          </p:cNvSpPr>
          <p:nvPr/>
        </p:nvSpPr>
        <p:spPr bwMode="auto">
          <a:xfrm>
            <a:off x="13542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13" name="Rectangle 1321"/>
          <p:cNvSpPr>
            <a:spLocks noChangeArrowheads="1"/>
          </p:cNvSpPr>
          <p:nvPr/>
        </p:nvSpPr>
        <p:spPr bwMode="auto">
          <a:xfrm>
            <a:off x="13511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14" name="Rectangle 1322"/>
          <p:cNvSpPr>
            <a:spLocks noChangeArrowheads="1"/>
          </p:cNvSpPr>
          <p:nvPr/>
        </p:nvSpPr>
        <p:spPr bwMode="auto">
          <a:xfrm>
            <a:off x="13479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15" name="Rectangle 1323"/>
          <p:cNvSpPr>
            <a:spLocks noChangeArrowheads="1"/>
          </p:cNvSpPr>
          <p:nvPr/>
        </p:nvSpPr>
        <p:spPr bwMode="auto">
          <a:xfrm>
            <a:off x="13447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16" name="Rectangle 1324"/>
          <p:cNvSpPr>
            <a:spLocks noChangeArrowheads="1"/>
          </p:cNvSpPr>
          <p:nvPr/>
        </p:nvSpPr>
        <p:spPr bwMode="auto">
          <a:xfrm>
            <a:off x="13415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17" name="Rectangle 1325"/>
          <p:cNvSpPr>
            <a:spLocks noChangeArrowheads="1"/>
          </p:cNvSpPr>
          <p:nvPr/>
        </p:nvSpPr>
        <p:spPr bwMode="auto">
          <a:xfrm>
            <a:off x="13384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18" name="Rectangle 1326"/>
          <p:cNvSpPr>
            <a:spLocks noChangeArrowheads="1"/>
          </p:cNvSpPr>
          <p:nvPr/>
        </p:nvSpPr>
        <p:spPr bwMode="auto">
          <a:xfrm>
            <a:off x="13352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19" name="Rectangle 1327"/>
          <p:cNvSpPr>
            <a:spLocks noChangeArrowheads="1"/>
          </p:cNvSpPr>
          <p:nvPr/>
        </p:nvSpPr>
        <p:spPr bwMode="auto">
          <a:xfrm>
            <a:off x="13320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20" name="Rectangle 1328"/>
          <p:cNvSpPr>
            <a:spLocks noChangeArrowheads="1"/>
          </p:cNvSpPr>
          <p:nvPr/>
        </p:nvSpPr>
        <p:spPr bwMode="auto">
          <a:xfrm>
            <a:off x="13288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21" name="Rectangle 1329"/>
          <p:cNvSpPr>
            <a:spLocks noChangeArrowheads="1"/>
          </p:cNvSpPr>
          <p:nvPr/>
        </p:nvSpPr>
        <p:spPr bwMode="auto">
          <a:xfrm>
            <a:off x="13257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22" name="Rectangle 1330"/>
          <p:cNvSpPr>
            <a:spLocks noChangeArrowheads="1"/>
          </p:cNvSpPr>
          <p:nvPr/>
        </p:nvSpPr>
        <p:spPr bwMode="auto">
          <a:xfrm>
            <a:off x="13225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23" name="Rectangle 1331"/>
          <p:cNvSpPr>
            <a:spLocks noChangeArrowheads="1"/>
          </p:cNvSpPr>
          <p:nvPr/>
        </p:nvSpPr>
        <p:spPr bwMode="auto">
          <a:xfrm>
            <a:off x="13193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24" name="Rectangle 1332"/>
          <p:cNvSpPr>
            <a:spLocks noChangeArrowheads="1"/>
          </p:cNvSpPr>
          <p:nvPr/>
        </p:nvSpPr>
        <p:spPr bwMode="auto">
          <a:xfrm>
            <a:off x="13161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25" name="Rectangle 1333"/>
          <p:cNvSpPr>
            <a:spLocks noChangeArrowheads="1"/>
          </p:cNvSpPr>
          <p:nvPr/>
        </p:nvSpPr>
        <p:spPr bwMode="auto">
          <a:xfrm>
            <a:off x="13130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26" name="Rectangle 1334"/>
          <p:cNvSpPr>
            <a:spLocks noChangeArrowheads="1"/>
          </p:cNvSpPr>
          <p:nvPr/>
        </p:nvSpPr>
        <p:spPr bwMode="auto">
          <a:xfrm>
            <a:off x="13098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27" name="Rectangle 1335"/>
          <p:cNvSpPr>
            <a:spLocks noChangeArrowheads="1"/>
          </p:cNvSpPr>
          <p:nvPr/>
        </p:nvSpPr>
        <p:spPr bwMode="auto">
          <a:xfrm>
            <a:off x="13066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28" name="Rectangle 1336"/>
          <p:cNvSpPr>
            <a:spLocks noChangeArrowheads="1"/>
          </p:cNvSpPr>
          <p:nvPr/>
        </p:nvSpPr>
        <p:spPr bwMode="auto">
          <a:xfrm>
            <a:off x="13034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29" name="Rectangle 1337"/>
          <p:cNvSpPr>
            <a:spLocks noChangeArrowheads="1"/>
          </p:cNvSpPr>
          <p:nvPr/>
        </p:nvSpPr>
        <p:spPr bwMode="auto">
          <a:xfrm>
            <a:off x="13003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30" name="Rectangle 1338"/>
          <p:cNvSpPr>
            <a:spLocks noChangeArrowheads="1"/>
          </p:cNvSpPr>
          <p:nvPr/>
        </p:nvSpPr>
        <p:spPr bwMode="auto">
          <a:xfrm>
            <a:off x="12971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31" name="Rectangle 1339"/>
          <p:cNvSpPr>
            <a:spLocks noChangeArrowheads="1"/>
          </p:cNvSpPr>
          <p:nvPr/>
        </p:nvSpPr>
        <p:spPr bwMode="auto">
          <a:xfrm>
            <a:off x="12939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32" name="Rectangle 1340"/>
          <p:cNvSpPr>
            <a:spLocks noChangeArrowheads="1"/>
          </p:cNvSpPr>
          <p:nvPr/>
        </p:nvSpPr>
        <p:spPr bwMode="auto">
          <a:xfrm>
            <a:off x="12907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33" name="Rectangle 1341"/>
          <p:cNvSpPr>
            <a:spLocks noChangeArrowheads="1"/>
          </p:cNvSpPr>
          <p:nvPr/>
        </p:nvSpPr>
        <p:spPr bwMode="auto">
          <a:xfrm>
            <a:off x="12876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34" name="Rectangle 1342"/>
          <p:cNvSpPr>
            <a:spLocks noChangeArrowheads="1"/>
          </p:cNvSpPr>
          <p:nvPr/>
        </p:nvSpPr>
        <p:spPr bwMode="auto">
          <a:xfrm>
            <a:off x="12844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35" name="Rectangle 1343"/>
          <p:cNvSpPr>
            <a:spLocks noChangeArrowheads="1"/>
          </p:cNvSpPr>
          <p:nvPr/>
        </p:nvSpPr>
        <p:spPr bwMode="auto">
          <a:xfrm>
            <a:off x="12812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36" name="Rectangle 1344"/>
          <p:cNvSpPr>
            <a:spLocks noChangeArrowheads="1"/>
          </p:cNvSpPr>
          <p:nvPr/>
        </p:nvSpPr>
        <p:spPr bwMode="auto">
          <a:xfrm>
            <a:off x="12780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37" name="Rectangle 1345"/>
          <p:cNvSpPr>
            <a:spLocks noChangeArrowheads="1"/>
          </p:cNvSpPr>
          <p:nvPr/>
        </p:nvSpPr>
        <p:spPr bwMode="auto">
          <a:xfrm>
            <a:off x="127490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38" name="Rectangle 1346"/>
          <p:cNvSpPr>
            <a:spLocks noChangeArrowheads="1"/>
          </p:cNvSpPr>
          <p:nvPr/>
        </p:nvSpPr>
        <p:spPr bwMode="auto">
          <a:xfrm>
            <a:off x="127172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39" name="Rectangle 1347"/>
          <p:cNvSpPr>
            <a:spLocks noChangeArrowheads="1"/>
          </p:cNvSpPr>
          <p:nvPr/>
        </p:nvSpPr>
        <p:spPr bwMode="auto">
          <a:xfrm>
            <a:off x="1268550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40" name="Rectangle 1348"/>
          <p:cNvSpPr>
            <a:spLocks noChangeArrowheads="1"/>
          </p:cNvSpPr>
          <p:nvPr/>
        </p:nvSpPr>
        <p:spPr bwMode="auto">
          <a:xfrm>
            <a:off x="1265375" y="4806345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41" name="Freeform 1349"/>
          <p:cNvSpPr>
            <a:spLocks/>
          </p:cNvSpPr>
          <p:nvPr/>
        </p:nvSpPr>
        <p:spPr bwMode="auto">
          <a:xfrm>
            <a:off x="1262200" y="4806345"/>
            <a:ext cx="28575" cy="492125"/>
          </a:xfrm>
          <a:custGeom>
            <a:avLst/>
            <a:gdLst>
              <a:gd name="T0" fmla="*/ 2 w 18"/>
              <a:gd name="T1" fmla="*/ 0 h 310"/>
              <a:gd name="T2" fmla="*/ 18 w 18"/>
              <a:gd name="T3" fmla="*/ 0 h 310"/>
              <a:gd name="T4" fmla="*/ 18 w 18"/>
              <a:gd name="T5" fmla="*/ 16 h 310"/>
              <a:gd name="T6" fmla="*/ 16 w 18"/>
              <a:gd name="T7" fmla="*/ 310 h 310"/>
              <a:gd name="T8" fmla="*/ 0 w 18"/>
              <a:gd name="T9" fmla="*/ 310 h 310"/>
              <a:gd name="T10" fmla="*/ 0 w 18"/>
              <a:gd name="T11" fmla="*/ 294 h 310"/>
              <a:gd name="T12" fmla="*/ 2 w 18"/>
              <a:gd name="T13" fmla="*/ 0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310">
                <a:moveTo>
                  <a:pt x="2" y="0"/>
                </a:moveTo>
                <a:lnTo>
                  <a:pt x="18" y="0"/>
                </a:lnTo>
                <a:lnTo>
                  <a:pt x="18" y="16"/>
                </a:lnTo>
                <a:lnTo>
                  <a:pt x="16" y="310"/>
                </a:lnTo>
                <a:lnTo>
                  <a:pt x="0" y="310"/>
                </a:lnTo>
                <a:lnTo>
                  <a:pt x="0" y="294"/>
                </a:lnTo>
                <a:lnTo>
                  <a:pt x="2" y="0"/>
                </a:lnTo>
                <a:close/>
              </a:path>
            </a:pathLst>
          </a:cu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42" name="Rectangle 1350"/>
          <p:cNvSpPr>
            <a:spLocks noChangeArrowheads="1"/>
          </p:cNvSpPr>
          <p:nvPr/>
        </p:nvSpPr>
        <p:spPr bwMode="auto">
          <a:xfrm>
            <a:off x="12590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43" name="Rectangle 1351"/>
          <p:cNvSpPr>
            <a:spLocks noChangeArrowheads="1"/>
          </p:cNvSpPr>
          <p:nvPr/>
        </p:nvSpPr>
        <p:spPr bwMode="auto">
          <a:xfrm>
            <a:off x="12558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44" name="Rectangle 1352"/>
          <p:cNvSpPr>
            <a:spLocks noChangeArrowheads="1"/>
          </p:cNvSpPr>
          <p:nvPr/>
        </p:nvSpPr>
        <p:spPr bwMode="auto">
          <a:xfrm>
            <a:off x="125267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45" name="Rectangle 1353"/>
          <p:cNvSpPr>
            <a:spLocks noChangeArrowheads="1"/>
          </p:cNvSpPr>
          <p:nvPr/>
        </p:nvSpPr>
        <p:spPr bwMode="auto">
          <a:xfrm>
            <a:off x="124950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46" name="Rectangle 1354"/>
          <p:cNvSpPr>
            <a:spLocks noChangeArrowheads="1"/>
          </p:cNvSpPr>
          <p:nvPr/>
        </p:nvSpPr>
        <p:spPr bwMode="auto">
          <a:xfrm>
            <a:off x="1246325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47" name="Rectangle 1355"/>
          <p:cNvSpPr>
            <a:spLocks noChangeArrowheads="1"/>
          </p:cNvSpPr>
          <p:nvPr/>
        </p:nvSpPr>
        <p:spPr bwMode="auto">
          <a:xfrm>
            <a:off x="1243150" y="5273070"/>
            <a:ext cx="28575" cy="25400"/>
          </a:xfrm>
          <a:prstGeom prst="rect">
            <a:avLst/>
          </a:prstGeom>
          <a:solidFill>
            <a:srgbClr val="FF07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60" name="Freeform 1368"/>
          <p:cNvSpPr>
            <a:spLocks/>
          </p:cNvSpPr>
          <p:nvPr/>
        </p:nvSpPr>
        <p:spPr bwMode="auto">
          <a:xfrm>
            <a:off x="1255850" y="5752495"/>
            <a:ext cx="0" cy="79375"/>
          </a:xfrm>
          <a:custGeom>
            <a:avLst/>
            <a:gdLst>
              <a:gd name="T0" fmla="*/ 0 h 25"/>
              <a:gd name="T1" fmla="*/ 24 h 25"/>
              <a:gd name="T2" fmla="*/ 25 h 2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5">
                <a:moveTo>
                  <a:pt x="0" y="0"/>
                </a:moveTo>
                <a:lnTo>
                  <a:pt x="0" y="24"/>
                </a:lnTo>
                <a:lnTo>
                  <a:pt x="0" y="25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61" name="Freeform 1369"/>
          <p:cNvSpPr>
            <a:spLocks/>
          </p:cNvSpPr>
          <p:nvPr/>
        </p:nvSpPr>
        <p:spPr bwMode="auto">
          <a:xfrm>
            <a:off x="2344875" y="5752495"/>
            <a:ext cx="0" cy="79375"/>
          </a:xfrm>
          <a:custGeom>
            <a:avLst/>
            <a:gdLst>
              <a:gd name="T0" fmla="*/ 0 h 25"/>
              <a:gd name="T1" fmla="*/ 24 h 25"/>
              <a:gd name="T2" fmla="*/ 25 h 2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5">
                <a:moveTo>
                  <a:pt x="0" y="0"/>
                </a:moveTo>
                <a:lnTo>
                  <a:pt x="0" y="24"/>
                </a:lnTo>
                <a:lnTo>
                  <a:pt x="0" y="25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62" name="Freeform 1370"/>
          <p:cNvSpPr>
            <a:spLocks/>
          </p:cNvSpPr>
          <p:nvPr/>
        </p:nvSpPr>
        <p:spPr bwMode="auto">
          <a:xfrm>
            <a:off x="3430725" y="5752495"/>
            <a:ext cx="0" cy="79375"/>
          </a:xfrm>
          <a:custGeom>
            <a:avLst/>
            <a:gdLst>
              <a:gd name="T0" fmla="*/ 0 h 25"/>
              <a:gd name="T1" fmla="*/ 24 h 25"/>
              <a:gd name="T2" fmla="*/ 25 h 2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5">
                <a:moveTo>
                  <a:pt x="0" y="0"/>
                </a:moveTo>
                <a:lnTo>
                  <a:pt x="0" y="24"/>
                </a:lnTo>
                <a:lnTo>
                  <a:pt x="0" y="25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63" name="Freeform 1371"/>
          <p:cNvSpPr>
            <a:spLocks/>
          </p:cNvSpPr>
          <p:nvPr/>
        </p:nvSpPr>
        <p:spPr bwMode="auto">
          <a:xfrm>
            <a:off x="4518163" y="5752495"/>
            <a:ext cx="0" cy="79375"/>
          </a:xfrm>
          <a:custGeom>
            <a:avLst/>
            <a:gdLst>
              <a:gd name="T0" fmla="*/ 0 h 25"/>
              <a:gd name="T1" fmla="*/ 24 h 25"/>
              <a:gd name="T2" fmla="*/ 25 h 2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5">
                <a:moveTo>
                  <a:pt x="0" y="0"/>
                </a:moveTo>
                <a:lnTo>
                  <a:pt x="0" y="24"/>
                </a:lnTo>
                <a:lnTo>
                  <a:pt x="0" y="25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64" name="Freeform 1372"/>
          <p:cNvSpPr>
            <a:spLocks/>
          </p:cNvSpPr>
          <p:nvPr/>
        </p:nvSpPr>
        <p:spPr bwMode="auto">
          <a:xfrm>
            <a:off x="5607188" y="5752495"/>
            <a:ext cx="0" cy="79375"/>
          </a:xfrm>
          <a:custGeom>
            <a:avLst/>
            <a:gdLst>
              <a:gd name="T0" fmla="*/ 0 h 25"/>
              <a:gd name="T1" fmla="*/ 24 h 25"/>
              <a:gd name="T2" fmla="*/ 25 h 25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25">
                <a:moveTo>
                  <a:pt x="0" y="0"/>
                </a:moveTo>
                <a:lnTo>
                  <a:pt x="0" y="24"/>
                </a:lnTo>
                <a:lnTo>
                  <a:pt x="0" y="25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65" name="Freeform 1373"/>
          <p:cNvSpPr>
            <a:spLocks/>
          </p:cNvSpPr>
          <p:nvPr/>
        </p:nvSpPr>
        <p:spPr bwMode="auto">
          <a:xfrm>
            <a:off x="1471750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66" name="Freeform 1374"/>
          <p:cNvSpPr>
            <a:spLocks/>
          </p:cNvSpPr>
          <p:nvPr/>
        </p:nvSpPr>
        <p:spPr bwMode="auto">
          <a:xfrm>
            <a:off x="1690825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67" name="Freeform 1375"/>
          <p:cNvSpPr>
            <a:spLocks/>
          </p:cNvSpPr>
          <p:nvPr/>
        </p:nvSpPr>
        <p:spPr bwMode="auto">
          <a:xfrm>
            <a:off x="1906725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68" name="Freeform 1376"/>
          <p:cNvSpPr>
            <a:spLocks/>
          </p:cNvSpPr>
          <p:nvPr/>
        </p:nvSpPr>
        <p:spPr bwMode="auto">
          <a:xfrm>
            <a:off x="2125800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69" name="Freeform 1377"/>
          <p:cNvSpPr>
            <a:spLocks/>
          </p:cNvSpPr>
          <p:nvPr/>
        </p:nvSpPr>
        <p:spPr bwMode="auto">
          <a:xfrm>
            <a:off x="2560775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70" name="Freeform 1378"/>
          <p:cNvSpPr>
            <a:spLocks/>
          </p:cNvSpPr>
          <p:nvPr/>
        </p:nvSpPr>
        <p:spPr bwMode="auto">
          <a:xfrm>
            <a:off x="2779850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71" name="Freeform 1379"/>
          <p:cNvSpPr>
            <a:spLocks/>
          </p:cNvSpPr>
          <p:nvPr/>
        </p:nvSpPr>
        <p:spPr bwMode="auto">
          <a:xfrm>
            <a:off x="2995750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72" name="Freeform 1380"/>
          <p:cNvSpPr>
            <a:spLocks/>
          </p:cNvSpPr>
          <p:nvPr/>
        </p:nvSpPr>
        <p:spPr bwMode="auto">
          <a:xfrm>
            <a:off x="3214825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73" name="Freeform 1381"/>
          <p:cNvSpPr>
            <a:spLocks/>
          </p:cNvSpPr>
          <p:nvPr/>
        </p:nvSpPr>
        <p:spPr bwMode="auto">
          <a:xfrm>
            <a:off x="3649800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74" name="Freeform 1382"/>
          <p:cNvSpPr>
            <a:spLocks/>
          </p:cNvSpPr>
          <p:nvPr/>
        </p:nvSpPr>
        <p:spPr bwMode="auto">
          <a:xfrm>
            <a:off x="3868875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75" name="Freeform 1383"/>
          <p:cNvSpPr>
            <a:spLocks/>
          </p:cNvSpPr>
          <p:nvPr/>
        </p:nvSpPr>
        <p:spPr bwMode="auto">
          <a:xfrm>
            <a:off x="4083188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76" name="Freeform 1384"/>
          <p:cNvSpPr>
            <a:spLocks/>
          </p:cNvSpPr>
          <p:nvPr/>
        </p:nvSpPr>
        <p:spPr bwMode="auto">
          <a:xfrm>
            <a:off x="4302263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77" name="Freeform 1385"/>
          <p:cNvSpPr>
            <a:spLocks/>
          </p:cNvSpPr>
          <p:nvPr/>
        </p:nvSpPr>
        <p:spPr bwMode="auto">
          <a:xfrm>
            <a:off x="4737238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78" name="Freeform 1386"/>
          <p:cNvSpPr>
            <a:spLocks/>
          </p:cNvSpPr>
          <p:nvPr/>
        </p:nvSpPr>
        <p:spPr bwMode="auto">
          <a:xfrm>
            <a:off x="4953138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79" name="Freeform 1387"/>
          <p:cNvSpPr>
            <a:spLocks/>
          </p:cNvSpPr>
          <p:nvPr/>
        </p:nvSpPr>
        <p:spPr bwMode="auto">
          <a:xfrm>
            <a:off x="5172213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sp>
        <p:nvSpPr>
          <p:cNvPr id="1380" name="Freeform 1388"/>
          <p:cNvSpPr>
            <a:spLocks/>
          </p:cNvSpPr>
          <p:nvPr/>
        </p:nvSpPr>
        <p:spPr bwMode="auto">
          <a:xfrm>
            <a:off x="5391288" y="5752495"/>
            <a:ext cx="0" cy="41275"/>
          </a:xfrm>
          <a:custGeom>
            <a:avLst/>
            <a:gdLst>
              <a:gd name="T0" fmla="*/ 0 h 13"/>
              <a:gd name="T1" fmla="*/ 12 h 13"/>
              <a:gd name="T2" fmla="*/ 13 h 13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13">
                <a:moveTo>
                  <a:pt x="0" y="0"/>
                </a:moveTo>
                <a:lnTo>
                  <a:pt x="0" y="12"/>
                </a:lnTo>
                <a:lnTo>
                  <a:pt x="0" y="13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grpSp>
        <p:nvGrpSpPr>
          <p:cNvPr id="1436" name="Group 1435"/>
          <p:cNvGrpSpPr/>
          <p:nvPr/>
        </p:nvGrpSpPr>
        <p:grpSpPr>
          <a:xfrm>
            <a:off x="1176475" y="1964720"/>
            <a:ext cx="79375" cy="3787775"/>
            <a:chOff x="1176475" y="1964720"/>
            <a:chExt cx="79375" cy="3787775"/>
          </a:xfrm>
        </p:grpSpPr>
        <p:sp>
          <p:nvSpPr>
            <p:cNvPr id="1348" name="Freeform 1356"/>
            <p:cNvSpPr>
              <a:spLocks/>
            </p:cNvSpPr>
            <p:nvPr/>
          </p:nvSpPr>
          <p:spPr bwMode="auto">
            <a:xfrm>
              <a:off x="1176475" y="575249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49" name="Freeform 1357"/>
            <p:cNvSpPr>
              <a:spLocks/>
            </p:cNvSpPr>
            <p:nvPr/>
          </p:nvSpPr>
          <p:spPr bwMode="auto">
            <a:xfrm>
              <a:off x="1176475" y="499684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50" name="Freeform 1358"/>
            <p:cNvSpPr>
              <a:spLocks/>
            </p:cNvSpPr>
            <p:nvPr/>
          </p:nvSpPr>
          <p:spPr bwMode="auto">
            <a:xfrm>
              <a:off x="1176475" y="423802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51" name="Freeform 1359"/>
            <p:cNvSpPr>
              <a:spLocks/>
            </p:cNvSpPr>
            <p:nvPr/>
          </p:nvSpPr>
          <p:spPr bwMode="auto">
            <a:xfrm>
              <a:off x="1176475" y="348237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52" name="Freeform 1360"/>
            <p:cNvSpPr>
              <a:spLocks/>
            </p:cNvSpPr>
            <p:nvPr/>
          </p:nvSpPr>
          <p:spPr bwMode="auto">
            <a:xfrm>
              <a:off x="1176475" y="2726720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53" name="Freeform 1361"/>
            <p:cNvSpPr>
              <a:spLocks/>
            </p:cNvSpPr>
            <p:nvPr/>
          </p:nvSpPr>
          <p:spPr bwMode="auto">
            <a:xfrm>
              <a:off x="1176475" y="1967895"/>
              <a:ext cx="79375" cy="0"/>
            </a:xfrm>
            <a:custGeom>
              <a:avLst/>
              <a:gdLst>
                <a:gd name="T0" fmla="*/ 25 w 25"/>
                <a:gd name="T1" fmla="*/ 1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82" name="Freeform 1390"/>
            <p:cNvSpPr>
              <a:spLocks/>
            </p:cNvSpPr>
            <p:nvPr/>
          </p:nvSpPr>
          <p:spPr bwMode="auto">
            <a:xfrm>
              <a:off x="1255850" y="1964720"/>
              <a:ext cx="0" cy="3787775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</p:grpSp>
      <p:grpSp>
        <p:nvGrpSpPr>
          <p:cNvPr id="1434" name="Group 1433"/>
          <p:cNvGrpSpPr/>
          <p:nvPr/>
        </p:nvGrpSpPr>
        <p:grpSpPr>
          <a:xfrm>
            <a:off x="5826263" y="1964720"/>
            <a:ext cx="79375" cy="3829050"/>
            <a:chOff x="5826263" y="1964720"/>
            <a:chExt cx="79375" cy="3829050"/>
          </a:xfrm>
        </p:grpSpPr>
        <p:sp>
          <p:nvSpPr>
            <p:cNvPr id="1354" name="Freeform 1362"/>
            <p:cNvSpPr>
              <a:spLocks/>
            </p:cNvSpPr>
            <p:nvPr/>
          </p:nvSpPr>
          <p:spPr bwMode="auto">
            <a:xfrm>
              <a:off x="5826263" y="575249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55" name="Freeform 1363"/>
            <p:cNvSpPr>
              <a:spLocks/>
            </p:cNvSpPr>
            <p:nvPr/>
          </p:nvSpPr>
          <p:spPr bwMode="auto">
            <a:xfrm>
              <a:off x="5826263" y="499684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56" name="Freeform 1364"/>
            <p:cNvSpPr>
              <a:spLocks/>
            </p:cNvSpPr>
            <p:nvPr/>
          </p:nvSpPr>
          <p:spPr bwMode="auto">
            <a:xfrm>
              <a:off x="5826263" y="4238020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57" name="Freeform 1365"/>
            <p:cNvSpPr>
              <a:spLocks/>
            </p:cNvSpPr>
            <p:nvPr/>
          </p:nvSpPr>
          <p:spPr bwMode="auto">
            <a:xfrm>
              <a:off x="5826263" y="3482370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58" name="Freeform 1366"/>
            <p:cNvSpPr>
              <a:spLocks/>
            </p:cNvSpPr>
            <p:nvPr/>
          </p:nvSpPr>
          <p:spPr bwMode="auto">
            <a:xfrm>
              <a:off x="5826263" y="2726720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59" name="Freeform 1367"/>
            <p:cNvSpPr>
              <a:spLocks/>
            </p:cNvSpPr>
            <p:nvPr/>
          </p:nvSpPr>
          <p:spPr bwMode="auto">
            <a:xfrm>
              <a:off x="5826263" y="1967895"/>
              <a:ext cx="79375" cy="0"/>
            </a:xfrm>
            <a:custGeom>
              <a:avLst/>
              <a:gdLst>
                <a:gd name="T0" fmla="*/ 0 w 25"/>
                <a:gd name="T1" fmla="*/ 24 w 25"/>
                <a:gd name="T2" fmla="*/ 25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24" y="0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81" name="Freeform 1389"/>
            <p:cNvSpPr>
              <a:spLocks/>
            </p:cNvSpPr>
            <p:nvPr/>
          </p:nvSpPr>
          <p:spPr bwMode="auto">
            <a:xfrm>
              <a:off x="5826263" y="5752495"/>
              <a:ext cx="0" cy="41275"/>
            </a:xfrm>
            <a:custGeom>
              <a:avLst/>
              <a:gdLst>
                <a:gd name="T0" fmla="*/ 0 h 13"/>
                <a:gd name="T1" fmla="*/ 12 h 13"/>
                <a:gd name="T2" fmla="*/ 13 h 1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3">
                  <a:moveTo>
                    <a:pt x="0" y="0"/>
                  </a:moveTo>
                  <a:lnTo>
                    <a:pt x="0" y="12"/>
                  </a:lnTo>
                  <a:lnTo>
                    <a:pt x="0" y="1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  <p:sp>
          <p:nvSpPr>
            <p:cNvPr id="1383" name="Freeform 1391"/>
            <p:cNvSpPr>
              <a:spLocks/>
            </p:cNvSpPr>
            <p:nvPr/>
          </p:nvSpPr>
          <p:spPr bwMode="auto">
            <a:xfrm>
              <a:off x="5826263" y="1964720"/>
              <a:ext cx="0" cy="3787775"/>
            </a:xfrm>
            <a:custGeom>
              <a:avLst/>
              <a:gdLst>
                <a:gd name="T0" fmla="*/ 1193 h 1193"/>
                <a:gd name="T1" fmla="*/ 1 h 1193"/>
                <a:gd name="T2" fmla="*/ 0 h 119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193">
                  <a:moveTo>
                    <a:pt x="0" y="1193"/>
                  </a:move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0">
                <a:latin typeface="+mn-lt"/>
              </a:endParaRPr>
            </a:p>
          </p:txBody>
        </p:sp>
      </p:grpSp>
      <p:sp>
        <p:nvSpPr>
          <p:cNvPr id="1384" name="Freeform 1392"/>
          <p:cNvSpPr>
            <a:spLocks/>
          </p:cNvSpPr>
          <p:nvPr/>
        </p:nvSpPr>
        <p:spPr bwMode="auto">
          <a:xfrm>
            <a:off x="1255850" y="5752495"/>
            <a:ext cx="4573588" cy="0"/>
          </a:xfrm>
          <a:custGeom>
            <a:avLst/>
            <a:gdLst>
              <a:gd name="T0" fmla="*/ 0 w 1441"/>
              <a:gd name="T1" fmla="*/ 1440 w 1441"/>
              <a:gd name="T2" fmla="*/ 1441 w 144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441">
                <a:moveTo>
                  <a:pt x="0" y="0"/>
                </a:moveTo>
                <a:lnTo>
                  <a:pt x="1440" y="0"/>
                </a:lnTo>
                <a:lnTo>
                  <a:pt x="1441" y="0"/>
                </a:lnTo>
              </a:path>
            </a:pathLst>
          </a:custGeom>
          <a:noFill/>
          <a:ln w="1270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aseline="0">
              <a:latin typeface="+mn-lt"/>
            </a:endParaRPr>
          </a:p>
        </p:txBody>
      </p:sp>
      <p:grpSp>
        <p:nvGrpSpPr>
          <p:cNvPr id="1385" name="Group 1384"/>
          <p:cNvGrpSpPr/>
          <p:nvPr/>
        </p:nvGrpSpPr>
        <p:grpSpPr>
          <a:xfrm>
            <a:off x="685881" y="1888520"/>
            <a:ext cx="407606" cy="3969266"/>
            <a:chOff x="733179" y="1068688"/>
            <a:chExt cx="407606" cy="3969266"/>
          </a:xfrm>
        </p:grpSpPr>
        <p:sp>
          <p:nvSpPr>
            <p:cNvPr id="1386" name="Rectangle 1393"/>
            <p:cNvSpPr>
              <a:spLocks noChangeArrowheads="1"/>
            </p:cNvSpPr>
            <p:nvPr/>
          </p:nvSpPr>
          <p:spPr bwMode="auto">
            <a:xfrm>
              <a:off x="1055825" y="485328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0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387" name="Rectangle 1394"/>
            <p:cNvSpPr>
              <a:spLocks noChangeArrowheads="1"/>
            </p:cNvSpPr>
            <p:nvPr/>
          </p:nvSpPr>
          <p:spPr bwMode="auto">
            <a:xfrm>
              <a:off x="1055825" y="409763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1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388" name="Rectangle 1395"/>
            <p:cNvSpPr>
              <a:spLocks noChangeArrowheads="1"/>
            </p:cNvSpPr>
            <p:nvPr/>
          </p:nvSpPr>
          <p:spPr bwMode="auto">
            <a:xfrm>
              <a:off x="1055825" y="3338813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2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389" name="Rectangle 1396"/>
            <p:cNvSpPr>
              <a:spLocks noChangeArrowheads="1"/>
            </p:cNvSpPr>
            <p:nvPr/>
          </p:nvSpPr>
          <p:spPr bwMode="auto">
            <a:xfrm>
              <a:off x="1055825" y="2583163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3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390" name="Rectangle 1397"/>
            <p:cNvSpPr>
              <a:spLocks noChangeArrowheads="1"/>
            </p:cNvSpPr>
            <p:nvPr/>
          </p:nvSpPr>
          <p:spPr bwMode="auto">
            <a:xfrm>
              <a:off x="1055825" y="182433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4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391" name="Rectangle 1398"/>
            <p:cNvSpPr>
              <a:spLocks noChangeArrowheads="1"/>
            </p:cNvSpPr>
            <p:nvPr/>
          </p:nvSpPr>
          <p:spPr bwMode="auto">
            <a:xfrm>
              <a:off x="1055825" y="106868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5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392" name="Rectangle 1404"/>
            <p:cNvSpPr>
              <a:spLocks noChangeArrowheads="1"/>
            </p:cNvSpPr>
            <p:nvPr/>
          </p:nvSpPr>
          <p:spPr bwMode="auto">
            <a:xfrm rot="16200000">
              <a:off x="35392" y="2905654"/>
              <a:ext cx="161101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Events per century</a:t>
              </a:r>
            </a:p>
          </p:txBody>
        </p:sp>
      </p:grpSp>
      <p:grpSp>
        <p:nvGrpSpPr>
          <p:cNvPr id="1393" name="Group 1392"/>
          <p:cNvGrpSpPr/>
          <p:nvPr/>
        </p:nvGrpSpPr>
        <p:grpSpPr>
          <a:xfrm>
            <a:off x="1214575" y="5882670"/>
            <a:ext cx="4561000" cy="508494"/>
            <a:chOff x="1214575" y="5062838"/>
            <a:chExt cx="4561000" cy="508494"/>
          </a:xfrm>
        </p:grpSpPr>
        <p:sp>
          <p:nvSpPr>
            <p:cNvPr id="1394" name="Rectangle 1399"/>
            <p:cNvSpPr>
              <a:spLocks noChangeArrowheads="1"/>
            </p:cNvSpPr>
            <p:nvPr/>
          </p:nvSpPr>
          <p:spPr bwMode="auto">
            <a:xfrm>
              <a:off x="1214575" y="5062838"/>
              <a:ext cx="8496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0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395" name="Rectangle 1400"/>
            <p:cNvSpPr>
              <a:spLocks noChangeArrowheads="1"/>
            </p:cNvSpPr>
            <p:nvPr/>
          </p:nvSpPr>
          <p:spPr bwMode="auto">
            <a:xfrm>
              <a:off x="2217875" y="5062838"/>
              <a:ext cx="254878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500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396" name="Rectangle 1401"/>
            <p:cNvSpPr>
              <a:spLocks noChangeArrowheads="1"/>
            </p:cNvSpPr>
            <p:nvPr/>
          </p:nvSpPr>
          <p:spPr bwMode="auto">
            <a:xfrm>
              <a:off x="3259275" y="5062838"/>
              <a:ext cx="33983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1000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397" name="Rectangle 1402"/>
            <p:cNvSpPr>
              <a:spLocks noChangeArrowheads="1"/>
            </p:cNvSpPr>
            <p:nvPr/>
          </p:nvSpPr>
          <p:spPr bwMode="auto">
            <a:xfrm>
              <a:off x="4346713" y="5062838"/>
              <a:ext cx="33983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1500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398" name="Rectangle 1403"/>
            <p:cNvSpPr>
              <a:spLocks noChangeArrowheads="1"/>
            </p:cNvSpPr>
            <p:nvPr/>
          </p:nvSpPr>
          <p:spPr bwMode="auto">
            <a:xfrm>
              <a:off x="5435738" y="5062838"/>
              <a:ext cx="33983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2000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1399" name="Rectangle 1405"/>
            <p:cNvSpPr>
              <a:spLocks noChangeArrowheads="1"/>
            </p:cNvSpPr>
            <p:nvPr/>
          </p:nvSpPr>
          <p:spPr bwMode="auto">
            <a:xfrm>
              <a:off x="3112075" y="5355888"/>
              <a:ext cx="63799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+mn-lt"/>
                  <a:cs typeface="Arial" pitchFamily="34" charset="0"/>
                </a:rPr>
                <a:t>Age CE</a:t>
              </a:r>
            </a:p>
          </p:txBody>
        </p:sp>
      </p:grpSp>
      <p:grpSp>
        <p:nvGrpSpPr>
          <p:cNvPr id="1400" name="Group 1399"/>
          <p:cNvGrpSpPr/>
          <p:nvPr/>
        </p:nvGrpSpPr>
        <p:grpSpPr>
          <a:xfrm>
            <a:off x="6078670" y="1478907"/>
            <a:ext cx="835485" cy="4434517"/>
            <a:chOff x="5936776" y="659075"/>
            <a:chExt cx="835485" cy="4434517"/>
          </a:xfrm>
        </p:grpSpPr>
        <p:sp>
          <p:nvSpPr>
            <p:cNvPr id="1401" name="TextBox 1400"/>
            <p:cNvSpPr txBox="1"/>
            <p:nvPr/>
          </p:nvSpPr>
          <p:spPr>
            <a:xfrm>
              <a:off x="5936776" y="659075"/>
              <a:ext cx="835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ʎ = 0.76</a:t>
              </a:r>
              <a:endParaRPr lang="en-US" sz="1400" b="1" baseline="0" dirty="0">
                <a:latin typeface="+mn-lt"/>
              </a:endParaRPr>
            </a:p>
          </p:txBody>
        </p:sp>
        <p:sp>
          <p:nvSpPr>
            <p:cNvPr id="1402" name="TextBox 1401"/>
            <p:cNvSpPr txBox="1"/>
            <p:nvPr/>
          </p:nvSpPr>
          <p:spPr>
            <a:xfrm>
              <a:off x="6027761" y="1752600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0.008</a:t>
              </a:r>
              <a:endParaRPr lang="en-US" sz="1400" b="1" baseline="0" dirty="0">
                <a:latin typeface="+mn-lt"/>
              </a:endParaRPr>
            </a:p>
          </p:txBody>
        </p:sp>
        <p:sp>
          <p:nvSpPr>
            <p:cNvPr id="1403" name="TextBox 1402"/>
            <p:cNvSpPr txBox="1"/>
            <p:nvPr/>
          </p:nvSpPr>
          <p:spPr>
            <a:xfrm>
              <a:off x="6019800" y="990600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0.001</a:t>
              </a:r>
              <a:endParaRPr lang="en-US" sz="1400" b="1" baseline="0" dirty="0">
                <a:latin typeface="+mn-lt"/>
              </a:endParaRPr>
            </a:p>
          </p:txBody>
        </p:sp>
        <p:sp>
          <p:nvSpPr>
            <p:cNvPr id="1404" name="TextBox 1403"/>
            <p:cNvSpPr txBox="1"/>
            <p:nvPr/>
          </p:nvSpPr>
          <p:spPr>
            <a:xfrm>
              <a:off x="6020938" y="2513463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0.042</a:t>
              </a:r>
              <a:endParaRPr lang="en-US" sz="1400" b="1" baseline="0" dirty="0">
                <a:latin typeface="+mn-lt"/>
              </a:endParaRPr>
            </a:p>
          </p:txBody>
        </p:sp>
        <p:sp>
          <p:nvSpPr>
            <p:cNvPr id="1405" name="TextBox 1404"/>
            <p:cNvSpPr txBox="1"/>
            <p:nvPr/>
          </p:nvSpPr>
          <p:spPr>
            <a:xfrm>
              <a:off x="6022074" y="3268639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0.177</a:t>
              </a:r>
              <a:endParaRPr lang="en-US" sz="1400" b="1" baseline="0" dirty="0">
                <a:latin typeface="+mn-lt"/>
              </a:endParaRPr>
            </a:p>
          </p:txBody>
        </p:sp>
        <p:sp>
          <p:nvSpPr>
            <p:cNvPr id="1406" name="TextBox 1405"/>
            <p:cNvSpPr txBox="1"/>
            <p:nvPr/>
          </p:nvSpPr>
          <p:spPr>
            <a:xfrm>
              <a:off x="6027761" y="4023815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0.532</a:t>
              </a:r>
              <a:endParaRPr lang="en-US" sz="1400" b="1" baseline="0" dirty="0">
                <a:latin typeface="+mn-lt"/>
              </a:endParaRPr>
            </a:p>
          </p:txBody>
        </p:sp>
        <p:sp>
          <p:nvSpPr>
            <p:cNvPr id="1407" name="TextBox 1406"/>
            <p:cNvSpPr txBox="1"/>
            <p:nvPr/>
          </p:nvSpPr>
          <p:spPr>
            <a:xfrm>
              <a:off x="6027762" y="4785815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1.000</a:t>
              </a:r>
              <a:endParaRPr lang="en-US" sz="1400" b="1" baseline="0" dirty="0">
                <a:latin typeface="+mn-lt"/>
              </a:endParaRPr>
            </a:p>
          </p:txBody>
        </p:sp>
      </p:grpSp>
      <p:grpSp>
        <p:nvGrpSpPr>
          <p:cNvPr id="1409" name="Group 1408"/>
          <p:cNvGrpSpPr/>
          <p:nvPr/>
        </p:nvGrpSpPr>
        <p:grpSpPr>
          <a:xfrm>
            <a:off x="7147720" y="1476932"/>
            <a:ext cx="835485" cy="4434517"/>
            <a:chOff x="5936776" y="659075"/>
            <a:chExt cx="835485" cy="4434517"/>
          </a:xfrm>
        </p:grpSpPr>
        <p:sp>
          <p:nvSpPr>
            <p:cNvPr id="1410" name="TextBox 1409"/>
            <p:cNvSpPr txBox="1"/>
            <p:nvPr/>
          </p:nvSpPr>
          <p:spPr>
            <a:xfrm>
              <a:off x="5936776" y="659075"/>
              <a:ext cx="835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ʎ = 0.86</a:t>
              </a:r>
              <a:endParaRPr lang="en-US" sz="1400" b="1" baseline="0" dirty="0">
                <a:latin typeface="+mn-lt"/>
              </a:endParaRPr>
            </a:p>
          </p:txBody>
        </p:sp>
        <p:sp>
          <p:nvSpPr>
            <p:cNvPr id="1411" name="TextBox 1410"/>
            <p:cNvSpPr txBox="1"/>
            <p:nvPr/>
          </p:nvSpPr>
          <p:spPr>
            <a:xfrm>
              <a:off x="6027761" y="1752600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0.012</a:t>
              </a:r>
              <a:endParaRPr lang="en-US" sz="1400" b="1" baseline="0" dirty="0">
                <a:latin typeface="+mn-lt"/>
              </a:endParaRPr>
            </a:p>
          </p:txBody>
        </p:sp>
        <p:sp>
          <p:nvSpPr>
            <p:cNvPr id="1412" name="TextBox 1411"/>
            <p:cNvSpPr txBox="1"/>
            <p:nvPr/>
          </p:nvSpPr>
          <p:spPr>
            <a:xfrm>
              <a:off x="6019800" y="990600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0.002</a:t>
              </a:r>
              <a:endParaRPr lang="en-US" sz="1400" b="1" baseline="0" dirty="0">
                <a:latin typeface="+mn-lt"/>
              </a:endParaRPr>
            </a:p>
          </p:txBody>
        </p:sp>
        <p:sp>
          <p:nvSpPr>
            <p:cNvPr id="1413" name="TextBox 1412"/>
            <p:cNvSpPr txBox="1"/>
            <p:nvPr/>
          </p:nvSpPr>
          <p:spPr>
            <a:xfrm>
              <a:off x="6020938" y="2513463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0.056</a:t>
              </a:r>
              <a:endParaRPr lang="en-US" sz="1400" b="1" baseline="0" dirty="0">
                <a:latin typeface="+mn-lt"/>
              </a:endParaRPr>
            </a:p>
          </p:txBody>
        </p:sp>
        <p:sp>
          <p:nvSpPr>
            <p:cNvPr id="1414" name="TextBox 1413"/>
            <p:cNvSpPr txBox="1"/>
            <p:nvPr/>
          </p:nvSpPr>
          <p:spPr>
            <a:xfrm>
              <a:off x="6022074" y="3268639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0.213</a:t>
              </a:r>
              <a:endParaRPr lang="en-US" sz="1400" b="1" baseline="0" dirty="0">
                <a:latin typeface="+mn-lt"/>
              </a:endParaRPr>
            </a:p>
          </p:txBody>
        </p:sp>
        <p:sp>
          <p:nvSpPr>
            <p:cNvPr id="1415" name="TextBox 1414"/>
            <p:cNvSpPr txBox="1"/>
            <p:nvPr/>
          </p:nvSpPr>
          <p:spPr>
            <a:xfrm>
              <a:off x="6027761" y="4023815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0.577</a:t>
              </a:r>
              <a:endParaRPr lang="en-US" sz="1400" b="1" baseline="0" dirty="0">
                <a:latin typeface="+mn-lt"/>
              </a:endParaRPr>
            </a:p>
          </p:txBody>
        </p:sp>
        <p:sp>
          <p:nvSpPr>
            <p:cNvPr id="1416" name="TextBox 1415"/>
            <p:cNvSpPr txBox="1"/>
            <p:nvPr/>
          </p:nvSpPr>
          <p:spPr>
            <a:xfrm>
              <a:off x="6027762" y="4785815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baseline="0" dirty="0" smtClean="0">
                  <a:latin typeface="+mn-lt"/>
                </a:rPr>
                <a:t>1.000</a:t>
              </a:r>
              <a:endParaRPr lang="en-US" sz="1400" b="1" baseline="0" dirty="0">
                <a:latin typeface="+mn-lt"/>
              </a:endParaRPr>
            </a:p>
          </p:txBody>
        </p:sp>
      </p:grpSp>
      <p:sp>
        <p:nvSpPr>
          <p:cNvPr id="1417" name="TextBox 1416"/>
          <p:cNvSpPr txBox="1"/>
          <p:nvPr/>
        </p:nvSpPr>
        <p:spPr>
          <a:xfrm>
            <a:off x="6000998" y="1116715"/>
            <a:ext cx="878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aseline="0" dirty="0" smtClean="0">
                <a:latin typeface="+mn-lt"/>
              </a:rPr>
              <a:t>3 events</a:t>
            </a:r>
          </a:p>
          <a:p>
            <a:pPr algn="ctr"/>
            <a:r>
              <a:rPr lang="en-US" sz="1000" baseline="0" dirty="0" smtClean="0">
                <a:latin typeface="+mn-lt"/>
              </a:rPr>
              <a:t>in 393 years</a:t>
            </a:r>
            <a:endParaRPr lang="en-US" sz="1000" baseline="0" dirty="0">
              <a:latin typeface="+mn-lt"/>
            </a:endParaRPr>
          </a:p>
        </p:txBody>
      </p:sp>
      <p:sp>
        <p:nvSpPr>
          <p:cNvPr id="1418" name="TextBox 1417"/>
          <p:cNvSpPr txBox="1"/>
          <p:nvPr/>
        </p:nvSpPr>
        <p:spPr>
          <a:xfrm>
            <a:off x="7087969" y="1116415"/>
            <a:ext cx="883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aseline="0" dirty="0" smtClean="0">
                <a:latin typeface="+mn-lt"/>
              </a:rPr>
              <a:t>BT cat2 or &gt;</a:t>
            </a:r>
          </a:p>
          <a:p>
            <a:pPr algn="ctr"/>
            <a:r>
              <a:rPr lang="en-US" sz="1000" baseline="0" dirty="0" smtClean="0">
                <a:latin typeface="+mn-lt"/>
              </a:rPr>
              <a:t>per 65 km</a:t>
            </a:r>
            <a:endParaRPr lang="en-US" sz="1000" baseline="0" dirty="0">
              <a:latin typeface="+mn-lt"/>
            </a:endParaRPr>
          </a:p>
        </p:txBody>
      </p:sp>
      <p:cxnSp>
        <p:nvCxnSpPr>
          <p:cNvPr id="1430" name="Straight Connector 1429"/>
          <p:cNvCxnSpPr/>
          <p:nvPr/>
        </p:nvCxnSpPr>
        <p:spPr>
          <a:xfrm flipH="1" flipV="1">
            <a:off x="1244931" y="1969760"/>
            <a:ext cx="4565753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2" name="TextBox 1431"/>
          <p:cNvSpPr txBox="1"/>
          <p:nvPr/>
        </p:nvSpPr>
        <p:spPr>
          <a:xfrm>
            <a:off x="5902036" y="819832"/>
            <a:ext cx="2382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0" dirty="0" smtClean="0">
                <a:latin typeface="+mn-lt"/>
              </a:rPr>
              <a:t>Probability ≥ events/century</a:t>
            </a:r>
            <a:endParaRPr lang="en-US" sz="1400" baseline="0" dirty="0">
              <a:latin typeface="+mn-lt"/>
            </a:endParaRPr>
          </a:p>
        </p:txBody>
      </p:sp>
      <p:sp>
        <p:nvSpPr>
          <p:cNvPr id="1437" name="Text Box 5"/>
          <p:cNvSpPr txBox="1">
            <a:spLocks noChangeArrowheads="1"/>
          </p:cNvSpPr>
          <p:nvPr/>
        </p:nvSpPr>
        <p:spPr bwMode="auto">
          <a:xfrm>
            <a:off x="2099420" y="0"/>
            <a:ext cx="49039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Assessing Significance</a:t>
            </a:r>
            <a:endParaRPr lang="en-US" sz="36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6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" y="875821"/>
            <a:ext cx="8024647" cy="598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" name="Text Box 5"/>
          <p:cNvSpPr txBox="1">
            <a:spLocks noChangeArrowheads="1"/>
          </p:cNvSpPr>
          <p:nvPr/>
        </p:nvSpPr>
        <p:spPr bwMode="auto">
          <a:xfrm>
            <a:off x="648669" y="31531"/>
            <a:ext cx="71384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Evidence of East Coast Intense Hurricanes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218982" y="3148629"/>
            <a:ext cx="207034" cy="18115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5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" y="961904"/>
            <a:ext cx="9060332" cy="581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8" name="Text Box 5"/>
          <p:cNvSpPr txBox="1">
            <a:spLocks noChangeArrowheads="1"/>
          </p:cNvSpPr>
          <p:nvPr/>
        </p:nvSpPr>
        <p:spPr bwMode="auto">
          <a:xfrm>
            <a:off x="648669" y="31531"/>
            <a:ext cx="70791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Evidence of Gulf Coast Intense Hurricanes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16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" y="1371600"/>
            <a:ext cx="8958269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Text Box 5"/>
          <p:cNvSpPr txBox="1">
            <a:spLocks noChangeArrowheads="1"/>
          </p:cNvSpPr>
          <p:nvPr/>
        </p:nvSpPr>
        <p:spPr bwMode="auto">
          <a:xfrm>
            <a:off x="201668" y="0"/>
            <a:ext cx="78438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</a:t>
            </a:r>
            <a:r>
              <a:rPr lang="en-US" sz="2800" baseline="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Meridional</a:t>
            </a:r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 (AMM) and Hurricanes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92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 b="3069"/>
          <a:stretch/>
        </p:blipFill>
        <p:spPr>
          <a:xfrm>
            <a:off x="583324" y="1087824"/>
            <a:ext cx="7977352" cy="575441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1668" y="0"/>
            <a:ext cx="78438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</a:t>
            </a:r>
            <a:r>
              <a:rPr lang="en-US" sz="2800" baseline="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Meridional</a:t>
            </a:r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 (AMM) and Hurricanes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387811" y="6396335"/>
            <a:ext cx="3743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 correlation with SST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7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0" b="3069"/>
          <a:stretch/>
        </p:blipFill>
        <p:spPr>
          <a:xfrm>
            <a:off x="583324" y="1087824"/>
            <a:ext cx="7977352" cy="5754413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" y="0"/>
            <a:ext cx="800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Centennial AMM </a:t>
            </a:r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forcing </a:t>
            </a:r>
            <a:r>
              <a:rPr lang="en-US" sz="2800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Hurricanes?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87811" y="6396335"/>
            <a:ext cx="3743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 correlation with SST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6593994" y="3430965"/>
            <a:ext cx="117204" cy="114693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7742698" y="4484133"/>
            <a:ext cx="117204" cy="11469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3459498" y="4131557"/>
            <a:ext cx="117204" cy="11469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352586" y="3628853"/>
            <a:ext cx="117204" cy="11469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1933194" y="3506021"/>
            <a:ext cx="117204" cy="11469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3081898" y="5814806"/>
            <a:ext cx="117204" cy="114693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82741" y="3119059"/>
            <a:ext cx="2111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de </a:t>
            </a:r>
            <a:r>
              <a:rPr lang="en-US" sz="1400" b="1" baseline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Menocal</a:t>
            </a:r>
            <a:r>
              <a:rPr lang="en-US" sz="1400" b="1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et al., 2000</a:t>
            </a:r>
            <a:endParaRPr lang="en-US" sz="1400" b="1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9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Rectangle 1230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7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Rectangle 123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231" name="Picture 12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7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30" descr="Screen shot 2012-05-18 at 12"/>
          <p:cNvPicPr>
            <a:picLocks noChangeAspect="1" noChangeArrowheads="1"/>
          </p:cNvPicPr>
          <p:nvPr/>
        </p:nvPicPr>
        <p:blipFill rotWithShape="1">
          <a:blip r:embed="rId3"/>
          <a:srcRect l="2939" t="10246" r="2582" b="8281"/>
          <a:stretch/>
        </p:blipFill>
        <p:spPr bwMode="auto">
          <a:xfrm>
            <a:off x="545910" y="1514901"/>
            <a:ext cx="8106771" cy="3411941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495206" y="47298"/>
            <a:ext cx="622260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baseline="0" dirty="0" smtClean="0">
                <a:solidFill>
                  <a:srgbClr val="FFFFFF"/>
                </a:solidFill>
                <a:latin typeface="Arial" pitchFamily="-72" charset="0"/>
              </a:rPr>
              <a:t>The instrumental record in the Atlantic</a:t>
            </a:r>
            <a:endParaRPr lang="en-US" sz="28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pic>
        <p:nvPicPr>
          <p:cNvPr id="6" name="Picture 1030" descr="Screen shot 2012-05-18 at 12"/>
          <p:cNvPicPr>
            <a:picLocks noChangeAspect="1" noChangeArrowheads="1"/>
          </p:cNvPicPr>
          <p:nvPr/>
        </p:nvPicPr>
        <p:blipFill rotWithShape="1">
          <a:blip r:embed="rId3"/>
          <a:srcRect l="7747" t="8227" r="43742" b="78729"/>
          <a:stretch/>
        </p:blipFill>
        <p:spPr bwMode="auto">
          <a:xfrm>
            <a:off x="996286" y="1514902"/>
            <a:ext cx="6564573" cy="8614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55347" y="783021"/>
            <a:ext cx="413414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aseline="0" dirty="0" smtClean="0">
                <a:solidFill>
                  <a:srgbClr val="FFFFFF"/>
                </a:solidFill>
                <a:latin typeface="Arial" pitchFamily="-72" charset="0"/>
              </a:rPr>
              <a:t>The NOAA “Best Track” Data</a:t>
            </a:r>
            <a:endParaRPr lang="en-US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20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Rectangle 123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Rectangle 129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Rectangle 2506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Rectangle 245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3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Rectangle 245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3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Rectangle 48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9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Rectangle 48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0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Rectangle 488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2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26580" y="0"/>
            <a:ext cx="5684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What Might the Future Hold?</a:t>
            </a:r>
            <a:endParaRPr lang="en-US" sz="3600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86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526580" y="0"/>
            <a:ext cx="5684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What Might the Future Hold?</a:t>
            </a:r>
            <a:endParaRPr lang="en-US" sz="3600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819963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Rate of sea-level rise will continue to accelerate</a:t>
            </a:r>
            <a:endParaRPr lang="en-US" sz="3600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08" y="1486150"/>
            <a:ext cx="6726981" cy="5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3504" y="6396335"/>
            <a:ext cx="1587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IPCC AR5</a:t>
            </a:r>
            <a:endParaRPr lang="en-US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:Khubilai statu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2" t="38507" r="10188" b="4896"/>
          <a:stretch/>
        </p:blipFill>
        <p:spPr bwMode="auto">
          <a:xfrm>
            <a:off x="5786650" y="3623479"/>
            <a:ext cx="3357350" cy="32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2/2a/Takezaki_suenaga_ekotoba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6"/>
          <a:stretch/>
        </p:blipFill>
        <p:spPr bwMode="auto">
          <a:xfrm>
            <a:off x="0" y="722853"/>
            <a:ext cx="6828714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2553" r="1363"/>
          <a:stretch/>
        </p:blipFill>
        <p:spPr bwMode="auto">
          <a:xfrm>
            <a:off x="709683" y="4391338"/>
            <a:ext cx="3752850" cy="246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89205"/>
            <a:ext cx="39180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Divine Wind (Kamikaze)</a:t>
            </a:r>
          </a:p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typhoons of 1274 and 1281</a:t>
            </a:r>
            <a:endParaRPr lang="en-US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2990" y="3161724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baseline="0" dirty="0">
                <a:solidFill>
                  <a:srgbClr val="FFFFFF"/>
                </a:solidFill>
                <a:latin typeface="Arial" panose="020B0604020202020204" pitchFamily="34" charset="0"/>
              </a:rPr>
              <a:t>Kublai Khan</a:t>
            </a:r>
            <a:endParaRPr lang="en-US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5093" y="4023808"/>
            <a:ext cx="300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Woodruff et al., 2009 QSR</a:t>
            </a:r>
            <a:endParaRPr lang="en-US" sz="1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362" y="95534"/>
            <a:ext cx="6919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Historical Impacts of Tropical Cyclones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6580" y="0"/>
            <a:ext cx="5684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What Might the Future Hold?</a:t>
            </a:r>
            <a:endParaRPr lang="en-US" sz="3600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Power dissipation index for North Atlantic tropical storms linked to tropical sea surface temperature in the main development region for Atlantic hurrican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979"/>
            <a:ext cx="5849159" cy="35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8684" y="1270000"/>
            <a:ext cx="288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0" dirty="0" smtClean="0">
                <a:solidFill>
                  <a:srgbClr val="FF0000"/>
                </a:solidFill>
                <a:latin typeface="+mn-lt"/>
              </a:rPr>
              <a:t>N. Atl. Tropical Cyclones</a:t>
            </a:r>
            <a:endParaRPr lang="en-US" sz="1800" b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14450" y="901700"/>
            <a:ext cx="230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0" dirty="0" smtClean="0">
                <a:solidFill>
                  <a:srgbClr val="1873C6"/>
                </a:solidFill>
                <a:latin typeface="+mn-lt"/>
              </a:rPr>
              <a:t>N. Atl. Tropical SST</a:t>
            </a:r>
            <a:endParaRPr lang="en-US" sz="1800" b="1" baseline="0" dirty="0">
              <a:solidFill>
                <a:srgbClr val="1873C6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5252" y="1689100"/>
            <a:ext cx="236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0" dirty="0" smtClean="0">
                <a:solidFill>
                  <a:srgbClr val="000000"/>
                </a:solidFill>
                <a:latin typeface="+mn-lt"/>
              </a:rPr>
              <a:t>N. Hem. Mean Temp</a:t>
            </a:r>
            <a:endParaRPr lang="en-US" sz="1800" b="1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785" y="4449170"/>
            <a:ext cx="27206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From </a:t>
            </a:r>
          </a:p>
          <a:p>
            <a:r>
              <a:rPr lang="en-US" sz="1400" b="1" baseline="0" dirty="0" err="1" smtClean="0">
                <a:solidFill>
                  <a:srgbClr val="FFFFFF"/>
                </a:solidFill>
                <a:latin typeface="+mn-lt"/>
              </a:rPr>
              <a:t>Coumou</a:t>
            </a:r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 and </a:t>
            </a:r>
            <a:r>
              <a:rPr lang="en-US" sz="1400" b="1" baseline="0" dirty="0" err="1" smtClean="0">
                <a:solidFill>
                  <a:srgbClr val="FFFFFF"/>
                </a:solidFill>
                <a:latin typeface="+mn-lt"/>
              </a:rPr>
              <a:t>Rahmstorf</a:t>
            </a:r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, 2012</a:t>
            </a:r>
          </a:p>
          <a:p>
            <a:r>
              <a:rPr lang="en-US" sz="1400" b="1" i="1" baseline="0" dirty="0" smtClean="0">
                <a:solidFill>
                  <a:srgbClr val="FFFFFF"/>
                </a:solidFill>
                <a:latin typeface="+mn-lt"/>
              </a:rPr>
              <a:t>Nature Climate Change</a:t>
            </a:r>
            <a:endParaRPr lang="en-US" sz="1400" b="1" i="1" baseline="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4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526580" y="0"/>
            <a:ext cx="5684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What Might the Future Hold?</a:t>
            </a:r>
            <a:endParaRPr lang="en-US" sz="3600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266963" y="902457"/>
            <a:ext cx="244137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Frequency of</a:t>
            </a:r>
          </a:p>
          <a:p>
            <a:pPr algn="ctr"/>
            <a:r>
              <a:rPr lang="en-US" sz="28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hurricanes</a:t>
            </a:r>
          </a:p>
          <a:p>
            <a:pPr algn="ctr"/>
            <a:r>
              <a:rPr lang="en-US" sz="28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may increase</a:t>
            </a:r>
          </a:p>
          <a:p>
            <a:pPr algn="ctr"/>
            <a:r>
              <a:rPr lang="en-US" sz="28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(particularly</a:t>
            </a:r>
          </a:p>
          <a:p>
            <a:pPr algn="ctr"/>
            <a:r>
              <a:rPr lang="en-US" sz="28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intense storms)</a:t>
            </a:r>
            <a:endParaRPr lang="en-US" sz="2800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2" descr="Power dissipation index for North Atlantic tropical storms linked to tropical sea surface temperature in the main development region for Atlantic hurricane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979"/>
            <a:ext cx="5849159" cy="35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506252" y="3215869"/>
            <a:ext cx="5637748" cy="3642131"/>
            <a:chOff x="3506252" y="3215869"/>
            <a:chExt cx="5637748" cy="3642131"/>
          </a:xfrm>
        </p:grpSpPr>
        <p:sp>
          <p:nvSpPr>
            <p:cNvPr id="6" name="Rectangle 5"/>
            <p:cNvSpPr/>
            <p:nvPr/>
          </p:nvSpPr>
          <p:spPr bwMode="auto">
            <a:xfrm>
              <a:off x="3506636" y="3215869"/>
              <a:ext cx="5637364" cy="36419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941"/>
            <a:stretch/>
          </p:blipFill>
          <p:spPr bwMode="auto">
            <a:xfrm>
              <a:off x="3506252" y="3425764"/>
              <a:ext cx="5637118" cy="3432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920332" y="4147779"/>
              <a:ext cx="12682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0" dirty="0">
                  <a:solidFill>
                    <a:srgbClr val="000000"/>
                  </a:solidFill>
                  <a:latin typeface="+mn-lt"/>
                </a:rPr>
                <a:t>“Best Case”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43753" y="3277856"/>
              <a:ext cx="13912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0" dirty="0" smtClean="0">
                  <a:solidFill>
                    <a:srgbClr val="000000"/>
                  </a:solidFill>
                  <a:latin typeface="+mn-lt"/>
                </a:rPr>
                <a:t>“Worst </a:t>
              </a:r>
              <a:r>
                <a:rPr lang="en-US" sz="1600" baseline="0" dirty="0">
                  <a:solidFill>
                    <a:srgbClr val="000000"/>
                  </a:solidFill>
                  <a:latin typeface="+mn-lt"/>
                </a:rPr>
                <a:t>Case”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54967" y="4929725"/>
              <a:ext cx="8803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aseline="0" dirty="0" smtClean="0">
                  <a:solidFill>
                    <a:srgbClr val="000000"/>
                  </a:solidFill>
                  <a:latin typeface="+mn-lt"/>
                </a:rPr>
                <a:t>Modern</a:t>
              </a:r>
              <a:endParaRPr lang="en-US" sz="1600" baseline="0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98684" y="1270000"/>
            <a:ext cx="288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0" dirty="0" smtClean="0">
                <a:solidFill>
                  <a:srgbClr val="FF0000"/>
                </a:solidFill>
                <a:latin typeface="+mn-lt"/>
              </a:rPr>
              <a:t>N. Atl. Tropical Cyclones</a:t>
            </a:r>
            <a:endParaRPr lang="en-US" sz="1800" b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4450" y="901700"/>
            <a:ext cx="2304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0" dirty="0" smtClean="0">
                <a:solidFill>
                  <a:srgbClr val="1873C6"/>
                </a:solidFill>
                <a:latin typeface="+mn-lt"/>
              </a:rPr>
              <a:t>N. Atl. Tropical SST</a:t>
            </a:r>
            <a:endParaRPr lang="en-US" sz="1800" b="1" baseline="0" dirty="0">
              <a:solidFill>
                <a:srgbClr val="1873C6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5252" y="1689100"/>
            <a:ext cx="236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0" dirty="0" smtClean="0">
                <a:solidFill>
                  <a:srgbClr val="000000"/>
                </a:solidFill>
                <a:latin typeface="+mn-lt"/>
              </a:rPr>
              <a:t>N. Hem. Mean Temp</a:t>
            </a:r>
            <a:endParaRPr lang="en-US" sz="1800" b="1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31557" y="3261815"/>
            <a:ext cx="223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0000"/>
                </a:solidFill>
                <a:latin typeface="+mn-lt"/>
              </a:rPr>
              <a:t>Using IPCC AR4 models</a:t>
            </a:r>
            <a:endParaRPr lang="en-US" sz="1400" b="1" baseline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809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526580" y="0"/>
            <a:ext cx="56843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What Might the Future Hold?</a:t>
            </a:r>
            <a:endParaRPr lang="en-US" sz="3600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678" y="3339923"/>
            <a:ext cx="6155140" cy="35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36523"/>
            <a:ext cx="4776716" cy="257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182" y="3589361"/>
            <a:ext cx="2476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From Emanuel, 2013 PNAS</a:t>
            </a:r>
            <a:endParaRPr lang="en-US" sz="1400" b="1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362" y="3916908"/>
            <a:ext cx="223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+mn-lt"/>
              </a:rPr>
              <a:t>Using IPCC AR5 models</a:t>
            </a:r>
            <a:endParaRPr lang="en-US" sz="1400" b="1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266963" y="902457"/>
            <a:ext cx="244137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Frequency of</a:t>
            </a:r>
          </a:p>
          <a:p>
            <a:pPr algn="ctr"/>
            <a:r>
              <a:rPr lang="en-US" sz="28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hurricanes</a:t>
            </a:r>
          </a:p>
          <a:p>
            <a:pPr algn="ctr"/>
            <a:r>
              <a:rPr lang="en-US" sz="28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may increase</a:t>
            </a:r>
          </a:p>
          <a:p>
            <a:pPr algn="ctr"/>
            <a:r>
              <a:rPr lang="en-US" sz="28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(particularly</a:t>
            </a:r>
          </a:p>
          <a:p>
            <a:pPr algn="ctr"/>
            <a:r>
              <a:rPr lang="en-US" sz="2800" baseline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intense storms)</a:t>
            </a:r>
            <a:endParaRPr lang="en-US" sz="2800" baseline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25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41319" y="788988"/>
            <a:ext cx="808747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NY and NJ had been relatively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fortunate over the last 100+ years</a:t>
            </a:r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000" baseline="0" dirty="0">
                <a:solidFill>
                  <a:srgbClr val="FFFFFF"/>
                </a:solidFill>
                <a:latin typeface="Arial" pitchFamily="34" charset="0"/>
              </a:rPr>
              <a:t>(unfortunately this was a time of unprecedented coastal development)</a:t>
            </a:r>
          </a:p>
          <a:p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163" y="0"/>
            <a:ext cx="20125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aseline="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6113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41319" y="788988"/>
            <a:ext cx="808747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NY and NJ had been relatively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fortunate over the last 100+ years</a:t>
            </a:r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000" baseline="0" dirty="0">
                <a:solidFill>
                  <a:srgbClr val="FFFFFF"/>
                </a:solidFill>
                <a:latin typeface="Arial" pitchFamily="34" charset="0"/>
              </a:rPr>
              <a:t>(unfortunately this was a time of unprecedented coastal development)</a:t>
            </a:r>
          </a:p>
          <a:p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baseline="0" dirty="0">
                <a:solidFill>
                  <a:srgbClr val="FFFFFF"/>
                </a:solidFill>
                <a:latin typeface="Arial" pitchFamily="34" charset="0"/>
              </a:rPr>
              <a:t>Storms of far greater intensity </a:t>
            </a:r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than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Hurricane Sandy (and Bob) impacted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the region historically </a:t>
            </a:r>
            <a:r>
              <a:rPr lang="en-US" sz="2800" baseline="0" dirty="0">
                <a:solidFill>
                  <a:srgbClr val="FFFFFF"/>
                </a:solidFill>
                <a:latin typeface="Arial" pitchFamily="34" charset="0"/>
              </a:rPr>
              <a:t>(and prehistorically)</a:t>
            </a:r>
          </a:p>
          <a:p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163" y="0"/>
            <a:ext cx="20125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aseline="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0778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41319" y="788988"/>
            <a:ext cx="808747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NY and NJ had been relatively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fortunate over the last 100+ years</a:t>
            </a:r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000" baseline="0" dirty="0">
                <a:solidFill>
                  <a:srgbClr val="FFFFFF"/>
                </a:solidFill>
                <a:latin typeface="Arial" pitchFamily="34" charset="0"/>
              </a:rPr>
              <a:t>(unfortunately this was a time of unprecedented coastal development)</a:t>
            </a:r>
          </a:p>
          <a:p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baseline="0" dirty="0">
                <a:solidFill>
                  <a:srgbClr val="FFFFFF"/>
                </a:solidFill>
                <a:latin typeface="Arial" pitchFamily="34" charset="0"/>
              </a:rPr>
              <a:t>Storms of far greater intensity </a:t>
            </a:r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than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Hurricane Sandy (and Bob) impacted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the region historically </a:t>
            </a:r>
            <a:r>
              <a:rPr lang="en-US" sz="2800" baseline="0" dirty="0">
                <a:solidFill>
                  <a:srgbClr val="FFFFFF"/>
                </a:solidFill>
                <a:latin typeface="Arial" pitchFamily="34" charset="0"/>
              </a:rPr>
              <a:t>(and prehistorically)</a:t>
            </a:r>
          </a:p>
          <a:p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Historically </a:t>
            </a:r>
            <a:r>
              <a:rPr lang="en-US" sz="2800" baseline="0" dirty="0">
                <a:solidFill>
                  <a:srgbClr val="FFFFFF"/>
                </a:solidFill>
                <a:latin typeface="Arial" pitchFamily="34" charset="0"/>
              </a:rPr>
              <a:t>unprecedented</a:t>
            </a:r>
          </a:p>
          <a:p>
            <a:r>
              <a:rPr lang="en-US" sz="2800" baseline="0" dirty="0">
                <a:solidFill>
                  <a:srgbClr val="FFFFFF"/>
                </a:solidFill>
                <a:latin typeface="Arial" pitchFamily="34" charset="0"/>
              </a:rPr>
              <a:t>intense hurricane activity occurred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over </a:t>
            </a:r>
            <a:r>
              <a:rPr lang="en-US" sz="2800" baseline="0" dirty="0">
                <a:solidFill>
                  <a:srgbClr val="FFFFFF"/>
                </a:solidFill>
                <a:latin typeface="Arial" pitchFamily="34" charset="0"/>
              </a:rPr>
              <a:t>the last two </a:t>
            </a:r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millennium</a:t>
            </a:r>
          </a:p>
          <a:p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163" y="0"/>
            <a:ext cx="20125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aseline="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7264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41319" y="788988"/>
            <a:ext cx="8501045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NY and NJ had been relatively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fortunate over the last 100+ years</a:t>
            </a:r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000" baseline="0" dirty="0">
                <a:solidFill>
                  <a:srgbClr val="FFFFFF"/>
                </a:solidFill>
                <a:latin typeface="Arial" pitchFamily="34" charset="0"/>
              </a:rPr>
              <a:t>(unfortunately this was a time of unprecedented coastal development)</a:t>
            </a:r>
          </a:p>
          <a:p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baseline="0" dirty="0">
                <a:solidFill>
                  <a:srgbClr val="FFFFFF"/>
                </a:solidFill>
                <a:latin typeface="Arial" pitchFamily="34" charset="0"/>
              </a:rPr>
              <a:t>Storms of far greater intensity </a:t>
            </a:r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than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Hurricane Sandy (and Bob) impacted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the region historically </a:t>
            </a:r>
            <a:r>
              <a:rPr lang="en-US" sz="2800" baseline="0" dirty="0">
                <a:solidFill>
                  <a:srgbClr val="FFFFFF"/>
                </a:solidFill>
                <a:latin typeface="Arial" pitchFamily="34" charset="0"/>
              </a:rPr>
              <a:t>(and prehistorically)</a:t>
            </a:r>
          </a:p>
          <a:p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Historically </a:t>
            </a:r>
            <a:r>
              <a:rPr lang="en-US" sz="2800" baseline="0" dirty="0">
                <a:solidFill>
                  <a:srgbClr val="FFFFFF"/>
                </a:solidFill>
                <a:latin typeface="Arial" pitchFamily="34" charset="0"/>
              </a:rPr>
              <a:t>unprecedented</a:t>
            </a:r>
          </a:p>
          <a:p>
            <a:r>
              <a:rPr lang="en-US" sz="2800" baseline="0" dirty="0">
                <a:solidFill>
                  <a:srgbClr val="FFFFFF"/>
                </a:solidFill>
                <a:latin typeface="Arial" pitchFamily="34" charset="0"/>
              </a:rPr>
              <a:t>intense hurricane activity occurred</a:t>
            </a:r>
          </a:p>
          <a:p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over </a:t>
            </a:r>
            <a:r>
              <a:rPr lang="en-US" sz="2800" baseline="0" dirty="0">
                <a:solidFill>
                  <a:srgbClr val="FFFFFF"/>
                </a:solidFill>
                <a:latin typeface="Arial" pitchFamily="34" charset="0"/>
              </a:rPr>
              <a:t>the last two </a:t>
            </a:r>
            <a:r>
              <a:rPr lang="en-US" sz="2800" baseline="0" dirty="0" smtClean="0">
                <a:solidFill>
                  <a:srgbClr val="FFFFFF"/>
                </a:solidFill>
                <a:latin typeface="Arial" pitchFamily="34" charset="0"/>
              </a:rPr>
              <a:t>millennium</a:t>
            </a:r>
          </a:p>
          <a:p>
            <a:endParaRPr lang="en-US" sz="2800" baseline="0" dirty="0">
              <a:solidFill>
                <a:srgbClr val="FFFFFF"/>
              </a:solidFill>
              <a:latin typeface="Arial" pitchFamily="34" charset="0"/>
            </a:endParaRPr>
          </a:p>
          <a:p>
            <a:pPr lvl="0"/>
            <a:r>
              <a:rPr lang="en-US" sz="2800" u="sng" baseline="0" dirty="0">
                <a:solidFill>
                  <a:srgbClr val="FFFFFF"/>
                </a:solidFill>
                <a:latin typeface="+mn-lt"/>
                <a:cs typeface="Calibri" pitchFamily="34" charset="0"/>
              </a:rPr>
              <a:t>Thus assessments based on historical archives </a:t>
            </a:r>
            <a:r>
              <a:rPr lang="en-US" sz="2800" u="sng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may</a:t>
            </a:r>
          </a:p>
          <a:p>
            <a:pPr lvl="0"/>
            <a:r>
              <a:rPr lang="en-US" sz="2800" u="sng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significantly </a:t>
            </a:r>
            <a:r>
              <a:rPr lang="en-US" sz="2800" u="sng" baseline="0" dirty="0">
                <a:solidFill>
                  <a:srgbClr val="FFFFFF"/>
                </a:solidFill>
                <a:latin typeface="+mn-lt"/>
                <a:cs typeface="Calibri" pitchFamily="34" charset="0"/>
              </a:rPr>
              <a:t>underestimate the </a:t>
            </a:r>
            <a:r>
              <a:rPr lang="en-US" sz="2800" u="sng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risk</a:t>
            </a:r>
            <a:endParaRPr lang="en-US" sz="2800" u="sng" baseline="0" dirty="0">
              <a:solidFill>
                <a:srgbClr val="FFFFFF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163" y="0"/>
            <a:ext cx="20125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aseline="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97603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478" y="721747"/>
            <a:ext cx="88437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Both basin-wide and regional changes in ocean/atmospheric dynamics appear to have played a role in driving intense hurricane activity over the last few millennia</a:t>
            </a:r>
          </a:p>
          <a:p>
            <a:pPr lvl="0"/>
            <a:endParaRPr lang="en-US" sz="1200" baseline="0" dirty="0">
              <a:solidFill>
                <a:srgbClr val="FFFFFF"/>
              </a:solidFill>
              <a:latin typeface="+mn-lt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163" y="0"/>
            <a:ext cx="20125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aseline="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4645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478" y="721747"/>
            <a:ext cx="884374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Both basin-wide and regional changes in ocean/atmospheric dynamics appear to have played a role in driving intense hurricane activity over the last few millennia</a:t>
            </a:r>
          </a:p>
          <a:p>
            <a:pPr lvl="0"/>
            <a:endParaRPr lang="en-US" sz="1200" baseline="0" dirty="0">
              <a:solidFill>
                <a:srgbClr val="FFFFFF"/>
              </a:solidFill>
              <a:latin typeface="+mn-lt"/>
              <a:cs typeface="Calibri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Centennial-scale shifts in </a:t>
            </a:r>
            <a:r>
              <a:rPr lang="en-US" baseline="0" dirty="0" err="1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meridional</a:t>
            </a:r>
            <a:r>
              <a:rPr lang="en-US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 SSTs and associated migration of the ITCZ (akin to AMM) played an important role in driving </a:t>
            </a:r>
            <a:r>
              <a:rPr lang="en-US" u="sng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basin-wide</a:t>
            </a:r>
            <a:r>
              <a:rPr lang="en-US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 changes in </a:t>
            </a:r>
            <a:r>
              <a:rPr lang="en-US" u="sng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intense</a:t>
            </a:r>
            <a:r>
              <a:rPr lang="en-US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 hurricane activity.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aseline="0" dirty="0">
              <a:solidFill>
                <a:srgbClr val="FFFFFF"/>
              </a:solidFill>
              <a:latin typeface="+mn-lt"/>
              <a:cs typeface="Calibri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Shift </a:t>
            </a:r>
            <a:r>
              <a:rPr lang="en-US" baseline="0" dirty="0">
                <a:solidFill>
                  <a:srgbClr val="FFFFFF"/>
                </a:solidFill>
                <a:latin typeface="+mn-lt"/>
                <a:cs typeface="Calibri" pitchFamily="34" charset="0"/>
              </a:rPr>
              <a:t>in intense hurricane activity from the Gulf Coast to the East Coast around </a:t>
            </a:r>
            <a:r>
              <a:rPr lang="en-US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1400 CE </a:t>
            </a:r>
            <a:r>
              <a:rPr lang="en-US" baseline="0" dirty="0">
                <a:solidFill>
                  <a:srgbClr val="FFFFFF"/>
                </a:solidFill>
                <a:latin typeface="+mn-lt"/>
                <a:cs typeface="Calibri" pitchFamily="34" charset="0"/>
              </a:rPr>
              <a:t>(the onset of the Little Ice Age) was likely forced by regional changes in ocean circulation </a:t>
            </a:r>
            <a:r>
              <a:rPr lang="en-US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(Loop Current and Gulf Stream dynamics).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baseline="0" dirty="0">
              <a:solidFill>
                <a:srgbClr val="FFFFFF"/>
              </a:solidFill>
              <a:latin typeface="+mn-lt"/>
              <a:cs typeface="Calibri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The interval of heightened intense hurricane activity along the eastern seaboard of the US between 1450 and 1675 CE may have been driven by increased </a:t>
            </a:r>
            <a:r>
              <a:rPr lang="en-US" baseline="0" dirty="0" err="1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cyclogenesis</a:t>
            </a:r>
            <a:r>
              <a:rPr lang="en-US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  and elevated SSTs off the US east coast.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163" y="0"/>
            <a:ext cx="20125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aseline="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881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185" y="1118696"/>
            <a:ext cx="8671035" cy="4257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Increased hurricane activity along the eastern US seaboard is possible (perhaps even likely) in the coming decades</a:t>
            </a:r>
          </a:p>
          <a:p>
            <a:pPr lvl="0"/>
            <a:endParaRPr lang="en-US" sz="2800" baseline="0" dirty="0">
              <a:solidFill>
                <a:srgbClr val="FFFFFF"/>
              </a:solidFill>
              <a:latin typeface="+mn-lt"/>
              <a:cs typeface="Calibri" pitchFamily="34" charset="0"/>
            </a:endParaRPr>
          </a:p>
          <a:p>
            <a:pPr lvl="0"/>
            <a:r>
              <a:rPr lang="en-US" sz="2800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The </a:t>
            </a:r>
            <a:r>
              <a:rPr lang="en-US" sz="2800" baseline="0" dirty="0">
                <a:solidFill>
                  <a:srgbClr val="FFFFFF"/>
                </a:solidFill>
                <a:latin typeface="+mn-lt"/>
                <a:cs typeface="Calibri" pitchFamily="34" charset="0"/>
              </a:rPr>
              <a:t>impacts of future hurricane activity will </a:t>
            </a:r>
            <a:r>
              <a:rPr lang="en-US" sz="2800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be</a:t>
            </a:r>
          </a:p>
          <a:p>
            <a:pPr lvl="0"/>
            <a:r>
              <a:rPr lang="en-US" sz="2800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greatly exacerbated </a:t>
            </a:r>
            <a:r>
              <a:rPr lang="en-US" sz="2800" baseline="0" dirty="0">
                <a:solidFill>
                  <a:srgbClr val="FFFFFF"/>
                </a:solidFill>
                <a:latin typeface="+mn-lt"/>
                <a:cs typeface="Calibri" pitchFamily="34" charset="0"/>
              </a:rPr>
              <a:t>by continuing sea-level </a:t>
            </a:r>
            <a:r>
              <a:rPr lang="en-US" sz="2800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rise</a:t>
            </a:r>
          </a:p>
          <a:p>
            <a:pPr lvl="0"/>
            <a:r>
              <a:rPr lang="en-US" sz="2800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and coastal </a:t>
            </a:r>
            <a:r>
              <a:rPr lang="en-US" sz="2800" baseline="0" dirty="0">
                <a:solidFill>
                  <a:srgbClr val="FFFFFF"/>
                </a:solidFill>
                <a:latin typeface="+mn-lt"/>
                <a:cs typeface="Calibri" pitchFamily="34" charset="0"/>
              </a:rPr>
              <a:t>population </a:t>
            </a:r>
            <a:r>
              <a:rPr lang="en-US" sz="2800" baseline="0" dirty="0" smtClean="0">
                <a:solidFill>
                  <a:srgbClr val="FFFFFF"/>
                </a:solidFill>
                <a:latin typeface="+mn-lt"/>
                <a:cs typeface="Calibri" pitchFamily="34" charset="0"/>
              </a:rPr>
              <a:t>growth, regardless of whether or not we experience significant increases in hurricane landfalls</a:t>
            </a:r>
            <a:endParaRPr lang="en-US" sz="2800" baseline="0" dirty="0">
              <a:solidFill>
                <a:srgbClr val="FFFFFF"/>
              </a:solidFill>
              <a:latin typeface="+mn-lt"/>
              <a:cs typeface="Calibri" pitchFamily="34" charset="0"/>
            </a:endParaRPr>
          </a:p>
          <a:p>
            <a:endParaRPr lang="en-US" sz="2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163" y="0"/>
            <a:ext cx="20125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aseline="0" dirty="0">
                <a:solidFill>
                  <a:srgbClr val="FFFFFF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7709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231" y="743797"/>
            <a:ext cx="7725192" cy="630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0" dirty="0" smtClean="0">
                <a:solidFill>
                  <a:srgbClr val="FFFFFF"/>
                </a:solidFill>
                <a:latin typeface="+mn-lt"/>
              </a:rPr>
              <a:t>1737</a:t>
            </a:r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 - 300,000-350,000 fatalities</a:t>
            </a:r>
          </a:p>
          <a:p>
            <a:endParaRPr lang="en-US" baseline="0" dirty="0" smtClean="0">
              <a:solidFill>
                <a:srgbClr val="FFFFFF"/>
              </a:solidFill>
              <a:latin typeface="+mn-lt"/>
            </a:endParaRPr>
          </a:p>
          <a:p>
            <a:r>
              <a:rPr lang="en-US" b="1" baseline="0" dirty="0" smtClean="0">
                <a:solidFill>
                  <a:srgbClr val="FFFFFF"/>
                </a:solidFill>
                <a:latin typeface="+mn-lt"/>
              </a:rPr>
              <a:t>1876</a:t>
            </a:r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 - 100,000 fatalities</a:t>
            </a:r>
          </a:p>
          <a:p>
            <a:endParaRPr lang="en-US" baseline="0" dirty="0">
              <a:solidFill>
                <a:srgbClr val="FFFFFF"/>
              </a:solidFill>
              <a:latin typeface="+mn-lt"/>
            </a:endParaRPr>
          </a:p>
          <a:p>
            <a:r>
              <a:rPr lang="en-US" b="1" baseline="0" dirty="0" smtClean="0">
                <a:solidFill>
                  <a:srgbClr val="FFFFFF"/>
                </a:solidFill>
                <a:latin typeface="+mn-lt"/>
              </a:rPr>
              <a:t>1897</a:t>
            </a:r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 - 175,000 fatalities</a:t>
            </a:r>
            <a:endParaRPr lang="en-US" baseline="0" dirty="0">
              <a:solidFill>
                <a:srgbClr val="FFFFFF"/>
              </a:solidFill>
              <a:latin typeface="+mn-lt"/>
            </a:endParaRPr>
          </a:p>
          <a:p>
            <a:endParaRPr lang="en-US" baseline="0" dirty="0" smtClean="0">
              <a:solidFill>
                <a:srgbClr val="FFFFFF"/>
              </a:solidFill>
              <a:latin typeface="+mn-lt"/>
            </a:endParaRPr>
          </a:p>
          <a:p>
            <a:r>
              <a:rPr lang="en-US" b="1" baseline="0" dirty="0" smtClean="0">
                <a:solidFill>
                  <a:srgbClr val="FFFFFF"/>
                </a:solidFill>
                <a:latin typeface="+mn-lt"/>
              </a:rPr>
              <a:t>1942</a:t>
            </a:r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 - 40,000 fatalities</a:t>
            </a:r>
          </a:p>
          <a:p>
            <a:endParaRPr lang="en-US" baseline="0" dirty="0">
              <a:solidFill>
                <a:srgbClr val="FFFFFF"/>
              </a:solidFill>
              <a:latin typeface="+mn-lt"/>
            </a:endParaRPr>
          </a:p>
          <a:p>
            <a:r>
              <a:rPr lang="en-US" b="1" baseline="0" dirty="0" smtClean="0">
                <a:solidFill>
                  <a:srgbClr val="FFFFFF"/>
                </a:solidFill>
                <a:latin typeface="+mn-lt"/>
              </a:rPr>
              <a:t>1963</a:t>
            </a:r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 - 22,000 fatalities</a:t>
            </a:r>
          </a:p>
          <a:p>
            <a:endParaRPr lang="en-US" baseline="0" dirty="0">
              <a:solidFill>
                <a:srgbClr val="FFFFFF"/>
              </a:solidFill>
              <a:latin typeface="+mn-lt"/>
            </a:endParaRPr>
          </a:p>
          <a:p>
            <a:r>
              <a:rPr lang="en-US" b="1" baseline="0" dirty="0" smtClean="0">
                <a:solidFill>
                  <a:srgbClr val="FFFFFF"/>
                </a:solidFill>
                <a:latin typeface="+mn-lt"/>
              </a:rPr>
              <a:t>1965</a:t>
            </a:r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 - 60,000 fatalities</a:t>
            </a:r>
          </a:p>
          <a:p>
            <a:endParaRPr lang="en-US" baseline="0" dirty="0">
              <a:solidFill>
                <a:srgbClr val="FFFFFF"/>
              </a:solidFill>
              <a:latin typeface="+mn-lt"/>
            </a:endParaRPr>
          </a:p>
          <a:p>
            <a:r>
              <a:rPr lang="en-US" b="1" baseline="0" dirty="0" smtClean="0">
                <a:solidFill>
                  <a:srgbClr val="FFFFFF"/>
                </a:solidFill>
                <a:latin typeface="+mn-lt"/>
              </a:rPr>
              <a:t>1970</a:t>
            </a:r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 - 300,000-500,000 fatalities </a:t>
            </a:r>
          </a:p>
          <a:p>
            <a:r>
              <a:rPr lang="en-US" sz="2000" baseline="0" dirty="0" smtClean="0">
                <a:solidFill>
                  <a:srgbClr val="FFFFFF"/>
                </a:solidFill>
                <a:latin typeface="+mn-lt"/>
              </a:rPr>
              <a:t>(contributed to civil war and eventually Bangladesh independence)</a:t>
            </a:r>
          </a:p>
          <a:p>
            <a:endParaRPr lang="en-US" baseline="0" dirty="0">
              <a:solidFill>
                <a:srgbClr val="FFFFFF"/>
              </a:solidFill>
              <a:latin typeface="+mn-lt"/>
            </a:endParaRPr>
          </a:p>
          <a:p>
            <a:r>
              <a:rPr lang="en-US" b="1" baseline="0" dirty="0" smtClean="0">
                <a:solidFill>
                  <a:srgbClr val="FFFFFF"/>
                </a:solidFill>
                <a:latin typeface="+mn-lt"/>
              </a:rPr>
              <a:t>1991</a:t>
            </a:r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 - 138,000 fatalities</a:t>
            </a:r>
          </a:p>
          <a:p>
            <a:endParaRPr lang="en-US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363" y="95534"/>
            <a:ext cx="588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>
                <a:solidFill>
                  <a:srgbClr val="FFFFFF"/>
                </a:solidFill>
                <a:latin typeface="Arial" panose="020B0604020202020204" pitchFamily="34" charset="0"/>
              </a:rPr>
              <a:t>Bay of Bengal </a:t>
            </a:r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Cyclone Tragedies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098" name="Picture 2" descr="http://agora.ex.nii.ac.jp/digital-typhoon/world/bob/SIDR/MTS107111506.SIDR.0.1024x7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9494" r="12271" b="8038"/>
          <a:stretch/>
        </p:blipFill>
        <p:spPr bwMode="auto">
          <a:xfrm>
            <a:off x="3997571" y="1181234"/>
            <a:ext cx="4955360" cy="397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7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p://jdonnelly@mailj.whoi.edu:143/fetch%3EUID%3E.INBOX%3E130814?part=1.2&amp;type=image/jpeg&amp;filename=FALMOUTH_1635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p://jdonnelly@mailj.whoi.edu:143/fetch%3EUID%3E.INBOX%3E130814?part=1.2&amp;type=image/jpeg&amp;filename=FALMOUTH_1635_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C:\Users\Jeff\AppData\Local\Temp\GeoDynamicys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7" y="785409"/>
            <a:ext cx="7858647" cy="607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01679" y="0"/>
            <a:ext cx="775084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What if the1635 hurricane hit today?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75587" y="1639614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Falmouth</a:t>
            </a:r>
            <a:endParaRPr lang="en-US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6608" y="5449614"/>
            <a:ext cx="280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3.6 m of inundation</a:t>
            </a:r>
            <a:endParaRPr lang="en-US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p://jdonnelly@mailj.whoi.edu:143/fetch%3EUID%3E.INBOX%3E136605?part=1.2&amp;type=image/jpeg&amp;filename=GeoDynamicys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601679" y="0"/>
            <a:ext cx="7750841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What if the1635 hurricane hit today?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6" y="778959"/>
            <a:ext cx="7866994" cy="607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0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06" y="778221"/>
            <a:ext cx="7051105" cy="6079779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 bwMode="auto">
          <a:xfrm>
            <a:off x="1495197" y="4033449"/>
            <a:ext cx="4147803" cy="2824551"/>
          </a:xfrm>
          <a:custGeom>
            <a:avLst/>
            <a:gdLst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12579 w 3468413"/>
              <a:gd name="connsiteY2" fmla="*/ 677918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567558 w 3468413"/>
              <a:gd name="connsiteY1" fmla="*/ 2979683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2128345 w 3468413"/>
              <a:gd name="connsiteY2" fmla="*/ 756746 h 5675587"/>
              <a:gd name="connsiteX3" fmla="*/ 3468413 w 3468413"/>
              <a:gd name="connsiteY3" fmla="*/ 0 h 5675587"/>
              <a:gd name="connsiteX0" fmla="*/ 0 w 3468413"/>
              <a:gd name="connsiteY0" fmla="*/ 5675587 h 5675587"/>
              <a:gd name="connsiteX1" fmla="*/ 677917 w 3468413"/>
              <a:gd name="connsiteY1" fmla="*/ 2963918 h 5675587"/>
              <a:gd name="connsiteX2" fmla="*/ 1939159 w 3468413"/>
              <a:gd name="connsiteY2" fmla="*/ 1008994 h 5675587"/>
              <a:gd name="connsiteX3" fmla="*/ 3468413 w 3468413"/>
              <a:gd name="connsiteY3" fmla="*/ 0 h 5675587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677917 w 3279227"/>
              <a:gd name="connsiteY1" fmla="*/ 283779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279227"/>
              <a:gd name="connsiteY0" fmla="*/ 5549463 h 5549463"/>
              <a:gd name="connsiteX1" fmla="*/ 536027 w 3279227"/>
              <a:gd name="connsiteY1" fmla="*/ 2695904 h 5549463"/>
              <a:gd name="connsiteX2" fmla="*/ 1939159 w 3279227"/>
              <a:gd name="connsiteY2" fmla="*/ 882870 h 5549463"/>
              <a:gd name="connsiteX3" fmla="*/ 3279227 w 3279227"/>
              <a:gd name="connsiteY3" fmla="*/ 0 h 5549463"/>
              <a:gd name="connsiteX0" fmla="*/ 0 w 3468413"/>
              <a:gd name="connsiteY0" fmla="*/ 5565229 h 5565229"/>
              <a:gd name="connsiteX1" fmla="*/ 725213 w 3468413"/>
              <a:gd name="connsiteY1" fmla="*/ 2695904 h 5565229"/>
              <a:gd name="connsiteX2" fmla="*/ 2128345 w 3468413"/>
              <a:gd name="connsiteY2" fmla="*/ 882870 h 5565229"/>
              <a:gd name="connsiteX3" fmla="*/ 3468413 w 3468413"/>
              <a:gd name="connsiteY3" fmla="*/ 0 h 5565229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2128345 w 2585544"/>
              <a:gd name="connsiteY2" fmla="*/ 1277008 h 5959367"/>
              <a:gd name="connsiteX3" fmla="*/ 2585544 w 2585544"/>
              <a:gd name="connsiteY3" fmla="*/ 0 h 5959367"/>
              <a:gd name="connsiteX0" fmla="*/ 0 w 2585544"/>
              <a:gd name="connsiteY0" fmla="*/ 5959367 h 5959367"/>
              <a:gd name="connsiteX1" fmla="*/ 725213 w 2585544"/>
              <a:gd name="connsiteY1" fmla="*/ 3090042 h 5959367"/>
              <a:gd name="connsiteX2" fmla="*/ 1828800 w 2585544"/>
              <a:gd name="connsiteY2" fmla="*/ 1245477 h 5959367"/>
              <a:gd name="connsiteX3" fmla="*/ 2585544 w 2585544"/>
              <a:gd name="connsiteY3" fmla="*/ 0 h 5959367"/>
              <a:gd name="connsiteX0" fmla="*/ 0 w 2412123"/>
              <a:gd name="connsiteY0" fmla="*/ 5943601 h 5943601"/>
              <a:gd name="connsiteX1" fmla="*/ 551792 w 2412123"/>
              <a:gd name="connsiteY1" fmla="*/ 3090042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1245477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655379 w 2412123"/>
              <a:gd name="connsiteY2" fmla="*/ 977463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993226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592317 w 2412123"/>
              <a:gd name="connsiteY2" fmla="*/ 804042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412123"/>
              <a:gd name="connsiteY0" fmla="*/ 5943601 h 5943601"/>
              <a:gd name="connsiteX1" fmla="*/ 1103585 w 2412123"/>
              <a:gd name="connsiteY1" fmla="*/ 2096815 h 5943601"/>
              <a:gd name="connsiteX2" fmla="*/ 1686910 w 2412123"/>
              <a:gd name="connsiteY2" fmla="*/ 740980 h 5943601"/>
              <a:gd name="connsiteX3" fmla="*/ 2412123 w 2412123"/>
              <a:gd name="connsiteY3" fmla="*/ 0 h 5943601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86910 w 2301765"/>
              <a:gd name="connsiteY2" fmla="*/ 804042 h 6006663"/>
              <a:gd name="connsiteX3" fmla="*/ 2301765 w 2301765"/>
              <a:gd name="connsiteY3" fmla="*/ 0 h 6006663"/>
              <a:gd name="connsiteX0" fmla="*/ 0 w 2301765"/>
              <a:gd name="connsiteY0" fmla="*/ 6006663 h 6006663"/>
              <a:gd name="connsiteX1" fmla="*/ 1103585 w 2301765"/>
              <a:gd name="connsiteY1" fmla="*/ 2159877 h 6006663"/>
              <a:gd name="connsiteX2" fmla="*/ 1674718 w 2301765"/>
              <a:gd name="connsiteY2" fmla="*/ 767466 h 6006663"/>
              <a:gd name="connsiteX3" fmla="*/ 2301765 w 2301765"/>
              <a:gd name="connsiteY3" fmla="*/ 0 h 6006663"/>
              <a:gd name="connsiteX0" fmla="*/ 0 w 3911109"/>
              <a:gd name="connsiteY0" fmla="*/ 5872551 h 5872551"/>
              <a:gd name="connsiteX1" fmla="*/ 2712929 w 3911109"/>
              <a:gd name="connsiteY1" fmla="*/ 2159877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3284062 w 3911109"/>
              <a:gd name="connsiteY2" fmla="*/ 767466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1579073 w 3911109"/>
              <a:gd name="connsiteY1" fmla="*/ 2135493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911109"/>
              <a:gd name="connsiteY0" fmla="*/ 5872551 h 5872551"/>
              <a:gd name="connsiteX1" fmla="*/ 945089 w 3911109"/>
              <a:gd name="connsiteY1" fmla="*/ 3330309 h 5872551"/>
              <a:gd name="connsiteX2" fmla="*/ 2223358 w 3911109"/>
              <a:gd name="connsiteY2" fmla="*/ 1230762 h 5872551"/>
              <a:gd name="connsiteX3" fmla="*/ 3911109 w 3911109"/>
              <a:gd name="connsiteY3" fmla="*/ 0 h 5872551"/>
              <a:gd name="connsiteX0" fmla="*/ 0 w 3716037"/>
              <a:gd name="connsiteY0" fmla="*/ 5872551 h 5872551"/>
              <a:gd name="connsiteX1" fmla="*/ 750017 w 3716037"/>
              <a:gd name="connsiteY1" fmla="*/ 3330309 h 5872551"/>
              <a:gd name="connsiteX2" fmla="*/ 2028286 w 3716037"/>
              <a:gd name="connsiteY2" fmla="*/ 1230762 h 5872551"/>
              <a:gd name="connsiteX3" fmla="*/ 3716037 w 3716037"/>
              <a:gd name="connsiteY3" fmla="*/ 0 h 5872551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2028286 w 2496837"/>
              <a:gd name="connsiteY2" fmla="*/ 63335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735678 w 2496837"/>
              <a:gd name="connsiteY2" fmla="*/ 889386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50017 w 2496837"/>
              <a:gd name="connsiteY1" fmla="*/ 2732901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0 w 2496837"/>
              <a:gd name="connsiteY0" fmla="*/ 5275143 h 5275143"/>
              <a:gd name="connsiteX1" fmla="*/ 701249 w 2496837"/>
              <a:gd name="connsiteY1" fmla="*/ 2745093 h 5275143"/>
              <a:gd name="connsiteX2" fmla="*/ 1699102 w 2496837"/>
              <a:gd name="connsiteY2" fmla="*/ 999114 h 5275143"/>
              <a:gd name="connsiteX3" fmla="*/ 2496837 w 2496837"/>
              <a:gd name="connsiteY3" fmla="*/ 0 h 5275143"/>
              <a:gd name="connsiteX0" fmla="*/ 407320 w 1806877"/>
              <a:gd name="connsiteY0" fmla="*/ 5165415 h 5165415"/>
              <a:gd name="connsiteX1" fmla="*/ 11289 w 1806877"/>
              <a:gd name="connsiteY1" fmla="*/ 2745093 h 5165415"/>
              <a:gd name="connsiteX2" fmla="*/ 1009142 w 1806877"/>
              <a:gd name="connsiteY2" fmla="*/ 999114 h 5165415"/>
              <a:gd name="connsiteX3" fmla="*/ 1806877 w 1806877"/>
              <a:gd name="connsiteY3" fmla="*/ 0 h 5165415"/>
              <a:gd name="connsiteX0" fmla="*/ 2178292 w 2826660"/>
              <a:gd name="connsiteY0" fmla="*/ 4178210 h 4178210"/>
              <a:gd name="connsiteX1" fmla="*/ 1782261 w 2826660"/>
              <a:gd name="connsiteY1" fmla="*/ 1757888 h 4178210"/>
              <a:gd name="connsiteX2" fmla="*/ 2780114 w 2826660"/>
              <a:gd name="connsiteY2" fmla="*/ 11909 h 4178210"/>
              <a:gd name="connsiteX3" fmla="*/ 17785 w 2826660"/>
              <a:gd name="connsiteY3" fmla="*/ 853787 h 4178210"/>
              <a:gd name="connsiteX0" fmla="*/ 2215765 w 2240002"/>
              <a:gd name="connsiteY0" fmla="*/ 3324423 h 3324423"/>
              <a:gd name="connsiteX1" fmla="*/ 1819734 w 2240002"/>
              <a:gd name="connsiteY1" fmla="*/ 904101 h 3324423"/>
              <a:gd name="connsiteX2" fmla="*/ 830291 w 2240002"/>
              <a:gd name="connsiteY2" fmla="*/ 352938 h 3324423"/>
              <a:gd name="connsiteX3" fmla="*/ 55258 w 2240002"/>
              <a:gd name="connsiteY3" fmla="*/ 0 h 3324423"/>
              <a:gd name="connsiteX0" fmla="*/ 2426268 w 2450505"/>
              <a:gd name="connsiteY0" fmla="*/ 3360999 h 3360999"/>
              <a:gd name="connsiteX1" fmla="*/ 2030237 w 2450505"/>
              <a:gd name="connsiteY1" fmla="*/ 940677 h 3360999"/>
              <a:gd name="connsiteX2" fmla="*/ 1040794 w 2450505"/>
              <a:gd name="connsiteY2" fmla="*/ 389514 h 3360999"/>
              <a:gd name="connsiteX3" fmla="*/ 46305 w 2450505"/>
              <a:gd name="connsiteY3" fmla="*/ 0 h 3360999"/>
              <a:gd name="connsiteX0" fmla="*/ 2379963 w 2404200"/>
              <a:gd name="connsiteY0" fmla="*/ 3360999 h 3360999"/>
              <a:gd name="connsiteX1" fmla="*/ 1983932 w 2404200"/>
              <a:gd name="connsiteY1" fmla="*/ 940677 h 3360999"/>
              <a:gd name="connsiteX2" fmla="*/ 994489 w 2404200"/>
              <a:gd name="connsiteY2" fmla="*/ 389514 h 3360999"/>
              <a:gd name="connsiteX3" fmla="*/ 0 w 2404200"/>
              <a:gd name="connsiteY3" fmla="*/ 0 h 3360999"/>
              <a:gd name="connsiteX0" fmla="*/ 2379963 w 2394850"/>
              <a:gd name="connsiteY0" fmla="*/ 3360999 h 3360999"/>
              <a:gd name="connsiteX1" fmla="*/ 1752284 w 2394850"/>
              <a:gd name="connsiteY1" fmla="*/ 1172325 h 3360999"/>
              <a:gd name="connsiteX2" fmla="*/ 994489 w 2394850"/>
              <a:gd name="connsiteY2" fmla="*/ 389514 h 3360999"/>
              <a:gd name="connsiteX3" fmla="*/ 0 w 2394850"/>
              <a:gd name="connsiteY3" fmla="*/ 0 h 3360999"/>
              <a:gd name="connsiteX0" fmla="*/ 1794747 w 1865295"/>
              <a:gd name="connsiteY0" fmla="*/ 3312231 h 3312231"/>
              <a:gd name="connsiteX1" fmla="*/ 1752284 w 1865295"/>
              <a:gd name="connsiteY1" fmla="*/ 1172325 h 3312231"/>
              <a:gd name="connsiteX2" fmla="*/ 994489 w 1865295"/>
              <a:gd name="connsiteY2" fmla="*/ 389514 h 3312231"/>
              <a:gd name="connsiteX3" fmla="*/ 0 w 1865295"/>
              <a:gd name="connsiteY3" fmla="*/ 0 h 3312231"/>
              <a:gd name="connsiteX0" fmla="*/ 1794747 w 1832318"/>
              <a:gd name="connsiteY0" fmla="*/ 3312231 h 3312231"/>
              <a:gd name="connsiteX1" fmla="*/ 1752284 w 1832318"/>
              <a:gd name="connsiteY1" fmla="*/ 1172325 h 3312231"/>
              <a:gd name="connsiteX2" fmla="*/ 994489 w 1832318"/>
              <a:gd name="connsiteY2" fmla="*/ 389514 h 3312231"/>
              <a:gd name="connsiteX3" fmla="*/ 0 w 1832318"/>
              <a:gd name="connsiteY3" fmla="*/ 0 h 3312231"/>
              <a:gd name="connsiteX0" fmla="*/ 1794747 w 1798564"/>
              <a:gd name="connsiteY0" fmla="*/ 3312231 h 3312231"/>
              <a:gd name="connsiteX1" fmla="*/ 1605980 w 1798564"/>
              <a:gd name="connsiteY1" fmla="*/ 1184517 h 3312231"/>
              <a:gd name="connsiteX2" fmla="*/ 994489 w 1798564"/>
              <a:gd name="connsiteY2" fmla="*/ 389514 h 3312231"/>
              <a:gd name="connsiteX3" fmla="*/ 0 w 1798564"/>
              <a:gd name="connsiteY3" fmla="*/ 0 h 33122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956"/>
              <a:gd name="connsiteY0" fmla="*/ 3921831 h 3921831"/>
              <a:gd name="connsiteX1" fmla="*/ 1313372 w 1505956"/>
              <a:gd name="connsiteY1" fmla="*/ 1794117 h 3921831"/>
              <a:gd name="connsiteX2" fmla="*/ 701881 w 1505956"/>
              <a:gd name="connsiteY2" fmla="*/ 999114 h 3921831"/>
              <a:gd name="connsiteX3" fmla="*/ 0 w 1505956"/>
              <a:gd name="connsiteY3" fmla="*/ 0 h 3921831"/>
              <a:gd name="connsiteX0" fmla="*/ 1502139 w 1505401"/>
              <a:gd name="connsiteY0" fmla="*/ 3921831 h 3921831"/>
              <a:gd name="connsiteX1" fmla="*/ 1313372 w 1505401"/>
              <a:gd name="connsiteY1" fmla="*/ 1794117 h 3921831"/>
              <a:gd name="connsiteX2" fmla="*/ 811609 w 1505401"/>
              <a:gd name="connsiteY2" fmla="*/ 877194 h 3921831"/>
              <a:gd name="connsiteX3" fmla="*/ 0 w 1505401"/>
              <a:gd name="connsiteY3" fmla="*/ 0 h 3921831"/>
              <a:gd name="connsiteX0" fmla="*/ 1502139 w 1504030"/>
              <a:gd name="connsiteY0" fmla="*/ 3921831 h 3921831"/>
              <a:gd name="connsiteX1" fmla="*/ 1228028 w 1504030"/>
              <a:gd name="connsiteY1" fmla="*/ 1794117 h 3921831"/>
              <a:gd name="connsiteX2" fmla="*/ 811609 w 1504030"/>
              <a:gd name="connsiteY2" fmla="*/ 877194 h 3921831"/>
              <a:gd name="connsiteX3" fmla="*/ 0 w 1504030"/>
              <a:gd name="connsiteY3" fmla="*/ 0 h 3921831"/>
              <a:gd name="connsiteX0" fmla="*/ 1294875 w 1296766"/>
              <a:gd name="connsiteY0" fmla="*/ 4287591 h 4287591"/>
              <a:gd name="connsiteX1" fmla="*/ 1020764 w 1296766"/>
              <a:gd name="connsiteY1" fmla="*/ 2159877 h 4287591"/>
              <a:gd name="connsiteX2" fmla="*/ 604345 w 1296766"/>
              <a:gd name="connsiteY2" fmla="*/ 1242954 h 4287591"/>
              <a:gd name="connsiteX3" fmla="*/ 0 w 1296766"/>
              <a:gd name="connsiteY3" fmla="*/ 0 h 4287591"/>
              <a:gd name="connsiteX0" fmla="*/ 1294875 w 1296677"/>
              <a:gd name="connsiteY0" fmla="*/ 4287591 h 4287591"/>
              <a:gd name="connsiteX1" fmla="*/ 1020764 w 1296677"/>
              <a:gd name="connsiteY1" fmla="*/ 2159877 h 4287591"/>
              <a:gd name="connsiteX2" fmla="*/ 665305 w 1296677"/>
              <a:gd name="connsiteY2" fmla="*/ 1145418 h 4287591"/>
              <a:gd name="connsiteX3" fmla="*/ 0 w 1296677"/>
              <a:gd name="connsiteY3" fmla="*/ 0 h 4287591"/>
              <a:gd name="connsiteX0" fmla="*/ 1075419 w 1086430"/>
              <a:gd name="connsiteY0" fmla="*/ 4263207 h 4263207"/>
              <a:gd name="connsiteX1" fmla="*/ 1020764 w 1086430"/>
              <a:gd name="connsiteY1" fmla="*/ 2159877 h 4263207"/>
              <a:gd name="connsiteX2" fmla="*/ 665305 w 1086430"/>
              <a:gd name="connsiteY2" fmla="*/ 1145418 h 4263207"/>
              <a:gd name="connsiteX3" fmla="*/ 0 w 1086430"/>
              <a:gd name="connsiteY3" fmla="*/ 0 h 4263207"/>
              <a:gd name="connsiteX0" fmla="*/ 1075419 w 1084249"/>
              <a:gd name="connsiteY0" fmla="*/ 4263207 h 4263207"/>
              <a:gd name="connsiteX1" fmla="*/ 1020764 w 1084249"/>
              <a:gd name="connsiteY1" fmla="*/ 2159877 h 4263207"/>
              <a:gd name="connsiteX2" fmla="*/ 738457 w 1084249"/>
              <a:gd name="connsiteY2" fmla="*/ 1047882 h 4263207"/>
              <a:gd name="connsiteX3" fmla="*/ 0 w 1084249"/>
              <a:gd name="connsiteY3" fmla="*/ 0 h 4263207"/>
              <a:gd name="connsiteX0" fmla="*/ 990075 w 998905"/>
              <a:gd name="connsiteY0" fmla="*/ 4372935 h 4372935"/>
              <a:gd name="connsiteX1" fmla="*/ 935420 w 998905"/>
              <a:gd name="connsiteY1" fmla="*/ 2269605 h 4372935"/>
              <a:gd name="connsiteX2" fmla="*/ 653113 w 998905"/>
              <a:gd name="connsiteY2" fmla="*/ 1157610 h 4372935"/>
              <a:gd name="connsiteX3" fmla="*/ 0 w 998905"/>
              <a:gd name="connsiteY3" fmla="*/ 0 h 4372935"/>
              <a:gd name="connsiteX0" fmla="*/ 990075 w 993860"/>
              <a:gd name="connsiteY0" fmla="*/ 4372935 h 4372935"/>
              <a:gd name="connsiteX1" fmla="*/ 874460 w 993860"/>
              <a:gd name="connsiteY1" fmla="*/ 2281797 h 4372935"/>
              <a:gd name="connsiteX2" fmla="*/ 653113 w 993860"/>
              <a:gd name="connsiteY2" fmla="*/ 1157610 h 4372935"/>
              <a:gd name="connsiteX3" fmla="*/ 0 w 993860"/>
              <a:gd name="connsiteY3" fmla="*/ 0 h 4372935"/>
              <a:gd name="connsiteX0" fmla="*/ 2209275 w 2209612"/>
              <a:gd name="connsiteY0" fmla="*/ 4372935 h 4372935"/>
              <a:gd name="connsiteX1" fmla="*/ 874460 w 2209612"/>
              <a:gd name="connsiteY1" fmla="*/ 2281797 h 4372935"/>
              <a:gd name="connsiteX2" fmla="*/ 653113 w 2209612"/>
              <a:gd name="connsiteY2" fmla="*/ 1157610 h 4372935"/>
              <a:gd name="connsiteX3" fmla="*/ 0 w 2209612"/>
              <a:gd name="connsiteY3" fmla="*/ 0 h 4372935"/>
              <a:gd name="connsiteX0" fmla="*/ 2209275 w 2210437"/>
              <a:gd name="connsiteY0" fmla="*/ 4372935 h 4372935"/>
              <a:gd name="connsiteX1" fmla="*/ 1666940 w 2210437"/>
              <a:gd name="connsiteY1" fmla="*/ 2769477 h 4372935"/>
              <a:gd name="connsiteX2" fmla="*/ 653113 w 2210437"/>
              <a:gd name="connsiteY2" fmla="*/ 1157610 h 4372935"/>
              <a:gd name="connsiteX3" fmla="*/ 0 w 2210437"/>
              <a:gd name="connsiteY3" fmla="*/ 0 h 4372935"/>
              <a:gd name="connsiteX0" fmla="*/ 3916155 w 3917317"/>
              <a:gd name="connsiteY0" fmla="*/ 3373191 h 3373191"/>
              <a:gd name="connsiteX1" fmla="*/ 3373820 w 3917317"/>
              <a:gd name="connsiteY1" fmla="*/ 1769733 h 3373191"/>
              <a:gd name="connsiteX2" fmla="*/ 2359993 w 3917317"/>
              <a:gd name="connsiteY2" fmla="*/ 157866 h 3373191"/>
              <a:gd name="connsiteX3" fmla="*/ 0 w 3917317"/>
              <a:gd name="connsiteY3" fmla="*/ 0 h 3373191"/>
              <a:gd name="connsiteX0" fmla="*/ 3916155 w 3918555"/>
              <a:gd name="connsiteY0" fmla="*/ 3373191 h 3373191"/>
              <a:gd name="connsiteX1" fmla="*/ 3373820 w 3918555"/>
              <a:gd name="connsiteY1" fmla="*/ 1769733 h 3373191"/>
              <a:gd name="connsiteX2" fmla="*/ 1311481 w 3918555"/>
              <a:gd name="connsiteY2" fmla="*/ 974730 h 3373191"/>
              <a:gd name="connsiteX3" fmla="*/ 0 w 3918555"/>
              <a:gd name="connsiteY3" fmla="*/ 0 h 3373191"/>
              <a:gd name="connsiteX0" fmla="*/ 3916155 w 3916885"/>
              <a:gd name="connsiteY0" fmla="*/ 3373191 h 3373191"/>
              <a:gd name="connsiteX1" fmla="*/ 3008060 w 3916885"/>
              <a:gd name="connsiteY1" fmla="*/ 1830693 h 3373191"/>
              <a:gd name="connsiteX2" fmla="*/ 1311481 w 3916885"/>
              <a:gd name="connsiteY2" fmla="*/ 974730 h 3373191"/>
              <a:gd name="connsiteX3" fmla="*/ 0 w 3916885"/>
              <a:gd name="connsiteY3" fmla="*/ 0 h 3373191"/>
              <a:gd name="connsiteX0" fmla="*/ 3916155 w 3916155"/>
              <a:gd name="connsiteY0" fmla="*/ 3373191 h 3373191"/>
              <a:gd name="connsiteX1" fmla="*/ 3008060 w 3916155"/>
              <a:gd name="connsiteY1" fmla="*/ 1830693 h 3373191"/>
              <a:gd name="connsiteX2" fmla="*/ 1311481 w 3916155"/>
              <a:gd name="connsiteY2" fmla="*/ 974730 h 3373191"/>
              <a:gd name="connsiteX3" fmla="*/ 0 w 3916155"/>
              <a:gd name="connsiteY3" fmla="*/ 0 h 3373191"/>
              <a:gd name="connsiteX0" fmla="*/ 3916155 w 3916155"/>
              <a:gd name="connsiteY0" fmla="*/ 3373191 h 3373191"/>
              <a:gd name="connsiteX1" fmla="*/ 3008060 w 3916155"/>
              <a:gd name="connsiteY1" fmla="*/ 1830693 h 3373191"/>
              <a:gd name="connsiteX2" fmla="*/ 1250521 w 3916155"/>
              <a:gd name="connsiteY2" fmla="*/ 1023498 h 3373191"/>
              <a:gd name="connsiteX3" fmla="*/ 0 w 3916155"/>
              <a:gd name="connsiteY3" fmla="*/ 0 h 3373191"/>
              <a:gd name="connsiteX0" fmla="*/ 3916155 w 3916155"/>
              <a:gd name="connsiteY0" fmla="*/ 3373191 h 3373191"/>
              <a:gd name="connsiteX1" fmla="*/ 3008060 w 3916155"/>
              <a:gd name="connsiteY1" fmla="*/ 1830693 h 3373191"/>
              <a:gd name="connsiteX2" fmla="*/ 1250521 w 3916155"/>
              <a:gd name="connsiteY2" fmla="*/ 1023498 h 3373191"/>
              <a:gd name="connsiteX3" fmla="*/ 0 w 3916155"/>
              <a:gd name="connsiteY3" fmla="*/ 0 h 3373191"/>
              <a:gd name="connsiteX0" fmla="*/ 4208763 w 4208763"/>
              <a:gd name="connsiteY0" fmla="*/ 2946471 h 2946471"/>
              <a:gd name="connsiteX1" fmla="*/ 3300668 w 4208763"/>
              <a:gd name="connsiteY1" fmla="*/ 1403973 h 2946471"/>
              <a:gd name="connsiteX2" fmla="*/ 1543129 w 4208763"/>
              <a:gd name="connsiteY2" fmla="*/ 596778 h 2946471"/>
              <a:gd name="connsiteX3" fmla="*/ 0 w 4208763"/>
              <a:gd name="connsiteY3" fmla="*/ 0 h 2946471"/>
              <a:gd name="connsiteX0" fmla="*/ 4208763 w 4208763"/>
              <a:gd name="connsiteY0" fmla="*/ 2946471 h 2946471"/>
              <a:gd name="connsiteX1" fmla="*/ 3300668 w 4208763"/>
              <a:gd name="connsiteY1" fmla="*/ 1403973 h 2946471"/>
              <a:gd name="connsiteX2" fmla="*/ 1543129 w 4208763"/>
              <a:gd name="connsiteY2" fmla="*/ 596778 h 2946471"/>
              <a:gd name="connsiteX3" fmla="*/ 0 w 4208763"/>
              <a:gd name="connsiteY3" fmla="*/ 0 h 2946471"/>
              <a:gd name="connsiteX0" fmla="*/ 4147803 w 4147803"/>
              <a:gd name="connsiteY0" fmla="*/ 2824551 h 2824551"/>
              <a:gd name="connsiteX1" fmla="*/ 3239708 w 4147803"/>
              <a:gd name="connsiteY1" fmla="*/ 1282053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3239708 w 4147803"/>
              <a:gd name="connsiteY1" fmla="*/ 1282053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3129980 w 4147803"/>
              <a:gd name="connsiteY1" fmla="*/ 1379589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3129980 w 4147803"/>
              <a:gd name="connsiteY1" fmla="*/ 1379589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88604 w 4147803"/>
              <a:gd name="connsiteY1" fmla="*/ 123328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  <a:gd name="connsiteX0" fmla="*/ 4147803 w 4147803"/>
              <a:gd name="connsiteY0" fmla="*/ 2824551 h 2824551"/>
              <a:gd name="connsiteX1" fmla="*/ 2776412 w 4147803"/>
              <a:gd name="connsiteY1" fmla="*/ 1172325 h 2824551"/>
              <a:gd name="connsiteX2" fmla="*/ 1482169 w 4147803"/>
              <a:gd name="connsiteY2" fmla="*/ 474858 h 2824551"/>
              <a:gd name="connsiteX3" fmla="*/ 0 w 4147803"/>
              <a:gd name="connsiteY3" fmla="*/ 0 h 282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7803" h="2824551">
                <a:moveTo>
                  <a:pt x="4147803" y="2824551"/>
                </a:moveTo>
                <a:cubicBezTo>
                  <a:pt x="3682510" y="1966223"/>
                  <a:pt x="3306028" y="1515172"/>
                  <a:pt x="2776412" y="1172325"/>
                </a:cubicBezTo>
                <a:cubicBezTo>
                  <a:pt x="2246796" y="829478"/>
                  <a:pt x="1944904" y="670246"/>
                  <a:pt x="1482169" y="474858"/>
                </a:cubicBezTo>
                <a:cubicBezTo>
                  <a:pt x="1019434" y="279471"/>
                  <a:pt x="407801" y="74676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951977">
            <a:off x="1729855" y="3798678"/>
            <a:ext cx="702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Sandy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704267" y="0"/>
            <a:ext cx="754565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What if Sandy hit SE New England?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5454217" y="1520455"/>
            <a:ext cx="510647" cy="5326912"/>
          </a:xfrm>
          <a:custGeom>
            <a:avLst/>
            <a:gdLst>
              <a:gd name="connsiteX0" fmla="*/ 245423 w 532502"/>
              <a:gd name="connsiteY0" fmla="*/ 5188688 h 5188688"/>
              <a:gd name="connsiteX1" fmla="*/ 107200 w 532502"/>
              <a:gd name="connsiteY1" fmla="*/ 4540102 h 5188688"/>
              <a:gd name="connsiteX2" fmla="*/ 22140 w 532502"/>
              <a:gd name="connsiteY2" fmla="*/ 2902688 h 5188688"/>
              <a:gd name="connsiteX3" fmla="*/ 532502 w 532502"/>
              <a:gd name="connsiteY3" fmla="*/ 0 h 5188688"/>
              <a:gd name="connsiteX0" fmla="*/ 252599 w 539678"/>
              <a:gd name="connsiteY0" fmla="*/ 5188688 h 5188688"/>
              <a:gd name="connsiteX1" fmla="*/ 82479 w 539678"/>
              <a:gd name="connsiteY1" fmla="*/ 3902148 h 5188688"/>
              <a:gd name="connsiteX2" fmla="*/ 29316 w 539678"/>
              <a:gd name="connsiteY2" fmla="*/ 2902688 h 5188688"/>
              <a:gd name="connsiteX3" fmla="*/ 539678 w 539678"/>
              <a:gd name="connsiteY3" fmla="*/ 0 h 5188688"/>
              <a:gd name="connsiteX0" fmla="*/ 170406 w 457485"/>
              <a:gd name="connsiteY0" fmla="*/ 5188688 h 5188688"/>
              <a:gd name="connsiteX1" fmla="*/ 286 w 457485"/>
              <a:gd name="connsiteY1" fmla="*/ 3902148 h 5188688"/>
              <a:gd name="connsiteX2" fmla="*/ 212937 w 457485"/>
              <a:gd name="connsiteY2" fmla="*/ 1945758 h 5188688"/>
              <a:gd name="connsiteX3" fmla="*/ 457485 w 457485"/>
              <a:gd name="connsiteY3" fmla="*/ 0 h 5188688"/>
              <a:gd name="connsiteX0" fmla="*/ 170406 w 563810"/>
              <a:gd name="connsiteY0" fmla="*/ 5295014 h 5295014"/>
              <a:gd name="connsiteX1" fmla="*/ 286 w 563810"/>
              <a:gd name="connsiteY1" fmla="*/ 4008474 h 5295014"/>
              <a:gd name="connsiteX2" fmla="*/ 212937 w 563810"/>
              <a:gd name="connsiteY2" fmla="*/ 2052084 h 5295014"/>
              <a:gd name="connsiteX3" fmla="*/ 563810 w 563810"/>
              <a:gd name="connsiteY3" fmla="*/ 0 h 5295014"/>
              <a:gd name="connsiteX0" fmla="*/ 170406 w 510647"/>
              <a:gd name="connsiteY0" fmla="*/ 5326912 h 5326912"/>
              <a:gd name="connsiteX1" fmla="*/ 286 w 510647"/>
              <a:gd name="connsiteY1" fmla="*/ 4040372 h 5326912"/>
              <a:gd name="connsiteX2" fmla="*/ 212937 w 510647"/>
              <a:gd name="connsiteY2" fmla="*/ 2083982 h 5326912"/>
              <a:gd name="connsiteX3" fmla="*/ 510647 w 510647"/>
              <a:gd name="connsiteY3" fmla="*/ 0 h 5326912"/>
              <a:gd name="connsiteX0" fmla="*/ 170406 w 510647"/>
              <a:gd name="connsiteY0" fmla="*/ 5326912 h 5326912"/>
              <a:gd name="connsiteX1" fmla="*/ 286 w 510647"/>
              <a:gd name="connsiteY1" fmla="*/ 4040372 h 5326912"/>
              <a:gd name="connsiteX2" fmla="*/ 212937 w 510647"/>
              <a:gd name="connsiteY2" fmla="*/ 2083982 h 5326912"/>
              <a:gd name="connsiteX3" fmla="*/ 510647 w 510647"/>
              <a:gd name="connsiteY3" fmla="*/ 0 h 532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647" h="5326912">
                <a:moveTo>
                  <a:pt x="170406" y="5326912"/>
                </a:moveTo>
                <a:cubicBezTo>
                  <a:pt x="119901" y="5193119"/>
                  <a:pt x="-6802" y="4580860"/>
                  <a:pt x="286" y="4040372"/>
                </a:cubicBezTo>
                <a:cubicBezTo>
                  <a:pt x="7374" y="3499884"/>
                  <a:pt x="127877" y="2757377"/>
                  <a:pt x="212937" y="2083982"/>
                </a:cubicBezTo>
                <a:cubicBezTo>
                  <a:pt x="297997" y="1410587"/>
                  <a:pt x="333439" y="1073002"/>
                  <a:pt x="510647" y="0"/>
                </a:cubicBezTo>
              </a:path>
            </a:pathLst>
          </a:custGeom>
          <a:noFill/>
          <a:ln w="31750" cap="flat" cmpd="sng" algn="ctr">
            <a:solidFill>
              <a:srgbClr val="000000"/>
            </a:solidFill>
            <a:prstDash val="sysDash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379"/>
            <a:ext cx="9144000" cy="4916665"/>
          </a:xfrm>
          <a:prstGeom prst="rect">
            <a:avLst/>
          </a:prstGeom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04267" y="0"/>
            <a:ext cx="754565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What if Sandy hit SE New England?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4178594" y="2020186"/>
            <a:ext cx="318976" cy="4157330"/>
          </a:xfrm>
          <a:custGeom>
            <a:avLst/>
            <a:gdLst>
              <a:gd name="connsiteX0" fmla="*/ 0 w 318976"/>
              <a:gd name="connsiteY0" fmla="*/ 4157330 h 4157330"/>
              <a:gd name="connsiteX1" fmla="*/ 180753 w 318976"/>
              <a:gd name="connsiteY1" fmla="*/ 1180214 h 4157330"/>
              <a:gd name="connsiteX2" fmla="*/ 318976 w 318976"/>
              <a:gd name="connsiteY2" fmla="*/ 0 h 415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8976" h="4157330">
                <a:moveTo>
                  <a:pt x="0" y="4157330"/>
                </a:moveTo>
                <a:cubicBezTo>
                  <a:pt x="63795" y="3015216"/>
                  <a:pt x="127590" y="1873102"/>
                  <a:pt x="180753" y="1180214"/>
                </a:cubicBezTo>
                <a:cubicBezTo>
                  <a:pt x="233916" y="487326"/>
                  <a:pt x="276446" y="243663"/>
                  <a:pt x="318976" y="0"/>
                </a:cubicBezTo>
              </a:path>
            </a:pathLst>
          </a:custGeom>
          <a:noFill/>
          <a:ln w="317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5710" y="6321972"/>
            <a:ext cx="4430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~1.4 m of surge at Woods Hole</a:t>
            </a:r>
            <a:endParaRPr lang="en-US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5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715567" y="1584222"/>
            <a:ext cx="3867150" cy="246063"/>
            <a:chOff x="2964" y="2667"/>
            <a:chExt cx="2436" cy="155"/>
          </a:xfrm>
        </p:grpSpPr>
        <p:sp>
          <p:nvSpPr>
            <p:cNvPr id="955" name="Text Box 7"/>
            <p:cNvSpPr txBox="1">
              <a:spLocks noChangeArrowheads="1"/>
            </p:cNvSpPr>
            <p:nvPr/>
          </p:nvSpPr>
          <p:spPr bwMode="auto">
            <a:xfrm>
              <a:off x="2964" y="2667"/>
              <a:ext cx="2436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 baseline="0">
                  <a:latin typeface="Arial" charset="0"/>
                </a:rPr>
                <a:t>SLOSH simulation for Woods Hole (above astronomical tide)</a:t>
              </a:r>
            </a:p>
          </p:txBody>
        </p:sp>
        <p:sp>
          <p:nvSpPr>
            <p:cNvPr id="956" name="Rectangle 8"/>
            <p:cNvSpPr>
              <a:spLocks noChangeAspect="1" noChangeArrowheads="1"/>
            </p:cNvSpPr>
            <p:nvPr/>
          </p:nvSpPr>
          <p:spPr bwMode="auto">
            <a:xfrm>
              <a:off x="2968" y="2730"/>
              <a:ext cx="29" cy="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b="1" baseline="0"/>
            </a:p>
          </p:txBody>
        </p:sp>
      </p:grpSp>
      <p:sp>
        <p:nvSpPr>
          <p:cNvPr id="876" name="Rectangle 922"/>
          <p:cNvSpPr>
            <a:spLocks noChangeArrowheads="1"/>
          </p:cNvSpPr>
          <p:nvPr/>
        </p:nvSpPr>
        <p:spPr bwMode="auto">
          <a:xfrm>
            <a:off x="4615556" y="1173051"/>
            <a:ext cx="3939478" cy="8704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1" baseline="0"/>
          </a:p>
        </p:txBody>
      </p:sp>
      <p:sp>
        <p:nvSpPr>
          <p:cNvPr id="879" name="Line 925"/>
          <p:cNvSpPr>
            <a:spLocks noChangeShapeType="1"/>
          </p:cNvSpPr>
          <p:nvPr/>
        </p:nvSpPr>
        <p:spPr bwMode="auto">
          <a:xfrm>
            <a:off x="4745730" y="1284176"/>
            <a:ext cx="0" cy="889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b="1" baseline="0"/>
          </a:p>
        </p:txBody>
      </p:sp>
      <p:sp>
        <p:nvSpPr>
          <p:cNvPr id="880" name="Text Box 926"/>
          <p:cNvSpPr txBox="1">
            <a:spLocks noChangeArrowheads="1"/>
          </p:cNvSpPr>
          <p:nvPr/>
        </p:nvSpPr>
        <p:spPr bwMode="auto">
          <a:xfrm>
            <a:off x="4694930" y="1206388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200" b="1" baseline="0">
              <a:latin typeface="Arial" charset="0"/>
            </a:endParaRPr>
          </a:p>
        </p:txBody>
      </p:sp>
      <p:sp>
        <p:nvSpPr>
          <p:cNvPr id="881" name="Text Box 927"/>
          <p:cNvSpPr txBox="1">
            <a:spLocks noChangeArrowheads="1"/>
          </p:cNvSpPr>
          <p:nvPr/>
        </p:nvSpPr>
        <p:spPr bwMode="auto">
          <a:xfrm>
            <a:off x="4720330" y="1201626"/>
            <a:ext cx="38347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 baseline="0" dirty="0">
                <a:latin typeface="Arial" charset="0"/>
              </a:rPr>
              <a:t>Monthly highest water Woods Hole tide gauge (above MHW)</a:t>
            </a:r>
          </a:p>
        </p:txBody>
      </p:sp>
      <p:sp>
        <p:nvSpPr>
          <p:cNvPr id="882" name="Text Box 928"/>
          <p:cNvSpPr txBox="1">
            <a:spLocks noChangeArrowheads="1"/>
          </p:cNvSpPr>
          <p:nvPr/>
        </p:nvSpPr>
        <p:spPr bwMode="auto">
          <a:xfrm>
            <a:off x="4715567" y="1393713"/>
            <a:ext cx="31309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 baseline="0">
                <a:latin typeface="Arial" charset="0"/>
              </a:rPr>
              <a:t>SLOSH simulation for Woods Hole (above MHW)</a:t>
            </a:r>
          </a:p>
        </p:txBody>
      </p:sp>
      <p:sp>
        <p:nvSpPr>
          <p:cNvPr id="899" name="Rectangle 954"/>
          <p:cNvSpPr>
            <a:spLocks noChangeAspect="1" noChangeArrowheads="1"/>
          </p:cNvSpPr>
          <p:nvPr/>
        </p:nvSpPr>
        <p:spPr bwMode="auto">
          <a:xfrm>
            <a:off x="4720330" y="1498488"/>
            <a:ext cx="46037" cy="460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b="1" baseline="0"/>
          </a:p>
        </p:txBody>
      </p:sp>
      <p:sp>
        <p:nvSpPr>
          <p:cNvPr id="902" name="TextBox 901"/>
          <p:cNvSpPr txBox="1"/>
          <p:nvPr/>
        </p:nvSpPr>
        <p:spPr>
          <a:xfrm>
            <a:off x="0" y="6488668"/>
            <a:ext cx="150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0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Boldt</a:t>
            </a:r>
            <a:r>
              <a:rPr lang="en-US" sz="1400" baseline="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(2010)</a:t>
            </a:r>
            <a:endParaRPr lang="en-US" sz="1400" baseline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2"/>
          <p:cNvSpPr>
            <a:spLocks noChangeArrowheads="1"/>
          </p:cNvSpPr>
          <p:nvPr/>
        </p:nvSpPr>
        <p:spPr bwMode="auto">
          <a:xfrm>
            <a:off x="212462" y="4549775"/>
            <a:ext cx="993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0</a:t>
            </a:r>
          </a:p>
        </p:txBody>
      </p:sp>
      <p:sp>
        <p:nvSpPr>
          <p:cNvPr id="7" name="Rectangle 53"/>
          <p:cNvSpPr>
            <a:spLocks noChangeArrowheads="1"/>
          </p:cNvSpPr>
          <p:nvPr/>
        </p:nvSpPr>
        <p:spPr bwMode="auto">
          <a:xfrm>
            <a:off x="212462" y="4071938"/>
            <a:ext cx="993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212462" y="3592513"/>
            <a:ext cx="993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212462" y="3113088"/>
            <a:ext cx="993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10" name="Rectangle 56"/>
          <p:cNvSpPr>
            <a:spLocks noChangeArrowheads="1"/>
          </p:cNvSpPr>
          <p:nvPr/>
        </p:nvSpPr>
        <p:spPr bwMode="auto">
          <a:xfrm>
            <a:off x="212462" y="2632075"/>
            <a:ext cx="993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11" name="Text Box 57"/>
          <p:cNvSpPr txBox="1">
            <a:spLocks noChangeArrowheads="1"/>
          </p:cNvSpPr>
          <p:nvPr/>
        </p:nvSpPr>
        <p:spPr bwMode="auto">
          <a:xfrm rot="5400000">
            <a:off x="1158499" y="3674617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 dirty="0">
                <a:latin typeface="Arial" charset="0"/>
              </a:rPr>
              <a:t>1869</a:t>
            </a:r>
          </a:p>
        </p:txBody>
      </p:sp>
      <p:sp>
        <p:nvSpPr>
          <p:cNvPr id="12" name="Text Box 58"/>
          <p:cNvSpPr txBox="1">
            <a:spLocks noChangeArrowheads="1"/>
          </p:cNvSpPr>
          <p:nvPr/>
        </p:nvSpPr>
        <p:spPr bwMode="auto">
          <a:xfrm rot="5400000">
            <a:off x="920374" y="2924079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latin typeface="Arial" charset="0"/>
              </a:rPr>
              <a:t>1815</a:t>
            </a:r>
          </a:p>
        </p:txBody>
      </p:sp>
      <p:sp>
        <p:nvSpPr>
          <p:cNvPr id="13" name="Text Box 59"/>
          <p:cNvSpPr txBox="1">
            <a:spLocks noChangeArrowheads="1"/>
          </p:cNvSpPr>
          <p:nvPr/>
        </p:nvSpPr>
        <p:spPr bwMode="auto">
          <a:xfrm rot="5400000">
            <a:off x="242512" y="2411712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 dirty="0">
                <a:latin typeface="Arial" charset="0"/>
              </a:rPr>
              <a:t>1635</a:t>
            </a:r>
          </a:p>
        </p:txBody>
      </p:sp>
      <p:sp>
        <p:nvSpPr>
          <p:cNvPr id="14" name="Text Box 60"/>
          <p:cNvSpPr txBox="1">
            <a:spLocks noChangeArrowheads="1"/>
          </p:cNvSpPr>
          <p:nvPr/>
        </p:nvSpPr>
        <p:spPr bwMode="auto">
          <a:xfrm rot="16200000">
            <a:off x="-160644" y="2120606"/>
            <a:ext cx="772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 dirty="0">
                <a:solidFill>
                  <a:srgbClr val="FFFFFF"/>
                </a:solidFill>
                <a:latin typeface="Arial" charset="0"/>
              </a:rPr>
              <a:t>meters</a:t>
            </a:r>
          </a:p>
        </p:txBody>
      </p:sp>
      <p:sp>
        <p:nvSpPr>
          <p:cNvPr id="15" name="Text Box 61"/>
          <p:cNvSpPr txBox="1">
            <a:spLocks noChangeArrowheads="1"/>
          </p:cNvSpPr>
          <p:nvPr/>
        </p:nvSpPr>
        <p:spPr bwMode="auto">
          <a:xfrm rot="5400000">
            <a:off x="469523" y="3558532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latin typeface="Arial" charset="0"/>
              </a:rPr>
              <a:t>1727</a:t>
            </a:r>
          </a:p>
        </p:txBody>
      </p:sp>
      <p:sp>
        <p:nvSpPr>
          <p:cNvPr id="17" name="Text Box 63"/>
          <p:cNvSpPr txBox="1">
            <a:spLocks noChangeArrowheads="1"/>
          </p:cNvSpPr>
          <p:nvPr/>
        </p:nvSpPr>
        <p:spPr bwMode="auto">
          <a:xfrm rot="5400000">
            <a:off x="694949" y="3736264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latin typeface="Arial" charset="0"/>
              </a:rPr>
              <a:t>1804</a:t>
            </a:r>
          </a:p>
        </p:txBody>
      </p:sp>
      <p:sp>
        <p:nvSpPr>
          <p:cNvPr id="22" name="Rectangle 68"/>
          <p:cNvSpPr>
            <a:spLocks noChangeArrowheads="1"/>
          </p:cNvSpPr>
          <p:nvPr/>
        </p:nvSpPr>
        <p:spPr bwMode="auto">
          <a:xfrm>
            <a:off x="2333362" y="3314700"/>
            <a:ext cx="11112" cy="1330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Rectangle 69"/>
          <p:cNvSpPr>
            <a:spLocks noChangeArrowheads="1"/>
          </p:cNvSpPr>
          <p:nvPr/>
        </p:nvSpPr>
        <p:spPr bwMode="auto">
          <a:xfrm>
            <a:off x="2941374" y="3859213"/>
            <a:ext cx="11113" cy="785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7748324" y="3895725"/>
            <a:ext cx="7938" cy="749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71"/>
          <p:cNvSpPr>
            <a:spLocks noChangeArrowheads="1"/>
          </p:cNvSpPr>
          <p:nvPr/>
        </p:nvSpPr>
        <p:spPr bwMode="auto">
          <a:xfrm>
            <a:off x="4582849" y="3951288"/>
            <a:ext cx="9525" cy="6937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Rectangle 72"/>
          <p:cNvSpPr>
            <a:spLocks noChangeArrowheads="1"/>
          </p:cNvSpPr>
          <p:nvPr/>
        </p:nvSpPr>
        <p:spPr bwMode="auto">
          <a:xfrm>
            <a:off x="3955787" y="3402013"/>
            <a:ext cx="9525" cy="12430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74"/>
          <p:cNvSpPr txBox="1">
            <a:spLocks noChangeArrowheads="1"/>
          </p:cNvSpPr>
          <p:nvPr/>
        </p:nvSpPr>
        <p:spPr bwMode="auto">
          <a:xfrm rot="5400000">
            <a:off x="8278555" y="4770371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Arial" charset="0"/>
              </a:rPr>
              <a:t>2000</a:t>
            </a:r>
            <a:endParaRPr lang="en-US" sz="1400" b="1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Text Box 75"/>
          <p:cNvSpPr txBox="1">
            <a:spLocks noChangeArrowheads="1"/>
          </p:cNvSpPr>
          <p:nvPr/>
        </p:nvSpPr>
        <p:spPr bwMode="auto">
          <a:xfrm rot="5400000">
            <a:off x="2135920" y="4751784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1940</a:t>
            </a:r>
          </a:p>
        </p:txBody>
      </p:sp>
      <p:sp>
        <p:nvSpPr>
          <p:cNvPr id="30" name="Text Box 76"/>
          <p:cNvSpPr txBox="1">
            <a:spLocks noChangeArrowheads="1"/>
          </p:cNvSpPr>
          <p:nvPr/>
        </p:nvSpPr>
        <p:spPr bwMode="auto">
          <a:xfrm rot="5400000">
            <a:off x="2645507" y="4754959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1945</a:t>
            </a:r>
          </a:p>
        </p:txBody>
      </p:sp>
      <p:sp>
        <p:nvSpPr>
          <p:cNvPr id="31" name="Text Box 77"/>
          <p:cNvSpPr txBox="1">
            <a:spLocks noChangeArrowheads="1"/>
          </p:cNvSpPr>
          <p:nvPr/>
        </p:nvSpPr>
        <p:spPr bwMode="auto">
          <a:xfrm rot="5400000">
            <a:off x="3172557" y="4751784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1950</a:t>
            </a:r>
          </a:p>
        </p:txBody>
      </p:sp>
      <p:sp>
        <p:nvSpPr>
          <p:cNvPr id="32" name="Text Box 78"/>
          <p:cNvSpPr txBox="1">
            <a:spLocks noChangeArrowheads="1"/>
          </p:cNvSpPr>
          <p:nvPr/>
        </p:nvSpPr>
        <p:spPr bwMode="auto">
          <a:xfrm rot="5400000">
            <a:off x="3688495" y="4751784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1955</a:t>
            </a:r>
          </a:p>
        </p:txBody>
      </p:sp>
      <p:sp>
        <p:nvSpPr>
          <p:cNvPr id="33" name="Text Box 79"/>
          <p:cNvSpPr txBox="1">
            <a:spLocks noChangeArrowheads="1"/>
          </p:cNvSpPr>
          <p:nvPr/>
        </p:nvSpPr>
        <p:spPr bwMode="auto">
          <a:xfrm rot="5400000">
            <a:off x="4188557" y="4754959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1960</a:t>
            </a:r>
          </a:p>
        </p:txBody>
      </p:sp>
      <p:sp>
        <p:nvSpPr>
          <p:cNvPr id="34" name="Text Box 80"/>
          <p:cNvSpPr txBox="1">
            <a:spLocks noChangeArrowheads="1"/>
          </p:cNvSpPr>
          <p:nvPr/>
        </p:nvSpPr>
        <p:spPr bwMode="auto">
          <a:xfrm rot="5400000">
            <a:off x="4696557" y="4758134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1965</a:t>
            </a:r>
          </a:p>
        </p:txBody>
      </p:sp>
      <p:sp>
        <p:nvSpPr>
          <p:cNvPr id="35" name="Text Box 81"/>
          <p:cNvSpPr txBox="1">
            <a:spLocks noChangeArrowheads="1"/>
          </p:cNvSpPr>
          <p:nvPr/>
        </p:nvSpPr>
        <p:spPr bwMode="auto">
          <a:xfrm rot="5400000">
            <a:off x="5210907" y="4754959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1970</a:t>
            </a:r>
          </a:p>
        </p:txBody>
      </p:sp>
      <p:sp>
        <p:nvSpPr>
          <p:cNvPr id="36" name="Text Box 82"/>
          <p:cNvSpPr txBox="1">
            <a:spLocks noChangeArrowheads="1"/>
          </p:cNvSpPr>
          <p:nvPr/>
        </p:nvSpPr>
        <p:spPr bwMode="auto">
          <a:xfrm rot="5400000">
            <a:off x="5736370" y="4758134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1975</a:t>
            </a:r>
          </a:p>
        </p:txBody>
      </p:sp>
      <p:sp>
        <p:nvSpPr>
          <p:cNvPr id="37" name="Text Box 83"/>
          <p:cNvSpPr txBox="1">
            <a:spLocks noChangeArrowheads="1"/>
          </p:cNvSpPr>
          <p:nvPr/>
        </p:nvSpPr>
        <p:spPr bwMode="auto">
          <a:xfrm rot="5400000">
            <a:off x="6238020" y="4754959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 dirty="0">
                <a:solidFill>
                  <a:srgbClr val="FFFFFF"/>
                </a:solidFill>
                <a:latin typeface="Arial" charset="0"/>
              </a:rPr>
              <a:t>1980</a:t>
            </a:r>
          </a:p>
        </p:txBody>
      </p:sp>
      <p:sp>
        <p:nvSpPr>
          <p:cNvPr id="38" name="Text Box 84"/>
          <p:cNvSpPr txBox="1">
            <a:spLocks noChangeArrowheads="1"/>
          </p:cNvSpPr>
          <p:nvPr/>
        </p:nvSpPr>
        <p:spPr bwMode="auto">
          <a:xfrm rot="5400000">
            <a:off x="6757132" y="4758134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1985</a:t>
            </a:r>
          </a:p>
        </p:txBody>
      </p:sp>
      <p:sp>
        <p:nvSpPr>
          <p:cNvPr id="39" name="Text Box 85"/>
          <p:cNvSpPr txBox="1">
            <a:spLocks noChangeArrowheads="1"/>
          </p:cNvSpPr>
          <p:nvPr/>
        </p:nvSpPr>
        <p:spPr bwMode="auto">
          <a:xfrm rot="5400000">
            <a:off x="7266720" y="4754959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>
                <a:solidFill>
                  <a:srgbClr val="FFFFFF"/>
                </a:solidFill>
                <a:latin typeface="Arial" charset="0"/>
              </a:rPr>
              <a:t>1990</a:t>
            </a:r>
          </a:p>
        </p:txBody>
      </p:sp>
      <p:sp>
        <p:nvSpPr>
          <p:cNvPr id="40" name="Text Box 86"/>
          <p:cNvSpPr txBox="1">
            <a:spLocks noChangeArrowheads="1"/>
          </p:cNvSpPr>
          <p:nvPr/>
        </p:nvSpPr>
        <p:spPr bwMode="auto">
          <a:xfrm rot="5400000">
            <a:off x="7773132" y="4753372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 dirty="0">
                <a:solidFill>
                  <a:srgbClr val="FFFFFF"/>
                </a:solidFill>
                <a:latin typeface="Arial" charset="0"/>
              </a:rPr>
              <a:t>1995</a:t>
            </a:r>
          </a:p>
        </p:txBody>
      </p:sp>
      <p:sp>
        <p:nvSpPr>
          <p:cNvPr id="41" name="Text Box 87"/>
          <p:cNvSpPr txBox="1">
            <a:spLocks noChangeArrowheads="1"/>
          </p:cNvSpPr>
          <p:nvPr/>
        </p:nvSpPr>
        <p:spPr bwMode="auto">
          <a:xfrm>
            <a:off x="2063817" y="3018434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 dirty="0">
                <a:latin typeface="Arial" charset="0"/>
              </a:rPr>
              <a:t>1938</a:t>
            </a:r>
          </a:p>
        </p:txBody>
      </p:sp>
      <p:sp>
        <p:nvSpPr>
          <p:cNvPr id="42" name="Text Box 88"/>
          <p:cNvSpPr txBox="1">
            <a:spLocks noChangeArrowheads="1"/>
          </p:cNvSpPr>
          <p:nvPr/>
        </p:nvSpPr>
        <p:spPr bwMode="auto">
          <a:xfrm>
            <a:off x="2658022" y="3511369"/>
            <a:ext cx="5822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 dirty="0">
                <a:latin typeface="Arial" charset="0"/>
              </a:rPr>
              <a:t>1944</a:t>
            </a:r>
          </a:p>
        </p:txBody>
      </p:sp>
      <p:sp>
        <p:nvSpPr>
          <p:cNvPr id="43" name="Text Box 89"/>
          <p:cNvSpPr txBox="1">
            <a:spLocks noChangeArrowheads="1"/>
          </p:cNvSpPr>
          <p:nvPr/>
        </p:nvSpPr>
        <p:spPr bwMode="auto">
          <a:xfrm>
            <a:off x="3576501" y="2857850"/>
            <a:ext cx="7617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baseline="0" dirty="0">
                <a:latin typeface="Arial" charset="0"/>
              </a:rPr>
              <a:t>1954</a:t>
            </a:r>
          </a:p>
          <a:p>
            <a:pPr algn="ctr"/>
            <a:r>
              <a:rPr lang="en-US" sz="1400" b="1" baseline="0" dirty="0">
                <a:latin typeface="Arial" charset="0"/>
              </a:rPr>
              <a:t>(Carol)</a:t>
            </a:r>
          </a:p>
        </p:txBody>
      </p:sp>
      <p:sp>
        <p:nvSpPr>
          <p:cNvPr id="44" name="Text Box 90"/>
          <p:cNvSpPr txBox="1">
            <a:spLocks noChangeArrowheads="1"/>
          </p:cNvSpPr>
          <p:nvPr/>
        </p:nvSpPr>
        <p:spPr bwMode="auto">
          <a:xfrm>
            <a:off x="3931367" y="3479405"/>
            <a:ext cx="13067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baseline="0" dirty="0">
                <a:latin typeface="Arial" charset="0"/>
              </a:rPr>
              <a:t>1960 (Donna)</a:t>
            </a:r>
          </a:p>
        </p:txBody>
      </p:sp>
      <p:sp>
        <p:nvSpPr>
          <p:cNvPr id="45" name="Text Box 91"/>
          <p:cNvSpPr txBox="1">
            <a:spLocks noChangeArrowheads="1"/>
          </p:cNvSpPr>
          <p:nvPr/>
        </p:nvSpPr>
        <p:spPr bwMode="auto">
          <a:xfrm>
            <a:off x="7140728" y="3414019"/>
            <a:ext cx="10983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baseline="0" dirty="0">
                <a:latin typeface="Arial" charset="0"/>
              </a:rPr>
              <a:t>1991 (Bob)</a:t>
            </a:r>
          </a:p>
        </p:txBody>
      </p:sp>
      <p:sp>
        <p:nvSpPr>
          <p:cNvPr id="46" name="Text Box 92"/>
          <p:cNvSpPr txBox="1">
            <a:spLocks noChangeArrowheads="1"/>
          </p:cNvSpPr>
          <p:nvPr/>
        </p:nvSpPr>
        <p:spPr bwMode="auto">
          <a:xfrm>
            <a:off x="4753260" y="5083969"/>
            <a:ext cx="6173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baseline="0" dirty="0">
                <a:solidFill>
                  <a:srgbClr val="FFFFFF"/>
                </a:solidFill>
                <a:latin typeface="Arial" charset="0"/>
              </a:rPr>
              <a:t>Year</a:t>
            </a:r>
          </a:p>
        </p:txBody>
      </p:sp>
      <p:sp>
        <p:nvSpPr>
          <p:cNvPr id="47" name="Rectangle 93"/>
          <p:cNvSpPr>
            <a:spLocks noChangeArrowheads="1"/>
          </p:cNvSpPr>
          <p:nvPr/>
        </p:nvSpPr>
        <p:spPr bwMode="auto">
          <a:xfrm>
            <a:off x="1706299" y="4581525"/>
            <a:ext cx="11113" cy="63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ectangle 94"/>
          <p:cNvSpPr>
            <a:spLocks noChangeArrowheads="1"/>
          </p:cNvSpPr>
          <p:nvPr/>
        </p:nvSpPr>
        <p:spPr bwMode="auto">
          <a:xfrm>
            <a:off x="1717412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" name="Rectangle 95"/>
          <p:cNvSpPr>
            <a:spLocks noChangeArrowheads="1"/>
          </p:cNvSpPr>
          <p:nvPr/>
        </p:nvSpPr>
        <p:spPr bwMode="auto">
          <a:xfrm>
            <a:off x="1726937" y="4525963"/>
            <a:ext cx="7937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Rectangle 96"/>
          <p:cNvSpPr>
            <a:spLocks noChangeArrowheads="1"/>
          </p:cNvSpPr>
          <p:nvPr/>
        </p:nvSpPr>
        <p:spPr bwMode="auto">
          <a:xfrm>
            <a:off x="1734874" y="4348163"/>
            <a:ext cx="12700" cy="2968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" name="Rectangle 97"/>
          <p:cNvSpPr>
            <a:spLocks noChangeArrowheads="1"/>
          </p:cNvSpPr>
          <p:nvPr/>
        </p:nvSpPr>
        <p:spPr bwMode="auto">
          <a:xfrm>
            <a:off x="1747574" y="4494213"/>
            <a:ext cx="6350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" name="Rectangle 98"/>
          <p:cNvSpPr>
            <a:spLocks noChangeArrowheads="1"/>
          </p:cNvSpPr>
          <p:nvPr/>
        </p:nvSpPr>
        <p:spPr bwMode="auto">
          <a:xfrm>
            <a:off x="1747574" y="4316413"/>
            <a:ext cx="6350" cy="3286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" name="Rectangle 99"/>
          <p:cNvSpPr>
            <a:spLocks noChangeArrowheads="1"/>
          </p:cNvSpPr>
          <p:nvPr/>
        </p:nvSpPr>
        <p:spPr bwMode="auto">
          <a:xfrm>
            <a:off x="1753924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Rectangle 100"/>
          <p:cNvSpPr>
            <a:spLocks noChangeArrowheads="1"/>
          </p:cNvSpPr>
          <p:nvPr/>
        </p:nvSpPr>
        <p:spPr bwMode="auto">
          <a:xfrm>
            <a:off x="1763449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Rectangle 101"/>
          <p:cNvSpPr>
            <a:spLocks noChangeArrowheads="1"/>
          </p:cNvSpPr>
          <p:nvPr/>
        </p:nvSpPr>
        <p:spPr bwMode="auto">
          <a:xfrm>
            <a:off x="1772974" y="4494213"/>
            <a:ext cx="7938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" name="Rectangle 102"/>
          <p:cNvSpPr>
            <a:spLocks noChangeArrowheads="1"/>
          </p:cNvSpPr>
          <p:nvPr/>
        </p:nvSpPr>
        <p:spPr bwMode="auto">
          <a:xfrm>
            <a:off x="1780912" y="4540250"/>
            <a:ext cx="12700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" name="Rectangle 103"/>
          <p:cNvSpPr>
            <a:spLocks noChangeArrowheads="1"/>
          </p:cNvSpPr>
          <p:nvPr/>
        </p:nvSpPr>
        <p:spPr bwMode="auto">
          <a:xfrm>
            <a:off x="1793612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104"/>
          <p:cNvSpPr>
            <a:spLocks noChangeArrowheads="1"/>
          </p:cNvSpPr>
          <p:nvPr/>
        </p:nvSpPr>
        <p:spPr bwMode="auto">
          <a:xfrm>
            <a:off x="1803137" y="4540250"/>
            <a:ext cx="11112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" name="Rectangle 105"/>
          <p:cNvSpPr>
            <a:spLocks noChangeArrowheads="1"/>
          </p:cNvSpPr>
          <p:nvPr/>
        </p:nvSpPr>
        <p:spPr bwMode="auto">
          <a:xfrm>
            <a:off x="1814249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Rectangle 106"/>
          <p:cNvSpPr>
            <a:spLocks noChangeArrowheads="1"/>
          </p:cNvSpPr>
          <p:nvPr/>
        </p:nvSpPr>
        <p:spPr bwMode="auto">
          <a:xfrm>
            <a:off x="1814249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Rectangle 107"/>
          <p:cNvSpPr>
            <a:spLocks noChangeArrowheads="1"/>
          </p:cNvSpPr>
          <p:nvPr/>
        </p:nvSpPr>
        <p:spPr bwMode="auto">
          <a:xfrm>
            <a:off x="1823774" y="4525963"/>
            <a:ext cx="7938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Rectangle 108"/>
          <p:cNvSpPr>
            <a:spLocks noChangeArrowheads="1"/>
          </p:cNvSpPr>
          <p:nvPr/>
        </p:nvSpPr>
        <p:spPr bwMode="auto">
          <a:xfrm>
            <a:off x="1831712" y="4525963"/>
            <a:ext cx="11112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Rectangle 109"/>
          <p:cNvSpPr>
            <a:spLocks noChangeArrowheads="1"/>
          </p:cNvSpPr>
          <p:nvPr/>
        </p:nvSpPr>
        <p:spPr bwMode="auto">
          <a:xfrm>
            <a:off x="1842824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Rectangle 110"/>
          <p:cNvSpPr>
            <a:spLocks noChangeArrowheads="1"/>
          </p:cNvSpPr>
          <p:nvPr/>
        </p:nvSpPr>
        <p:spPr bwMode="auto">
          <a:xfrm>
            <a:off x="1852349" y="4433888"/>
            <a:ext cx="9525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Rectangle 111"/>
          <p:cNvSpPr>
            <a:spLocks noChangeArrowheads="1"/>
          </p:cNvSpPr>
          <p:nvPr/>
        </p:nvSpPr>
        <p:spPr bwMode="auto">
          <a:xfrm>
            <a:off x="1877749" y="4525963"/>
            <a:ext cx="11113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Rectangle 112"/>
          <p:cNvSpPr>
            <a:spLocks noChangeArrowheads="1"/>
          </p:cNvSpPr>
          <p:nvPr/>
        </p:nvSpPr>
        <p:spPr bwMode="auto">
          <a:xfrm>
            <a:off x="1888862" y="4556125"/>
            <a:ext cx="11112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" name="Rectangle 113"/>
          <p:cNvSpPr>
            <a:spLocks noChangeArrowheads="1"/>
          </p:cNvSpPr>
          <p:nvPr/>
        </p:nvSpPr>
        <p:spPr bwMode="auto">
          <a:xfrm>
            <a:off x="1888862" y="4556125"/>
            <a:ext cx="11112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ectangle 114"/>
          <p:cNvSpPr>
            <a:spLocks noChangeArrowheads="1"/>
          </p:cNvSpPr>
          <p:nvPr/>
        </p:nvSpPr>
        <p:spPr bwMode="auto">
          <a:xfrm>
            <a:off x="1899974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" name="Rectangle 115"/>
          <p:cNvSpPr>
            <a:spLocks noChangeArrowheads="1"/>
          </p:cNvSpPr>
          <p:nvPr/>
        </p:nvSpPr>
        <p:spPr bwMode="auto">
          <a:xfrm>
            <a:off x="1909499" y="4556125"/>
            <a:ext cx="11113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" name="Rectangle 116"/>
          <p:cNvSpPr>
            <a:spLocks noChangeArrowheads="1"/>
          </p:cNvSpPr>
          <p:nvPr/>
        </p:nvSpPr>
        <p:spPr bwMode="auto">
          <a:xfrm>
            <a:off x="1920612" y="4581525"/>
            <a:ext cx="7937" cy="63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" name="Rectangle 117"/>
          <p:cNvSpPr>
            <a:spLocks noChangeArrowheads="1"/>
          </p:cNvSpPr>
          <p:nvPr/>
        </p:nvSpPr>
        <p:spPr bwMode="auto">
          <a:xfrm>
            <a:off x="1928549" y="4494213"/>
            <a:ext cx="7938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" name="Rectangle 118"/>
          <p:cNvSpPr>
            <a:spLocks noChangeArrowheads="1"/>
          </p:cNvSpPr>
          <p:nvPr/>
        </p:nvSpPr>
        <p:spPr bwMode="auto">
          <a:xfrm>
            <a:off x="1936487" y="4567238"/>
            <a:ext cx="12700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" name="Rectangle 119"/>
          <p:cNvSpPr>
            <a:spLocks noChangeArrowheads="1"/>
          </p:cNvSpPr>
          <p:nvPr/>
        </p:nvSpPr>
        <p:spPr bwMode="auto">
          <a:xfrm>
            <a:off x="1949187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Rectangle 120"/>
          <p:cNvSpPr>
            <a:spLocks noChangeArrowheads="1"/>
          </p:cNvSpPr>
          <p:nvPr/>
        </p:nvSpPr>
        <p:spPr bwMode="auto">
          <a:xfrm>
            <a:off x="1958712" y="4567238"/>
            <a:ext cx="9525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" name="Rectangle 121"/>
          <p:cNvSpPr>
            <a:spLocks noChangeArrowheads="1"/>
          </p:cNvSpPr>
          <p:nvPr/>
        </p:nvSpPr>
        <p:spPr bwMode="auto">
          <a:xfrm>
            <a:off x="1968237" y="4581525"/>
            <a:ext cx="9525" cy="63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" name="Rectangle 122"/>
          <p:cNvSpPr>
            <a:spLocks noChangeArrowheads="1"/>
          </p:cNvSpPr>
          <p:nvPr/>
        </p:nvSpPr>
        <p:spPr bwMode="auto">
          <a:xfrm>
            <a:off x="1968237" y="4567238"/>
            <a:ext cx="9525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" name="Rectangle 123"/>
          <p:cNvSpPr>
            <a:spLocks noChangeArrowheads="1"/>
          </p:cNvSpPr>
          <p:nvPr/>
        </p:nvSpPr>
        <p:spPr bwMode="auto">
          <a:xfrm>
            <a:off x="1977762" y="4567238"/>
            <a:ext cx="7937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" name="Rectangle 124"/>
          <p:cNvSpPr>
            <a:spLocks noChangeArrowheads="1"/>
          </p:cNvSpPr>
          <p:nvPr/>
        </p:nvSpPr>
        <p:spPr bwMode="auto">
          <a:xfrm>
            <a:off x="1985699" y="4567238"/>
            <a:ext cx="9525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" name="Rectangle 125"/>
          <p:cNvSpPr>
            <a:spLocks noChangeArrowheads="1"/>
          </p:cNvSpPr>
          <p:nvPr/>
        </p:nvSpPr>
        <p:spPr bwMode="auto">
          <a:xfrm>
            <a:off x="1995224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" name="Rectangle 126"/>
          <p:cNvSpPr>
            <a:spLocks noChangeArrowheads="1"/>
          </p:cNvSpPr>
          <p:nvPr/>
        </p:nvSpPr>
        <p:spPr bwMode="auto">
          <a:xfrm>
            <a:off x="2004749" y="4581525"/>
            <a:ext cx="11113" cy="63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" name="Rectangle 127"/>
          <p:cNvSpPr>
            <a:spLocks noChangeArrowheads="1"/>
          </p:cNvSpPr>
          <p:nvPr/>
        </p:nvSpPr>
        <p:spPr bwMode="auto">
          <a:xfrm>
            <a:off x="2015862" y="4567238"/>
            <a:ext cx="9525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" name="Rectangle 128"/>
          <p:cNvSpPr>
            <a:spLocks noChangeArrowheads="1"/>
          </p:cNvSpPr>
          <p:nvPr/>
        </p:nvSpPr>
        <p:spPr bwMode="auto">
          <a:xfrm>
            <a:off x="2025387" y="4508500"/>
            <a:ext cx="7937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" name="Rectangle 129"/>
          <p:cNvSpPr>
            <a:spLocks noChangeArrowheads="1"/>
          </p:cNvSpPr>
          <p:nvPr/>
        </p:nvSpPr>
        <p:spPr bwMode="auto">
          <a:xfrm>
            <a:off x="2033324" y="4556125"/>
            <a:ext cx="11113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" name="Rectangle 130"/>
          <p:cNvSpPr>
            <a:spLocks noChangeArrowheads="1"/>
          </p:cNvSpPr>
          <p:nvPr/>
        </p:nvSpPr>
        <p:spPr bwMode="auto">
          <a:xfrm>
            <a:off x="2033324" y="4421188"/>
            <a:ext cx="11113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" name="Rectangle 131"/>
          <p:cNvSpPr>
            <a:spLocks noChangeArrowheads="1"/>
          </p:cNvSpPr>
          <p:nvPr/>
        </p:nvSpPr>
        <p:spPr bwMode="auto">
          <a:xfrm>
            <a:off x="2044437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" name="Rectangle 132"/>
          <p:cNvSpPr>
            <a:spLocks noChangeArrowheads="1"/>
          </p:cNvSpPr>
          <p:nvPr/>
        </p:nvSpPr>
        <p:spPr bwMode="auto">
          <a:xfrm>
            <a:off x="2053962" y="4389438"/>
            <a:ext cx="9525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" name="Rectangle 133"/>
          <p:cNvSpPr>
            <a:spLocks noChangeArrowheads="1"/>
          </p:cNvSpPr>
          <p:nvPr/>
        </p:nvSpPr>
        <p:spPr bwMode="auto">
          <a:xfrm>
            <a:off x="2063487" y="4581525"/>
            <a:ext cx="9525" cy="63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" name="Rectangle 134"/>
          <p:cNvSpPr>
            <a:spLocks noChangeArrowheads="1"/>
          </p:cNvSpPr>
          <p:nvPr/>
        </p:nvSpPr>
        <p:spPr bwMode="auto">
          <a:xfrm>
            <a:off x="2073012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" name="Rectangle 135"/>
          <p:cNvSpPr>
            <a:spLocks noChangeArrowheads="1"/>
          </p:cNvSpPr>
          <p:nvPr/>
        </p:nvSpPr>
        <p:spPr bwMode="auto">
          <a:xfrm>
            <a:off x="2082537" y="4494213"/>
            <a:ext cx="11112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" name="Rectangle 136"/>
          <p:cNvSpPr>
            <a:spLocks noChangeArrowheads="1"/>
          </p:cNvSpPr>
          <p:nvPr/>
        </p:nvSpPr>
        <p:spPr bwMode="auto">
          <a:xfrm>
            <a:off x="2093649" y="4556125"/>
            <a:ext cx="7938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" name="Rectangle 137"/>
          <p:cNvSpPr>
            <a:spLocks noChangeArrowheads="1"/>
          </p:cNvSpPr>
          <p:nvPr/>
        </p:nvSpPr>
        <p:spPr bwMode="auto">
          <a:xfrm>
            <a:off x="2101587" y="4556125"/>
            <a:ext cx="11112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" name="Rectangle 138"/>
          <p:cNvSpPr>
            <a:spLocks noChangeArrowheads="1"/>
          </p:cNvSpPr>
          <p:nvPr/>
        </p:nvSpPr>
        <p:spPr bwMode="auto">
          <a:xfrm>
            <a:off x="2112699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" name="Rectangle 139"/>
          <p:cNvSpPr>
            <a:spLocks noChangeArrowheads="1"/>
          </p:cNvSpPr>
          <p:nvPr/>
        </p:nvSpPr>
        <p:spPr bwMode="auto">
          <a:xfrm>
            <a:off x="2112699" y="4556125"/>
            <a:ext cx="9525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" name="Rectangle 140"/>
          <p:cNvSpPr>
            <a:spLocks noChangeArrowheads="1"/>
          </p:cNvSpPr>
          <p:nvPr/>
        </p:nvSpPr>
        <p:spPr bwMode="auto">
          <a:xfrm>
            <a:off x="2122224" y="4556125"/>
            <a:ext cx="7938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" name="Rectangle 141"/>
          <p:cNvSpPr>
            <a:spLocks noChangeArrowheads="1"/>
          </p:cNvSpPr>
          <p:nvPr/>
        </p:nvSpPr>
        <p:spPr bwMode="auto">
          <a:xfrm>
            <a:off x="2130162" y="4421188"/>
            <a:ext cx="11112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" name="Rectangle 142"/>
          <p:cNvSpPr>
            <a:spLocks noChangeArrowheads="1"/>
          </p:cNvSpPr>
          <p:nvPr/>
        </p:nvSpPr>
        <p:spPr bwMode="auto">
          <a:xfrm>
            <a:off x="2141274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" name="Rectangle 143"/>
          <p:cNvSpPr>
            <a:spLocks noChangeArrowheads="1"/>
          </p:cNvSpPr>
          <p:nvPr/>
        </p:nvSpPr>
        <p:spPr bwMode="auto">
          <a:xfrm>
            <a:off x="2150799" y="4556125"/>
            <a:ext cx="9525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" name="Rectangle 144"/>
          <p:cNvSpPr>
            <a:spLocks noChangeArrowheads="1"/>
          </p:cNvSpPr>
          <p:nvPr/>
        </p:nvSpPr>
        <p:spPr bwMode="auto">
          <a:xfrm>
            <a:off x="2160324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" name="Rectangle 145"/>
          <p:cNvSpPr>
            <a:spLocks noChangeArrowheads="1"/>
          </p:cNvSpPr>
          <p:nvPr/>
        </p:nvSpPr>
        <p:spPr bwMode="auto">
          <a:xfrm>
            <a:off x="2169849" y="4421188"/>
            <a:ext cx="9525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0" name="Rectangle 146"/>
          <p:cNvSpPr>
            <a:spLocks noChangeArrowheads="1"/>
          </p:cNvSpPr>
          <p:nvPr/>
        </p:nvSpPr>
        <p:spPr bwMode="auto">
          <a:xfrm>
            <a:off x="2179374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" name="Rectangle 147"/>
          <p:cNvSpPr>
            <a:spLocks noChangeArrowheads="1"/>
          </p:cNvSpPr>
          <p:nvPr/>
        </p:nvSpPr>
        <p:spPr bwMode="auto">
          <a:xfrm>
            <a:off x="2188899" y="4567238"/>
            <a:ext cx="9525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" name="Rectangle 148"/>
          <p:cNvSpPr>
            <a:spLocks noChangeArrowheads="1"/>
          </p:cNvSpPr>
          <p:nvPr/>
        </p:nvSpPr>
        <p:spPr bwMode="auto">
          <a:xfrm>
            <a:off x="2188899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" name="Rectangle 149"/>
          <p:cNvSpPr>
            <a:spLocks noChangeArrowheads="1"/>
          </p:cNvSpPr>
          <p:nvPr/>
        </p:nvSpPr>
        <p:spPr bwMode="auto">
          <a:xfrm>
            <a:off x="2198424" y="4525963"/>
            <a:ext cx="11113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" name="Rectangle 150"/>
          <p:cNvSpPr>
            <a:spLocks noChangeArrowheads="1"/>
          </p:cNvSpPr>
          <p:nvPr/>
        </p:nvSpPr>
        <p:spPr bwMode="auto">
          <a:xfrm>
            <a:off x="2257162" y="4389438"/>
            <a:ext cx="9525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" name="Rectangle 151"/>
          <p:cNvSpPr>
            <a:spLocks noChangeArrowheads="1"/>
          </p:cNvSpPr>
          <p:nvPr/>
        </p:nvSpPr>
        <p:spPr bwMode="auto">
          <a:xfrm>
            <a:off x="2266687" y="4567238"/>
            <a:ext cx="7937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" name="Rectangle 152"/>
          <p:cNvSpPr>
            <a:spLocks noChangeArrowheads="1"/>
          </p:cNvSpPr>
          <p:nvPr/>
        </p:nvSpPr>
        <p:spPr bwMode="auto">
          <a:xfrm>
            <a:off x="2274624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" name="Rectangle 153"/>
          <p:cNvSpPr>
            <a:spLocks noChangeArrowheads="1"/>
          </p:cNvSpPr>
          <p:nvPr/>
        </p:nvSpPr>
        <p:spPr bwMode="auto">
          <a:xfrm>
            <a:off x="2284149" y="4556125"/>
            <a:ext cx="11113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8" name="Rectangle 154"/>
          <p:cNvSpPr>
            <a:spLocks noChangeArrowheads="1"/>
          </p:cNvSpPr>
          <p:nvPr/>
        </p:nvSpPr>
        <p:spPr bwMode="auto">
          <a:xfrm>
            <a:off x="2295262" y="4508500"/>
            <a:ext cx="12700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" name="Rectangle 155"/>
          <p:cNvSpPr>
            <a:spLocks noChangeArrowheads="1"/>
          </p:cNvSpPr>
          <p:nvPr/>
        </p:nvSpPr>
        <p:spPr bwMode="auto">
          <a:xfrm>
            <a:off x="2307962" y="4540250"/>
            <a:ext cx="7937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" name="Rectangle 156"/>
          <p:cNvSpPr>
            <a:spLocks noChangeArrowheads="1"/>
          </p:cNvSpPr>
          <p:nvPr/>
        </p:nvSpPr>
        <p:spPr bwMode="auto">
          <a:xfrm>
            <a:off x="2315899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1" name="Rectangle 157"/>
          <p:cNvSpPr>
            <a:spLocks noChangeArrowheads="1"/>
          </p:cNvSpPr>
          <p:nvPr/>
        </p:nvSpPr>
        <p:spPr bwMode="auto">
          <a:xfrm>
            <a:off x="2325424" y="4567238"/>
            <a:ext cx="7938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" name="Rectangle 158"/>
          <p:cNvSpPr>
            <a:spLocks noChangeArrowheads="1"/>
          </p:cNvSpPr>
          <p:nvPr/>
        </p:nvSpPr>
        <p:spPr bwMode="auto">
          <a:xfrm>
            <a:off x="2333362" y="4508500"/>
            <a:ext cx="11112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3" name="Rectangle 159"/>
          <p:cNvSpPr>
            <a:spLocks noChangeArrowheads="1"/>
          </p:cNvSpPr>
          <p:nvPr/>
        </p:nvSpPr>
        <p:spPr bwMode="auto">
          <a:xfrm>
            <a:off x="2344474" y="4508500"/>
            <a:ext cx="11113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4" name="Rectangle 160"/>
          <p:cNvSpPr>
            <a:spLocks noChangeArrowheads="1"/>
          </p:cNvSpPr>
          <p:nvPr/>
        </p:nvSpPr>
        <p:spPr bwMode="auto">
          <a:xfrm>
            <a:off x="2355587" y="4467225"/>
            <a:ext cx="7937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5" name="Rectangle 161"/>
          <p:cNvSpPr>
            <a:spLocks noChangeArrowheads="1"/>
          </p:cNvSpPr>
          <p:nvPr/>
        </p:nvSpPr>
        <p:spPr bwMode="auto">
          <a:xfrm>
            <a:off x="2363524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6" name="Rectangle 162"/>
          <p:cNvSpPr>
            <a:spLocks noChangeArrowheads="1"/>
          </p:cNvSpPr>
          <p:nvPr/>
        </p:nvSpPr>
        <p:spPr bwMode="auto">
          <a:xfrm>
            <a:off x="2373049" y="4508500"/>
            <a:ext cx="7938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7" name="Rectangle 163"/>
          <p:cNvSpPr>
            <a:spLocks noChangeArrowheads="1"/>
          </p:cNvSpPr>
          <p:nvPr/>
        </p:nvSpPr>
        <p:spPr bwMode="auto">
          <a:xfrm>
            <a:off x="2380987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8" name="Rectangle 164"/>
          <p:cNvSpPr>
            <a:spLocks noChangeArrowheads="1"/>
          </p:cNvSpPr>
          <p:nvPr/>
        </p:nvSpPr>
        <p:spPr bwMode="auto">
          <a:xfrm>
            <a:off x="2390512" y="4408488"/>
            <a:ext cx="11112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9" name="Rectangle 165"/>
          <p:cNvSpPr>
            <a:spLocks noChangeArrowheads="1"/>
          </p:cNvSpPr>
          <p:nvPr/>
        </p:nvSpPr>
        <p:spPr bwMode="auto">
          <a:xfrm>
            <a:off x="2401624" y="4567238"/>
            <a:ext cx="9525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" name="Rectangle 166"/>
          <p:cNvSpPr>
            <a:spLocks noChangeArrowheads="1"/>
          </p:cNvSpPr>
          <p:nvPr/>
        </p:nvSpPr>
        <p:spPr bwMode="auto">
          <a:xfrm>
            <a:off x="2411149" y="4556125"/>
            <a:ext cx="9525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" name="Rectangle 167"/>
          <p:cNvSpPr>
            <a:spLocks noChangeArrowheads="1"/>
          </p:cNvSpPr>
          <p:nvPr/>
        </p:nvSpPr>
        <p:spPr bwMode="auto">
          <a:xfrm>
            <a:off x="2411149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" name="Rectangle 168"/>
          <p:cNvSpPr>
            <a:spLocks noChangeArrowheads="1"/>
          </p:cNvSpPr>
          <p:nvPr/>
        </p:nvSpPr>
        <p:spPr bwMode="auto">
          <a:xfrm>
            <a:off x="2420674" y="4525963"/>
            <a:ext cx="11113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" name="Rectangle 169"/>
          <p:cNvSpPr>
            <a:spLocks noChangeArrowheads="1"/>
          </p:cNvSpPr>
          <p:nvPr/>
        </p:nvSpPr>
        <p:spPr bwMode="auto">
          <a:xfrm>
            <a:off x="2431787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4" name="Rectangle 170"/>
          <p:cNvSpPr>
            <a:spLocks noChangeArrowheads="1"/>
          </p:cNvSpPr>
          <p:nvPr/>
        </p:nvSpPr>
        <p:spPr bwMode="auto">
          <a:xfrm>
            <a:off x="2441312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5" name="Rectangle 171"/>
          <p:cNvSpPr>
            <a:spLocks noChangeArrowheads="1"/>
          </p:cNvSpPr>
          <p:nvPr/>
        </p:nvSpPr>
        <p:spPr bwMode="auto">
          <a:xfrm>
            <a:off x="2450837" y="4483100"/>
            <a:ext cx="7937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" name="Rectangle 172"/>
          <p:cNvSpPr>
            <a:spLocks noChangeArrowheads="1"/>
          </p:cNvSpPr>
          <p:nvPr/>
        </p:nvSpPr>
        <p:spPr bwMode="auto">
          <a:xfrm>
            <a:off x="2458774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7" name="Rectangle 173"/>
          <p:cNvSpPr>
            <a:spLocks noChangeArrowheads="1"/>
          </p:cNvSpPr>
          <p:nvPr/>
        </p:nvSpPr>
        <p:spPr bwMode="auto">
          <a:xfrm>
            <a:off x="2468299" y="4494213"/>
            <a:ext cx="11113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" name="Rectangle 174"/>
          <p:cNvSpPr>
            <a:spLocks noChangeArrowheads="1"/>
          </p:cNvSpPr>
          <p:nvPr/>
        </p:nvSpPr>
        <p:spPr bwMode="auto">
          <a:xfrm>
            <a:off x="2479412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9" name="Rectangle 175"/>
          <p:cNvSpPr>
            <a:spLocks noChangeArrowheads="1"/>
          </p:cNvSpPr>
          <p:nvPr/>
        </p:nvSpPr>
        <p:spPr bwMode="auto">
          <a:xfrm>
            <a:off x="2479412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0" name="Rectangle 176"/>
          <p:cNvSpPr>
            <a:spLocks noChangeArrowheads="1"/>
          </p:cNvSpPr>
          <p:nvPr/>
        </p:nvSpPr>
        <p:spPr bwMode="auto">
          <a:xfrm>
            <a:off x="2488937" y="4421188"/>
            <a:ext cx="7937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1" name="Rectangle 177"/>
          <p:cNvSpPr>
            <a:spLocks noChangeArrowheads="1"/>
          </p:cNvSpPr>
          <p:nvPr/>
        </p:nvSpPr>
        <p:spPr bwMode="auto">
          <a:xfrm>
            <a:off x="2496874" y="4494213"/>
            <a:ext cx="11113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" name="Rectangle 178"/>
          <p:cNvSpPr>
            <a:spLocks noChangeArrowheads="1"/>
          </p:cNvSpPr>
          <p:nvPr/>
        </p:nvSpPr>
        <p:spPr bwMode="auto">
          <a:xfrm>
            <a:off x="2507987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" name="Rectangle 179"/>
          <p:cNvSpPr>
            <a:spLocks noChangeArrowheads="1"/>
          </p:cNvSpPr>
          <p:nvPr/>
        </p:nvSpPr>
        <p:spPr bwMode="auto">
          <a:xfrm>
            <a:off x="2517512" y="4567238"/>
            <a:ext cx="9525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" name="Rectangle 180"/>
          <p:cNvSpPr>
            <a:spLocks noChangeArrowheads="1"/>
          </p:cNvSpPr>
          <p:nvPr/>
        </p:nvSpPr>
        <p:spPr bwMode="auto">
          <a:xfrm>
            <a:off x="2527037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5" name="Rectangle 181"/>
          <p:cNvSpPr>
            <a:spLocks noChangeArrowheads="1"/>
          </p:cNvSpPr>
          <p:nvPr/>
        </p:nvSpPr>
        <p:spPr bwMode="auto">
          <a:xfrm>
            <a:off x="2536562" y="4483100"/>
            <a:ext cx="7937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" name="Rectangle 182"/>
          <p:cNvSpPr>
            <a:spLocks noChangeArrowheads="1"/>
          </p:cNvSpPr>
          <p:nvPr/>
        </p:nvSpPr>
        <p:spPr bwMode="auto">
          <a:xfrm>
            <a:off x="2544499" y="4449763"/>
            <a:ext cx="14288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" name="Rectangle 183"/>
          <p:cNvSpPr>
            <a:spLocks noChangeArrowheads="1"/>
          </p:cNvSpPr>
          <p:nvPr/>
        </p:nvSpPr>
        <p:spPr bwMode="auto">
          <a:xfrm>
            <a:off x="2558787" y="4408488"/>
            <a:ext cx="6350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" name="Rectangle 184"/>
          <p:cNvSpPr>
            <a:spLocks noChangeArrowheads="1"/>
          </p:cNvSpPr>
          <p:nvPr/>
        </p:nvSpPr>
        <p:spPr bwMode="auto">
          <a:xfrm>
            <a:off x="2558787" y="4421188"/>
            <a:ext cx="6350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" name="Rectangle 185"/>
          <p:cNvSpPr>
            <a:spLocks noChangeArrowheads="1"/>
          </p:cNvSpPr>
          <p:nvPr/>
        </p:nvSpPr>
        <p:spPr bwMode="auto">
          <a:xfrm>
            <a:off x="2565137" y="4421188"/>
            <a:ext cx="9525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0" name="Rectangle 186"/>
          <p:cNvSpPr>
            <a:spLocks noChangeArrowheads="1"/>
          </p:cNvSpPr>
          <p:nvPr/>
        </p:nvSpPr>
        <p:spPr bwMode="auto">
          <a:xfrm>
            <a:off x="2574662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1" name="Rectangle 187"/>
          <p:cNvSpPr>
            <a:spLocks noChangeArrowheads="1"/>
          </p:cNvSpPr>
          <p:nvPr/>
        </p:nvSpPr>
        <p:spPr bwMode="auto">
          <a:xfrm>
            <a:off x="2584187" y="4467225"/>
            <a:ext cx="7937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2" name="Rectangle 188"/>
          <p:cNvSpPr>
            <a:spLocks noChangeArrowheads="1"/>
          </p:cNvSpPr>
          <p:nvPr/>
        </p:nvSpPr>
        <p:spPr bwMode="auto">
          <a:xfrm>
            <a:off x="2592124" y="4567238"/>
            <a:ext cx="14288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" name="Rectangle 189"/>
          <p:cNvSpPr>
            <a:spLocks noChangeArrowheads="1"/>
          </p:cNvSpPr>
          <p:nvPr/>
        </p:nvSpPr>
        <p:spPr bwMode="auto">
          <a:xfrm>
            <a:off x="2606412" y="4467225"/>
            <a:ext cx="7937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4" name="Rectangle 190"/>
          <p:cNvSpPr>
            <a:spLocks noChangeArrowheads="1"/>
          </p:cNvSpPr>
          <p:nvPr/>
        </p:nvSpPr>
        <p:spPr bwMode="auto">
          <a:xfrm>
            <a:off x="2614349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5" name="Rectangle 191"/>
          <p:cNvSpPr>
            <a:spLocks noChangeArrowheads="1"/>
          </p:cNvSpPr>
          <p:nvPr/>
        </p:nvSpPr>
        <p:spPr bwMode="auto">
          <a:xfrm>
            <a:off x="2623874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6" name="Rectangle 192"/>
          <p:cNvSpPr>
            <a:spLocks noChangeArrowheads="1"/>
          </p:cNvSpPr>
          <p:nvPr/>
        </p:nvSpPr>
        <p:spPr bwMode="auto">
          <a:xfrm>
            <a:off x="2633399" y="4508500"/>
            <a:ext cx="7938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7" name="Rectangle 193"/>
          <p:cNvSpPr>
            <a:spLocks noChangeArrowheads="1"/>
          </p:cNvSpPr>
          <p:nvPr/>
        </p:nvSpPr>
        <p:spPr bwMode="auto">
          <a:xfrm>
            <a:off x="2633399" y="4525963"/>
            <a:ext cx="7938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8" name="Rectangle 194"/>
          <p:cNvSpPr>
            <a:spLocks noChangeArrowheads="1"/>
          </p:cNvSpPr>
          <p:nvPr/>
        </p:nvSpPr>
        <p:spPr bwMode="auto">
          <a:xfrm>
            <a:off x="2641337" y="4467225"/>
            <a:ext cx="12700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9" name="Rectangle 195"/>
          <p:cNvSpPr>
            <a:spLocks noChangeArrowheads="1"/>
          </p:cNvSpPr>
          <p:nvPr/>
        </p:nvSpPr>
        <p:spPr bwMode="auto">
          <a:xfrm>
            <a:off x="2654037" y="4525963"/>
            <a:ext cx="7937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" name="Rectangle 196"/>
          <p:cNvSpPr>
            <a:spLocks noChangeArrowheads="1"/>
          </p:cNvSpPr>
          <p:nvPr/>
        </p:nvSpPr>
        <p:spPr bwMode="auto">
          <a:xfrm>
            <a:off x="2661974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" name="Rectangle 197"/>
          <p:cNvSpPr>
            <a:spLocks noChangeArrowheads="1"/>
          </p:cNvSpPr>
          <p:nvPr/>
        </p:nvSpPr>
        <p:spPr bwMode="auto">
          <a:xfrm>
            <a:off x="2671499" y="4421188"/>
            <a:ext cx="9525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2" name="Rectangle 198"/>
          <p:cNvSpPr>
            <a:spLocks noChangeArrowheads="1"/>
          </p:cNvSpPr>
          <p:nvPr/>
        </p:nvSpPr>
        <p:spPr bwMode="auto">
          <a:xfrm>
            <a:off x="2681024" y="4508500"/>
            <a:ext cx="7938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" name="Rectangle 199"/>
          <p:cNvSpPr>
            <a:spLocks noChangeArrowheads="1"/>
          </p:cNvSpPr>
          <p:nvPr/>
        </p:nvSpPr>
        <p:spPr bwMode="auto">
          <a:xfrm>
            <a:off x="2688962" y="4316413"/>
            <a:ext cx="11112" cy="3286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" name="Rectangle 200"/>
          <p:cNvSpPr>
            <a:spLocks noChangeArrowheads="1"/>
          </p:cNvSpPr>
          <p:nvPr/>
        </p:nvSpPr>
        <p:spPr bwMode="auto">
          <a:xfrm>
            <a:off x="2700074" y="4508500"/>
            <a:ext cx="11113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5" name="Rectangle 201"/>
          <p:cNvSpPr>
            <a:spLocks noChangeArrowheads="1"/>
          </p:cNvSpPr>
          <p:nvPr/>
        </p:nvSpPr>
        <p:spPr bwMode="auto">
          <a:xfrm>
            <a:off x="2700074" y="4525963"/>
            <a:ext cx="11113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" name="Rectangle 202"/>
          <p:cNvSpPr>
            <a:spLocks noChangeArrowheads="1"/>
          </p:cNvSpPr>
          <p:nvPr/>
        </p:nvSpPr>
        <p:spPr bwMode="auto">
          <a:xfrm>
            <a:off x="2711187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7" name="Rectangle 203"/>
          <p:cNvSpPr>
            <a:spLocks noChangeArrowheads="1"/>
          </p:cNvSpPr>
          <p:nvPr/>
        </p:nvSpPr>
        <p:spPr bwMode="auto">
          <a:xfrm>
            <a:off x="2720712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8" name="Rectangle 204"/>
          <p:cNvSpPr>
            <a:spLocks noChangeArrowheads="1"/>
          </p:cNvSpPr>
          <p:nvPr/>
        </p:nvSpPr>
        <p:spPr bwMode="auto">
          <a:xfrm>
            <a:off x="2730237" y="4525963"/>
            <a:ext cx="7937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" name="Rectangle 205"/>
          <p:cNvSpPr>
            <a:spLocks noChangeArrowheads="1"/>
          </p:cNvSpPr>
          <p:nvPr/>
        </p:nvSpPr>
        <p:spPr bwMode="auto">
          <a:xfrm>
            <a:off x="2738174" y="4525963"/>
            <a:ext cx="11113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0" name="Rectangle 206"/>
          <p:cNvSpPr>
            <a:spLocks noChangeArrowheads="1"/>
          </p:cNvSpPr>
          <p:nvPr/>
        </p:nvSpPr>
        <p:spPr bwMode="auto">
          <a:xfrm>
            <a:off x="2749287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1" name="Rectangle 207"/>
          <p:cNvSpPr>
            <a:spLocks noChangeArrowheads="1"/>
          </p:cNvSpPr>
          <p:nvPr/>
        </p:nvSpPr>
        <p:spPr bwMode="auto">
          <a:xfrm>
            <a:off x="2758812" y="4433888"/>
            <a:ext cx="9525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2" name="Rectangle 208"/>
          <p:cNvSpPr>
            <a:spLocks noChangeArrowheads="1"/>
          </p:cNvSpPr>
          <p:nvPr/>
        </p:nvSpPr>
        <p:spPr bwMode="auto">
          <a:xfrm>
            <a:off x="2768337" y="4276725"/>
            <a:ext cx="9525" cy="368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" name="Rectangle 209"/>
          <p:cNvSpPr>
            <a:spLocks noChangeArrowheads="1"/>
          </p:cNvSpPr>
          <p:nvPr/>
        </p:nvSpPr>
        <p:spPr bwMode="auto">
          <a:xfrm>
            <a:off x="2777862" y="4508500"/>
            <a:ext cx="7937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" name="Rectangle 210"/>
          <p:cNvSpPr>
            <a:spLocks noChangeArrowheads="1"/>
          </p:cNvSpPr>
          <p:nvPr/>
        </p:nvSpPr>
        <p:spPr bwMode="auto">
          <a:xfrm>
            <a:off x="2777862" y="4508500"/>
            <a:ext cx="7937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" name="Rectangle 211"/>
          <p:cNvSpPr>
            <a:spLocks noChangeArrowheads="1"/>
          </p:cNvSpPr>
          <p:nvPr/>
        </p:nvSpPr>
        <p:spPr bwMode="auto">
          <a:xfrm>
            <a:off x="2785799" y="4376738"/>
            <a:ext cx="9525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" name="Rectangle 212"/>
          <p:cNvSpPr>
            <a:spLocks noChangeArrowheads="1"/>
          </p:cNvSpPr>
          <p:nvPr/>
        </p:nvSpPr>
        <p:spPr bwMode="auto">
          <a:xfrm>
            <a:off x="2795324" y="4494213"/>
            <a:ext cx="11113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" name="Rectangle 213"/>
          <p:cNvSpPr>
            <a:spLocks noChangeArrowheads="1"/>
          </p:cNvSpPr>
          <p:nvPr/>
        </p:nvSpPr>
        <p:spPr bwMode="auto">
          <a:xfrm>
            <a:off x="2806437" y="4494213"/>
            <a:ext cx="11112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" name="Rectangle 214"/>
          <p:cNvSpPr>
            <a:spLocks noChangeArrowheads="1"/>
          </p:cNvSpPr>
          <p:nvPr/>
        </p:nvSpPr>
        <p:spPr bwMode="auto">
          <a:xfrm>
            <a:off x="2817549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" name="Rectangle 215"/>
          <p:cNvSpPr>
            <a:spLocks noChangeArrowheads="1"/>
          </p:cNvSpPr>
          <p:nvPr/>
        </p:nvSpPr>
        <p:spPr bwMode="auto">
          <a:xfrm>
            <a:off x="2827074" y="4483100"/>
            <a:ext cx="7938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0" name="Rectangle 216"/>
          <p:cNvSpPr>
            <a:spLocks noChangeArrowheads="1"/>
          </p:cNvSpPr>
          <p:nvPr/>
        </p:nvSpPr>
        <p:spPr bwMode="auto">
          <a:xfrm>
            <a:off x="2835012" y="4449763"/>
            <a:ext cx="11112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1" name="Rectangle 217"/>
          <p:cNvSpPr>
            <a:spLocks noChangeArrowheads="1"/>
          </p:cNvSpPr>
          <p:nvPr/>
        </p:nvSpPr>
        <p:spPr bwMode="auto">
          <a:xfrm>
            <a:off x="2846124" y="4483100"/>
            <a:ext cx="7938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2" name="Rectangle 218"/>
          <p:cNvSpPr>
            <a:spLocks noChangeArrowheads="1"/>
          </p:cNvSpPr>
          <p:nvPr/>
        </p:nvSpPr>
        <p:spPr bwMode="auto">
          <a:xfrm>
            <a:off x="2854062" y="4433888"/>
            <a:ext cx="11112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" name="Rectangle 219"/>
          <p:cNvSpPr>
            <a:spLocks noChangeArrowheads="1"/>
          </p:cNvSpPr>
          <p:nvPr/>
        </p:nvSpPr>
        <p:spPr bwMode="auto">
          <a:xfrm>
            <a:off x="2854062" y="4467225"/>
            <a:ext cx="11112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" name="Rectangle 220"/>
          <p:cNvSpPr>
            <a:spLocks noChangeArrowheads="1"/>
          </p:cNvSpPr>
          <p:nvPr/>
        </p:nvSpPr>
        <p:spPr bwMode="auto">
          <a:xfrm>
            <a:off x="2865174" y="4408488"/>
            <a:ext cx="9525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5" name="Rectangle 221"/>
          <p:cNvSpPr>
            <a:spLocks noChangeArrowheads="1"/>
          </p:cNvSpPr>
          <p:nvPr/>
        </p:nvSpPr>
        <p:spPr bwMode="auto">
          <a:xfrm>
            <a:off x="2874699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6" name="Rectangle 222"/>
          <p:cNvSpPr>
            <a:spLocks noChangeArrowheads="1"/>
          </p:cNvSpPr>
          <p:nvPr/>
        </p:nvSpPr>
        <p:spPr bwMode="auto">
          <a:xfrm>
            <a:off x="2884224" y="4421188"/>
            <a:ext cx="7938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7" name="Rectangle 223"/>
          <p:cNvSpPr>
            <a:spLocks noChangeArrowheads="1"/>
          </p:cNvSpPr>
          <p:nvPr/>
        </p:nvSpPr>
        <p:spPr bwMode="auto">
          <a:xfrm>
            <a:off x="2892162" y="4540250"/>
            <a:ext cx="12700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8" name="Rectangle 224"/>
          <p:cNvSpPr>
            <a:spLocks noChangeArrowheads="1"/>
          </p:cNvSpPr>
          <p:nvPr/>
        </p:nvSpPr>
        <p:spPr bwMode="auto">
          <a:xfrm>
            <a:off x="2904862" y="4483100"/>
            <a:ext cx="7937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9" name="Rectangle 225"/>
          <p:cNvSpPr>
            <a:spLocks noChangeArrowheads="1"/>
          </p:cNvSpPr>
          <p:nvPr/>
        </p:nvSpPr>
        <p:spPr bwMode="auto">
          <a:xfrm>
            <a:off x="2912799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" name="Rectangle 226"/>
          <p:cNvSpPr>
            <a:spLocks noChangeArrowheads="1"/>
          </p:cNvSpPr>
          <p:nvPr/>
        </p:nvSpPr>
        <p:spPr bwMode="auto">
          <a:xfrm>
            <a:off x="2922324" y="4467225"/>
            <a:ext cx="11113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1" name="Rectangle 227"/>
          <p:cNvSpPr>
            <a:spLocks noChangeArrowheads="1"/>
          </p:cNvSpPr>
          <p:nvPr/>
        </p:nvSpPr>
        <p:spPr bwMode="auto">
          <a:xfrm>
            <a:off x="2922324" y="4525963"/>
            <a:ext cx="11113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" name="Rectangle 228"/>
          <p:cNvSpPr>
            <a:spLocks noChangeArrowheads="1"/>
          </p:cNvSpPr>
          <p:nvPr/>
        </p:nvSpPr>
        <p:spPr bwMode="auto">
          <a:xfrm>
            <a:off x="2933437" y="4483100"/>
            <a:ext cx="7937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" name="Rectangle 229"/>
          <p:cNvSpPr>
            <a:spLocks noChangeArrowheads="1"/>
          </p:cNvSpPr>
          <p:nvPr/>
        </p:nvSpPr>
        <p:spPr bwMode="auto">
          <a:xfrm>
            <a:off x="2952487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" name="Rectangle 230"/>
          <p:cNvSpPr>
            <a:spLocks noChangeArrowheads="1"/>
          </p:cNvSpPr>
          <p:nvPr/>
        </p:nvSpPr>
        <p:spPr bwMode="auto">
          <a:xfrm>
            <a:off x="2962012" y="4216400"/>
            <a:ext cx="7937" cy="4286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5" name="Rectangle 231"/>
          <p:cNvSpPr>
            <a:spLocks noChangeArrowheads="1"/>
          </p:cNvSpPr>
          <p:nvPr/>
        </p:nvSpPr>
        <p:spPr bwMode="auto">
          <a:xfrm>
            <a:off x="2969949" y="4360863"/>
            <a:ext cx="9525" cy="2841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6" name="Rectangle 232"/>
          <p:cNvSpPr>
            <a:spLocks noChangeArrowheads="1"/>
          </p:cNvSpPr>
          <p:nvPr/>
        </p:nvSpPr>
        <p:spPr bwMode="auto">
          <a:xfrm>
            <a:off x="2979474" y="4421188"/>
            <a:ext cx="7938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7" name="Rectangle 233"/>
          <p:cNvSpPr>
            <a:spLocks noChangeArrowheads="1"/>
          </p:cNvSpPr>
          <p:nvPr/>
        </p:nvSpPr>
        <p:spPr bwMode="auto">
          <a:xfrm>
            <a:off x="3000112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8" name="Rectangle 234"/>
          <p:cNvSpPr>
            <a:spLocks noChangeArrowheads="1"/>
          </p:cNvSpPr>
          <p:nvPr/>
        </p:nvSpPr>
        <p:spPr bwMode="auto">
          <a:xfrm>
            <a:off x="3000112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" name="Rectangle 235"/>
          <p:cNvSpPr>
            <a:spLocks noChangeArrowheads="1"/>
          </p:cNvSpPr>
          <p:nvPr/>
        </p:nvSpPr>
        <p:spPr bwMode="auto">
          <a:xfrm>
            <a:off x="3009637" y="4421188"/>
            <a:ext cx="11112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0" name="Rectangle 236"/>
          <p:cNvSpPr>
            <a:spLocks noChangeArrowheads="1"/>
          </p:cNvSpPr>
          <p:nvPr/>
        </p:nvSpPr>
        <p:spPr bwMode="auto">
          <a:xfrm>
            <a:off x="3020749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1" name="Rectangle 237"/>
          <p:cNvSpPr>
            <a:spLocks noChangeArrowheads="1"/>
          </p:cNvSpPr>
          <p:nvPr/>
        </p:nvSpPr>
        <p:spPr bwMode="auto">
          <a:xfrm>
            <a:off x="3030274" y="4540250"/>
            <a:ext cx="6350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2" name="Rectangle 238"/>
          <p:cNvSpPr>
            <a:spLocks noChangeArrowheads="1"/>
          </p:cNvSpPr>
          <p:nvPr/>
        </p:nvSpPr>
        <p:spPr bwMode="auto">
          <a:xfrm>
            <a:off x="3036624" y="4525963"/>
            <a:ext cx="11113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3" name="Rectangle 239"/>
          <p:cNvSpPr>
            <a:spLocks noChangeArrowheads="1"/>
          </p:cNvSpPr>
          <p:nvPr/>
        </p:nvSpPr>
        <p:spPr bwMode="auto">
          <a:xfrm>
            <a:off x="3047737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" name="Rectangle 240"/>
          <p:cNvSpPr>
            <a:spLocks noChangeArrowheads="1"/>
          </p:cNvSpPr>
          <p:nvPr/>
        </p:nvSpPr>
        <p:spPr bwMode="auto">
          <a:xfrm>
            <a:off x="3057262" y="4467225"/>
            <a:ext cx="11112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" name="Rectangle 241"/>
          <p:cNvSpPr>
            <a:spLocks noChangeArrowheads="1"/>
          </p:cNvSpPr>
          <p:nvPr/>
        </p:nvSpPr>
        <p:spPr bwMode="auto">
          <a:xfrm>
            <a:off x="3068374" y="4316413"/>
            <a:ext cx="11113" cy="3286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6" name="Rectangle 242"/>
          <p:cNvSpPr>
            <a:spLocks noChangeArrowheads="1"/>
          </p:cNvSpPr>
          <p:nvPr/>
        </p:nvSpPr>
        <p:spPr bwMode="auto">
          <a:xfrm>
            <a:off x="3068374" y="4348163"/>
            <a:ext cx="11113" cy="2968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7" name="Rectangle 243"/>
          <p:cNvSpPr>
            <a:spLocks noChangeArrowheads="1"/>
          </p:cNvSpPr>
          <p:nvPr/>
        </p:nvSpPr>
        <p:spPr bwMode="auto">
          <a:xfrm>
            <a:off x="3079487" y="4421188"/>
            <a:ext cx="4762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8" name="Rectangle 244"/>
          <p:cNvSpPr>
            <a:spLocks noChangeArrowheads="1"/>
          </p:cNvSpPr>
          <p:nvPr/>
        </p:nvSpPr>
        <p:spPr bwMode="auto">
          <a:xfrm>
            <a:off x="3084249" y="4494213"/>
            <a:ext cx="11113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9" name="Rectangle 245"/>
          <p:cNvSpPr>
            <a:spLocks noChangeArrowheads="1"/>
          </p:cNvSpPr>
          <p:nvPr/>
        </p:nvSpPr>
        <p:spPr bwMode="auto">
          <a:xfrm>
            <a:off x="3095362" y="4567238"/>
            <a:ext cx="7937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0" name="Rectangle 246"/>
          <p:cNvSpPr>
            <a:spLocks noChangeArrowheads="1"/>
          </p:cNvSpPr>
          <p:nvPr/>
        </p:nvSpPr>
        <p:spPr bwMode="auto">
          <a:xfrm>
            <a:off x="3103299" y="4421188"/>
            <a:ext cx="12700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1" name="Rectangle 247"/>
          <p:cNvSpPr>
            <a:spLocks noChangeArrowheads="1"/>
          </p:cNvSpPr>
          <p:nvPr/>
        </p:nvSpPr>
        <p:spPr bwMode="auto">
          <a:xfrm>
            <a:off x="3115999" y="4421188"/>
            <a:ext cx="11113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2" name="Rectangle 248"/>
          <p:cNvSpPr>
            <a:spLocks noChangeArrowheads="1"/>
          </p:cNvSpPr>
          <p:nvPr/>
        </p:nvSpPr>
        <p:spPr bwMode="auto">
          <a:xfrm>
            <a:off x="3127112" y="4483100"/>
            <a:ext cx="7937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3" name="Rectangle 249"/>
          <p:cNvSpPr>
            <a:spLocks noChangeArrowheads="1"/>
          </p:cNvSpPr>
          <p:nvPr/>
        </p:nvSpPr>
        <p:spPr bwMode="auto">
          <a:xfrm>
            <a:off x="3135049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" name="Rectangle 250"/>
          <p:cNvSpPr>
            <a:spLocks noChangeArrowheads="1"/>
          </p:cNvSpPr>
          <p:nvPr/>
        </p:nvSpPr>
        <p:spPr bwMode="auto">
          <a:xfrm>
            <a:off x="3144574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" name="Rectangle 251"/>
          <p:cNvSpPr>
            <a:spLocks noChangeArrowheads="1"/>
          </p:cNvSpPr>
          <p:nvPr/>
        </p:nvSpPr>
        <p:spPr bwMode="auto">
          <a:xfrm>
            <a:off x="3144574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" name="Rectangle 252"/>
          <p:cNvSpPr>
            <a:spLocks noChangeArrowheads="1"/>
          </p:cNvSpPr>
          <p:nvPr/>
        </p:nvSpPr>
        <p:spPr bwMode="auto">
          <a:xfrm>
            <a:off x="3154099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" name="Rectangle 253"/>
          <p:cNvSpPr>
            <a:spLocks noChangeArrowheads="1"/>
          </p:cNvSpPr>
          <p:nvPr/>
        </p:nvSpPr>
        <p:spPr bwMode="auto">
          <a:xfrm>
            <a:off x="3163624" y="4389438"/>
            <a:ext cx="9525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" name="Rectangle 254"/>
          <p:cNvSpPr>
            <a:spLocks noChangeArrowheads="1"/>
          </p:cNvSpPr>
          <p:nvPr/>
        </p:nvSpPr>
        <p:spPr bwMode="auto">
          <a:xfrm>
            <a:off x="3173149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" name="Rectangle 255"/>
          <p:cNvSpPr>
            <a:spLocks noChangeArrowheads="1"/>
          </p:cNvSpPr>
          <p:nvPr/>
        </p:nvSpPr>
        <p:spPr bwMode="auto">
          <a:xfrm>
            <a:off x="3182674" y="4494213"/>
            <a:ext cx="11113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" name="Rectangle 256"/>
          <p:cNvSpPr>
            <a:spLocks noChangeArrowheads="1"/>
          </p:cNvSpPr>
          <p:nvPr/>
        </p:nvSpPr>
        <p:spPr bwMode="auto">
          <a:xfrm>
            <a:off x="3193787" y="4408488"/>
            <a:ext cx="7937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" name="Rectangle 257"/>
          <p:cNvSpPr>
            <a:spLocks noChangeArrowheads="1"/>
          </p:cNvSpPr>
          <p:nvPr/>
        </p:nvSpPr>
        <p:spPr bwMode="auto">
          <a:xfrm>
            <a:off x="3201724" y="4335463"/>
            <a:ext cx="11113" cy="309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2" name="Rectangle 258"/>
          <p:cNvSpPr>
            <a:spLocks noChangeArrowheads="1"/>
          </p:cNvSpPr>
          <p:nvPr/>
        </p:nvSpPr>
        <p:spPr bwMode="auto">
          <a:xfrm>
            <a:off x="3212837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3" name="Rectangle 259"/>
          <p:cNvSpPr>
            <a:spLocks noChangeArrowheads="1"/>
          </p:cNvSpPr>
          <p:nvPr/>
        </p:nvSpPr>
        <p:spPr bwMode="auto">
          <a:xfrm>
            <a:off x="3222362" y="4508500"/>
            <a:ext cx="7937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" name="Rectangle 260"/>
          <p:cNvSpPr>
            <a:spLocks noChangeArrowheads="1"/>
          </p:cNvSpPr>
          <p:nvPr/>
        </p:nvSpPr>
        <p:spPr bwMode="auto">
          <a:xfrm>
            <a:off x="3222362" y="4449763"/>
            <a:ext cx="7937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" name="Rectangle 261"/>
          <p:cNvSpPr>
            <a:spLocks noChangeArrowheads="1"/>
          </p:cNvSpPr>
          <p:nvPr/>
        </p:nvSpPr>
        <p:spPr bwMode="auto">
          <a:xfrm>
            <a:off x="3230299" y="4483100"/>
            <a:ext cx="11113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" name="Rectangle 262"/>
          <p:cNvSpPr>
            <a:spLocks noChangeArrowheads="1"/>
          </p:cNvSpPr>
          <p:nvPr/>
        </p:nvSpPr>
        <p:spPr bwMode="auto">
          <a:xfrm>
            <a:off x="3241412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" name="Rectangle 263"/>
          <p:cNvSpPr>
            <a:spLocks noChangeArrowheads="1"/>
          </p:cNvSpPr>
          <p:nvPr/>
        </p:nvSpPr>
        <p:spPr bwMode="auto">
          <a:xfrm>
            <a:off x="3250937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" name="Rectangle 264"/>
          <p:cNvSpPr>
            <a:spLocks noChangeArrowheads="1"/>
          </p:cNvSpPr>
          <p:nvPr/>
        </p:nvSpPr>
        <p:spPr bwMode="auto">
          <a:xfrm>
            <a:off x="3260462" y="4303713"/>
            <a:ext cx="9525" cy="3413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9" name="Rectangle 265"/>
          <p:cNvSpPr>
            <a:spLocks noChangeArrowheads="1"/>
          </p:cNvSpPr>
          <p:nvPr/>
        </p:nvSpPr>
        <p:spPr bwMode="auto">
          <a:xfrm>
            <a:off x="3269987" y="4276725"/>
            <a:ext cx="9525" cy="368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0" name="Rectangle 266"/>
          <p:cNvSpPr>
            <a:spLocks noChangeArrowheads="1"/>
          </p:cNvSpPr>
          <p:nvPr/>
        </p:nvSpPr>
        <p:spPr bwMode="auto">
          <a:xfrm>
            <a:off x="3279512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1" name="Rectangle 267"/>
          <p:cNvSpPr>
            <a:spLocks noChangeArrowheads="1"/>
          </p:cNvSpPr>
          <p:nvPr/>
        </p:nvSpPr>
        <p:spPr bwMode="auto">
          <a:xfrm>
            <a:off x="3289037" y="4389438"/>
            <a:ext cx="9525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2" name="Rectangle 268"/>
          <p:cNvSpPr>
            <a:spLocks noChangeArrowheads="1"/>
          </p:cNvSpPr>
          <p:nvPr/>
        </p:nvSpPr>
        <p:spPr bwMode="auto">
          <a:xfrm>
            <a:off x="3289037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" name="Rectangle 269"/>
          <p:cNvSpPr>
            <a:spLocks noChangeArrowheads="1"/>
          </p:cNvSpPr>
          <p:nvPr/>
        </p:nvSpPr>
        <p:spPr bwMode="auto">
          <a:xfrm>
            <a:off x="3298562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4" name="Rectangle 270"/>
          <p:cNvSpPr>
            <a:spLocks noChangeArrowheads="1"/>
          </p:cNvSpPr>
          <p:nvPr/>
        </p:nvSpPr>
        <p:spPr bwMode="auto">
          <a:xfrm>
            <a:off x="3308087" y="4525963"/>
            <a:ext cx="11112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" name="Rectangle 271"/>
          <p:cNvSpPr>
            <a:spLocks noChangeArrowheads="1"/>
          </p:cNvSpPr>
          <p:nvPr/>
        </p:nvSpPr>
        <p:spPr bwMode="auto">
          <a:xfrm>
            <a:off x="3319199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" name="Rectangle 272"/>
          <p:cNvSpPr>
            <a:spLocks noChangeArrowheads="1"/>
          </p:cNvSpPr>
          <p:nvPr/>
        </p:nvSpPr>
        <p:spPr bwMode="auto">
          <a:xfrm>
            <a:off x="3328724" y="4483100"/>
            <a:ext cx="7938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7" name="Rectangle 273"/>
          <p:cNvSpPr>
            <a:spLocks noChangeArrowheads="1"/>
          </p:cNvSpPr>
          <p:nvPr/>
        </p:nvSpPr>
        <p:spPr bwMode="auto">
          <a:xfrm>
            <a:off x="3336662" y="4433888"/>
            <a:ext cx="11112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8" name="Rectangle 274"/>
          <p:cNvSpPr>
            <a:spLocks noChangeArrowheads="1"/>
          </p:cNvSpPr>
          <p:nvPr/>
        </p:nvSpPr>
        <p:spPr bwMode="auto">
          <a:xfrm>
            <a:off x="3347774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9" name="Rectangle 275"/>
          <p:cNvSpPr>
            <a:spLocks noChangeArrowheads="1"/>
          </p:cNvSpPr>
          <p:nvPr/>
        </p:nvSpPr>
        <p:spPr bwMode="auto">
          <a:xfrm>
            <a:off x="3357299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0" name="Rectangle 276"/>
          <p:cNvSpPr>
            <a:spLocks noChangeArrowheads="1"/>
          </p:cNvSpPr>
          <p:nvPr/>
        </p:nvSpPr>
        <p:spPr bwMode="auto">
          <a:xfrm>
            <a:off x="3366824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1" name="Rectangle 277"/>
          <p:cNvSpPr>
            <a:spLocks noChangeArrowheads="1"/>
          </p:cNvSpPr>
          <p:nvPr/>
        </p:nvSpPr>
        <p:spPr bwMode="auto">
          <a:xfrm>
            <a:off x="3366824" y="4433888"/>
            <a:ext cx="9525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2" name="Rectangle 278"/>
          <p:cNvSpPr>
            <a:spLocks noChangeArrowheads="1"/>
          </p:cNvSpPr>
          <p:nvPr/>
        </p:nvSpPr>
        <p:spPr bwMode="auto">
          <a:xfrm>
            <a:off x="3376349" y="4376738"/>
            <a:ext cx="7938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3" name="Rectangle 279"/>
          <p:cNvSpPr>
            <a:spLocks noChangeArrowheads="1"/>
          </p:cNvSpPr>
          <p:nvPr/>
        </p:nvSpPr>
        <p:spPr bwMode="auto">
          <a:xfrm>
            <a:off x="3384287" y="4449763"/>
            <a:ext cx="11112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4" name="Rectangle 280"/>
          <p:cNvSpPr>
            <a:spLocks noChangeArrowheads="1"/>
          </p:cNvSpPr>
          <p:nvPr/>
        </p:nvSpPr>
        <p:spPr bwMode="auto">
          <a:xfrm>
            <a:off x="3395399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" name="Rectangle 281"/>
          <p:cNvSpPr>
            <a:spLocks noChangeArrowheads="1"/>
          </p:cNvSpPr>
          <p:nvPr/>
        </p:nvSpPr>
        <p:spPr bwMode="auto">
          <a:xfrm>
            <a:off x="3416037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" name="Rectangle 282"/>
          <p:cNvSpPr>
            <a:spLocks noChangeArrowheads="1"/>
          </p:cNvSpPr>
          <p:nvPr/>
        </p:nvSpPr>
        <p:spPr bwMode="auto">
          <a:xfrm>
            <a:off x="3425562" y="4449763"/>
            <a:ext cx="6350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7" name="Rectangle 283"/>
          <p:cNvSpPr>
            <a:spLocks noChangeArrowheads="1"/>
          </p:cNvSpPr>
          <p:nvPr/>
        </p:nvSpPr>
        <p:spPr bwMode="auto">
          <a:xfrm>
            <a:off x="3431912" y="4556125"/>
            <a:ext cx="12700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8" name="Rectangle 284"/>
          <p:cNvSpPr>
            <a:spLocks noChangeArrowheads="1"/>
          </p:cNvSpPr>
          <p:nvPr/>
        </p:nvSpPr>
        <p:spPr bwMode="auto">
          <a:xfrm>
            <a:off x="3444612" y="4556125"/>
            <a:ext cx="7937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9" name="Rectangle 285"/>
          <p:cNvSpPr>
            <a:spLocks noChangeArrowheads="1"/>
          </p:cNvSpPr>
          <p:nvPr/>
        </p:nvSpPr>
        <p:spPr bwMode="auto">
          <a:xfrm>
            <a:off x="3444612" y="4389438"/>
            <a:ext cx="7937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0" name="Rectangle 286"/>
          <p:cNvSpPr>
            <a:spLocks noChangeArrowheads="1"/>
          </p:cNvSpPr>
          <p:nvPr/>
        </p:nvSpPr>
        <p:spPr bwMode="auto">
          <a:xfrm>
            <a:off x="3452549" y="4449763"/>
            <a:ext cx="11113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1" name="Rectangle 287"/>
          <p:cNvSpPr>
            <a:spLocks noChangeArrowheads="1"/>
          </p:cNvSpPr>
          <p:nvPr/>
        </p:nvSpPr>
        <p:spPr bwMode="auto">
          <a:xfrm>
            <a:off x="3463662" y="4389438"/>
            <a:ext cx="11112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2" name="Rectangle 288"/>
          <p:cNvSpPr>
            <a:spLocks noChangeArrowheads="1"/>
          </p:cNvSpPr>
          <p:nvPr/>
        </p:nvSpPr>
        <p:spPr bwMode="auto">
          <a:xfrm>
            <a:off x="3474774" y="4408488"/>
            <a:ext cx="6350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3" name="Rectangle 289"/>
          <p:cNvSpPr>
            <a:spLocks noChangeArrowheads="1"/>
          </p:cNvSpPr>
          <p:nvPr/>
        </p:nvSpPr>
        <p:spPr bwMode="auto">
          <a:xfrm>
            <a:off x="3481124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4" name="Rectangle 290"/>
          <p:cNvSpPr>
            <a:spLocks noChangeArrowheads="1"/>
          </p:cNvSpPr>
          <p:nvPr/>
        </p:nvSpPr>
        <p:spPr bwMode="auto">
          <a:xfrm>
            <a:off x="3490649" y="4494213"/>
            <a:ext cx="7938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" name="Rectangle 291"/>
          <p:cNvSpPr>
            <a:spLocks noChangeArrowheads="1"/>
          </p:cNvSpPr>
          <p:nvPr/>
        </p:nvSpPr>
        <p:spPr bwMode="auto">
          <a:xfrm>
            <a:off x="3498587" y="4525963"/>
            <a:ext cx="12700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6" name="Rectangle 292"/>
          <p:cNvSpPr>
            <a:spLocks noChangeArrowheads="1"/>
          </p:cNvSpPr>
          <p:nvPr/>
        </p:nvSpPr>
        <p:spPr bwMode="auto">
          <a:xfrm>
            <a:off x="3511287" y="4449763"/>
            <a:ext cx="12700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7" name="Rectangle 293"/>
          <p:cNvSpPr>
            <a:spLocks noChangeArrowheads="1"/>
          </p:cNvSpPr>
          <p:nvPr/>
        </p:nvSpPr>
        <p:spPr bwMode="auto">
          <a:xfrm>
            <a:off x="3511287" y="4408488"/>
            <a:ext cx="12700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8" name="Rectangle 294"/>
          <p:cNvSpPr>
            <a:spLocks noChangeArrowheads="1"/>
          </p:cNvSpPr>
          <p:nvPr/>
        </p:nvSpPr>
        <p:spPr bwMode="auto">
          <a:xfrm>
            <a:off x="3523987" y="4525963"/>
            <a:ext cx="7937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9" name="Rectangle 295"/>
          <p:cNvSpPr>
            <a:spLocks noChangeArrowheads="1"/>
          </p:cNvSpPr>
          <p:nvPr/>
        </p:nvSpPr>
        <p:spPr bwMode="auto">
          <a:xfrm>
            <a:off x="3531924" y="4467225"/>
            <a:ext cx="7938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0" name="Rectangle 296"/>
          <p:cNvSpPr>
            <a:spLocks noChangeArrowheads="1"/>
          </p:cNvSpPr>
          <p:nvPr/>
        </p:nvSpPr>
        <p:spPr bwMode="auto">
          <a:xfrm>
            <a:off x="3539862" y="4525963"/>
            <a:ext cx="7937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1" name="Rectangle 297"/>
          <p:cNvSpPr>
            <a:spLocks noChangeArrowheads="1"/>
          </p:cNvSpPr>
          <p:nvPr/>
        </p:nvSpPr>
        <p:spPr bwMode="auto">
          <a:xfrm>
            <a:off x="3547799" y="4567238"/>
            <a:ext cx="9525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2" name="Rectangle 298"/>
          <p:cNvSpPr>
            <a:spLocks noChangeArrowheads="1"/>
          </p:cNvSpPr>
          <p:nvPr/>
        </p:nvSpPr>
        <p:spPr bwMode="auto">
          <a:xfrm>
            <a:off x="3557324" y="4408488"/>
            <a:ext cx="12700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3" name="Rectangle 299"/>
          <p:cNvSpPr>
            <a:spLocks noChangeArrowheads="1"/>
          </p:cNvSpPr>
          <p:nvPr/>
        </p:nvSpPr>
        <p:spPr bwMode="auto">
          <a:xfrm>
            <a:off x="3570024" y="4433888"/>
            <a:ext cx="9525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4" name="Rectangle 300"/>
          <p:cNvSpPr>
            <a:spLocks noChangeArrowheads="1"/>
          </p:cNvSpPr>
          <p:nvPr/>
        </p:nvSpPr>
        <p:spPr bwMode="auto">
          <a:xfrm>
            <a:off x="3579549" y="4289425"/>
            <a:ext cx="9525" cy="3556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5" name="Rectangle 301"/>
          <p:cNvSpPr>
            <a:spLocks noChangeArrowheads="1"/>
          </p:cNvSpPr>
          <p:nvPr/>
        </p:nvSpPr>
        <p:spPr bwMode="auto">
          <a:xfrm>
            <a:off x="3589074" y="4389438"/>
            <a:ext cx="7938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" name="Rectangle 302"/>
          <p:cNvSpPr>
            <a:spLocks noChangeArrowheads="1"/>
          </p:cNvSpPr>
          <p:nvPr/>
        </p:nvSpPr>
        <p:spPr bwMode="auto">
          <a:xfrm>
            <a:off x="3589074" y="4483100"/>
            <a:ext cx="7938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7" name="Rectangle 303"/>
          <p:cNvSpPr>
            <a:spLocks noChangeArrowheads="1"/>
          </p:cNvSpPr>
          <p:nvPr/>
        </p:nvSpPr>
        <p:spPr bwMode="auto">
          <a:xfrm>
            <a:off x="3597012" y="4360863"/>
            <a:ext cx="7937" cy="2841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8" name="Rectangle 304"/>
          <p:cNvSpPr>
            <a:spLocks noChangeArrowheads="1"/>
          </p:cNvSpPr>
          <p:nvPr/>
        </p:nvSpPr>
        <p:spPr bwMode="auto">
          <a:xfrm>
            <a:off x="3604949" y="4449763"/>
            <a:ext cx="12700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9" name="Rectangle 305"/>
          <p:cNvSpPr>
            <a:spLocks noChangeArrowheads="1"/>
          </p:cNvSpPr>
          <p:nvPr/>
        </p:nvSpPr>
        <p:spPr bwMode="auto">
          <a:xfrm>
            <a:off x="3617649" y="4556125"/>
            <a:ext cx="9525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0" name="Rectangle 306"/>
          <p:cNvSpPr>
            <a:spLocks noChangeArrowheads="1"/>
          </p:cNvSpPr>
          <p:nvPr/>
        </p:nvSpPr>
        <p:spPr bwMode="auto">
          <a:xfrm>
            <a:off x="3627174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1" name="Rectangle 307"/>
          <p:cNvSpPr>
            <a:spLocks noChangeArrowheads="1"/>
          </p:cNvSpPr>
          <p:nvPr/>
        </p:nvSpPr>
        <p:spPr bwMode="auto">
          <a:xfrm>
            <a:off x="3646224" y="4494213"/>
            <a:ext cx="7938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2" name="Rectangle 308"/>
          <p:cNvSpPr>
            <a:spLocks noChangeArrowheads="1"/>
          </p:cNvSpPr>
          <p:nvPr/>
        </p:nvSpPr>
        <p:spPr bwMode="auto">
          <a:xfrm>
            <a:off x="3654162" y="4508500"/>
            <a:ext cx="11112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3" name="Rectangle 309"/>
          <p:cNvSpPr>
            <a:spLocks noChangeArrowheads="1"/>
          </p:cNvSpPr>
          <p:nvPr/>
        </p:nvSpPr>
        <p:spPr bwMode="auto">
          <a:xfrm>
            <a:off x="3665274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4" name="Rectangle 310"/>
          <p:cNvSpPr>
            <a:spLocks noChangeArrowheads="1"/>
          </p:cNvSpPr>
          <p:nvPr/>
        </p:nvSpPr>
        <p:spPr bwMode="auto">
          <a:xfrm>
            <a:off x="3665274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5" name="Rectangle 311"/>
          <p:cNvSpPr>
            <a:spLocks noChangeArrowheads="1"/>
          </p:cNvSpPr>
          <p:nvPr/>
        </p:nvSpPr>
        <p:spPr bwMode="auto">
          <a:xfrm>
            <a:off x="3674799" y="4316413"/>
            <a:ext cx="9525" cy="3286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" name="Rectangle 312"/>
          <p:cNvSpPr>
            <a:spLocks noChangeArrowheads="1"/>
          </p:cNvSpPr>
          <p:nvPr/>
        </p:nvSpPr>
        <p:spPr bwMode="auto">
          <a:xfrm>
            <a:off x="3684324" y="4449763"/>
            <a:ext cx="11113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7" name="Rectangle 313"/>
          <p:cNvSpPr>
            <a:spLocks noChangeArrowheads="1"/>
          </p:cNvSpPr>
          <p:nvPr/>
        </p:nvSpPr>
        <p:spPr bwMode="auto">
          <a:xfrm>
            <a:off x="3695437" y="4408488"/>
            <a:ext cx="9525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8" name="Rectangle 314"/>
          <p:cNvSpPr>
            <a:spLocks noChangeArrowheads="1"/>
          </p:cNvSpPr>
          <p:nvPr/>
        </p:nvSpPr>
        <p:spPr bwMode="auto">
          <a:xfrm>
            <a:off x="3704962" y="4433888"/>
            <a:ext cx="9525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9" name="Rectangle 315"/>
          <p:cNvSpPr>
            <a:spLocks noChangeArrowheads="1"/>
          </p:cNvSpPr>
          <p:nvPr/>
        </p:nvSpPr>
        <p:spPr bwMode="auto">
          <a:xfrm>
            <a:off x="3714487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0" name="Rectangle 316"/>
          <p:cNvSpPr>
            <a:spLocks noChangeArrowheads="1"/>
          </p:cNvSpPr>
          <p:nvPr/>
        </p:nvSpPr>
        <p:spPr bwMode="auto">
          <a:xfrm>
            <a:off x="3724012" y="4581525"/>
            <a:ext cx="9525" cy="63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1" name="Rectangle 317"/>
          <p:cNvSpPr>
            <a:spLocks noChangeArrowheads="1"/>
          </p:cNvSpPr>
          <p:nvPr/>
        </p:nvSpPr>
        <p:spPr bwMode="auto">
          <a:xfrm>
            <a:off x="3733537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2" name="Rectangle 318"/>
          <p:cNvSpPr>
            <a:spLocks noChangeArrowheads="1"/>
          </p:cNvSpPr>
          <p:nvPr/>
        </p:nvSpPr>
        <p:spPr bwMode="auto">
          <a:xfrm>
            <a:off x="3733537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3" name="Rectangle 319"/>
          <p:cNvSpPr>
            <a:spLocks noChangeArrowheads="1"/>
          </p:cNvSpPr>
          <p:nvPr/>
        </p:nvSpPr>
        <p:spPr bwMode="auto">
          <a:xfrm>
            <a:off x="3743062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4" name="Rectangle 320"/>
          <p:cNvSpPr>
            <a:spLocks noChangeArrowheads="1"/>
          </p:cNvSpPr>
          <p:nvPr/>
        </p:nvSpPr>
        <p:spPr bwMode="auto">
          <a:xfrm>
            <a:off x="3752587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5" name="Rectangle 321"/>
          <p:cNvSpPr>
            <a:spLocks noChangeArrowheads="1"/>
          </p:cNvSpPr>
          <p:nvPr/>
        </p:nvSpPr>
        <p:spPr bwMode="auto">
          <a:xfrm>
            <a:off x="3762112" y="4525963"/>
            <a:ext cx="7937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" name="Rectangle 322"/>
          <p:cNvSpPr>
            <a:spLocks noChangeArrowheads="1"/>
          </p:cNvSpPr>
          <p:nvPr/>
        </p:nvSpPr>
        <p:spPr bwMode="auto">
          <a:xfrm>
            <a:off x="3770049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" name="Rectangle 323"/>
          <p:cNvSpPr>
            <a:spLocks noChangeArrowheads="1"/>
          </p:cNvSpPr>
          <p:nvPr/>
        </p:nvSpPr>
        <p:spPr bwMode="auto">
          <a:xfrm>
            <a:off x="3779574" y="4433888"/>
            <a:ext cx="11113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8" name="Rectangle 324"/>
          <p:cNvSpPr>
            <a:spLocks noChangeArrowheads="1"/>
          </p:cNvSpPr>
          <p:nvPr/>
        </p:nvSpPr>
        <p:spPr bwMode="auto">
          <a:xfrm>
            <a:off x="3790687" y="4433888"/>
            <a:ext cx="9525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9" name="Rectangle 325"/>
          <p:cNvSpPr>
            <a:spLocks noChangeArrowheads="1"/>
          </p:cNvSpPr>
          <p:nvPr/>
        </p:nvSpPr>
        <p:spPr bwMode="auto">
          <a:xfrm>
            <a:off x="3800212" y="4421188"/>
            <a:ext cx="7937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0" name="Rectangle 326"/>
          <p:cNvSpPr>
            <a:spLocks noChangeArrowheads="1"/>
          </p:cNvSpPr>
          <p:nvPr/>
        </p:nvSpPr>
        <p:spPr bwMode="auto">
          <a:xfrm>
            <a:off x="3808149" y="4335463"/>
            <a:ext cx="14288" cy="309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1" name="Rectangle 327"/>
          <p:cNvSpPr>
            <a:spLocks noChangeArrowheads="1"/>
          </p:cNvSpPr>
          <p:nvPr/>
        </p:nvSpPr>
        <p:spPr bwMode="auto">
          <a:xfrm>
            <a:off x="3808149" y="4508500"/>
            <a:ext cx="14288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2" name="Rectangle 328"/>
          <p:cNvSpPr>
            <a:spLocks noChangeArrowheads="1"/>
          </p:cNvSpPr>
          <p:nvPr/>
        </p:nvSpPr>
        <p:spPr bwMode="auto">
          <a:xfrm>
            <a:off x="3822437" y="4389438"/>
            <a:ext cx="7937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3" name="Rectangle 329"/>
          <p:cNvSpPr>
            <a:spLocks noChangeArrowheads="1"/>
          </p:cNvSpPr>
          <p:nvPr/>
        </p:nvSpPr>
        <p:spPr bwMode="auto">
          <a:xfrm>
            <a:off x="3830374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4" name="Rectangle 330"/>
          <p:cNvSpPr>
            <a:spLocks noChangeArrowheads="1"/>
          </p:cNvSpPr>
          <p:nvPr/>
        </p:nvSpPr>
        <p:spPr bwMode="auto">
          <a:xfrm>
            <a:off x="3839899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5" name="Rectangle 331"/>
          <p:cNvSpPr>
            <a:spLocks noChangeArrowheads="1"/>
          </p:cNvSpPr>
          <p:nvPr/>
        </p:nvSpPr>
        <p:spPr bwMode="auto">
          <a:xfrm>
            <a:off x="3849424" y="4508500"/>
            <a:ext cx="7938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" name="Rectangle 332"/>
          <p:cNvSpPr>
            <a:spLocks noChangeArrowheads="1"/>
          </p:cNvSpPr>
          <p:nvPr/>
        </p:nvSpPr>
        <p:spPr bwMode="auto">
          <a:xfrm>
            <a:off x="3857362" y="4525963"/>
            <a:ext cx="11112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" name="Rectangle 333"/>
          <p:cNvSpPr>
            <a:spLocks noChangeArrowheads="1"/>
          </p:cNvSpPr>
          <p:nvPr/>
        </p:nvSpPr>
        <p:spPr bwMode="auto">
          <a:xfrm>
            <a:off x="3868474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8" name="Rectangle 334"/>
          <p:cNvSpPr>
            <a:spLocks noChangeArrowheads="1"/>
          </p:cNvSpPr>
          <p:nvPr/>
        </p:nvSpPr>
        <p:spPr bwMode="auto">
          <a:xfrm>
            <a:off x="3877999" y="4376738"/>
            <a:ext cx="7938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9" name="Rectangle 335"/>
          <p:cNvSpPr>
            <a:spLocks noChangeArrowheads="1"/>
          </p:cNvSpPr>
          <p:nvPr/>
        </p:nvSpPr>
        <p:spPr bwMode="auto">
          <a:xfrm>
            <a:off x="3885937" y="4216400"/>
            <a:ext cx="9525" cy="4286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0" name="Rectangle 336"/>
          <p:cNvSpPr>
            <a:spLocks noChangeArrowheads="1"/>
          </p:cNvSpPr>
          <p:nvPr/>
        </p:nvSpPr>
        <p:spPr bwMode="auto">
          <a:xfrm>
            <a:off x="3885937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1" name="Rectangle 337"/>
          <p:cNvSpPr>
            <a:spLocks noChangeArrowheads="1"/>
          </p:cNvSpPr>
          <p:nvPr/>
        </p:nvSpPr>
        <p:spPr bwMode="auto">
          <a:xfrm>
            <a:off x="3895462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2" name="Rectangle 338"/>
          <p:cNvSpPr>
            <a:spLocks noChangeArrowheads="1"/>
          </p:cNvSpPr>
          <p:nvPr/>
        </p:nvSpPr>
        <p:spPr bwMode="auto">
          <a:xfrm>
            <a:off x="3904987" y="4494213"/>
            <a:ext cx="12700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3" name="Rectangle 339"/>
          <p:cNvSpPr>
            <a:spLocks noChangeArrowheads="1"/>
          </p:cNvSpPr>
          <p:nvPr/>
        </p:nvSpPr>
        <p:spPr bwMode="auto">
          <a:xfrm>
            <a:off x="3917687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4" name="Rectangle 340"/>
          <p:cNvSpPr>
            <a:spLocks noChangeArrowheads="1"/>
          </p:cNvSpPr>
          <p:nvPr/>
        </p:nvSpPr>
        <p:spPr bwMode="auto">
          <a:xfrm>
            <a:off x="3927212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5" name="Rectangle 341"/>
          <p:cNvSpPr>
            <a:spLocks noChangeArrowheads="1"/>
          </p:cNvSpPr>
          <p:nvPr/>
        </p:nvSpPr>
        <p:spPr bwMode="auto">
          <a:xfrm>
            <a:off x="3936737" y="4421188"/>
            <a:ext cx="7937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6" name="Rectangle 342"/>
          <p:cNvSpPr>
            <a:spLocks noChangeArrowheads="1"/>
          </p:cNvSpPr>
          <p:nvPr/>
        </p:nvSpPr>
        <p:spPr bwMode="auto">
          <a:xfrm>
            <a:off x="3944674" y="4449763"/>
            <a:ext cx="11113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7" name="Rectangle 343"/>
          <p:cNvSpPr>
            <a:spLocks noChangeArrowheads="1"/>
          </p:cNvSpPr>
          <p:nvPr/>
        </p:nvSpPr>
        <p:spPr bwMode="auto">
          <a:xfrm>
            <a:off x="3955787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8" name="Rectangle 344"/>
          <p:cNvSpPr>
            <a:spLocks noChangeArrowheads="1"/>
          </p:cNvSpPr>
          <p:nvPr/>
        </p:nvSpPr>
        <p:spPr bwMode="auto">
          <a:xfrm>
            <a:off x="3965312" y="4241800"/>
            <a:ext cx="9525" cy="4032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9" name="Rectangle 345"/>
          <p:cNvSpPr>
            <a:spLocks noChangeArrowheads="1"/>
          </p:cNvSpPr>
          <p:nvPr/>
        </p:nvSpPr>
        <p:spPr bwMode="auto">
          <a:xfrm>
            <a:off x="3974837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0" name="Rectangle 346"/>
          <p:cNvSpPr>
            <a:spLocks noChangeArrowheads="1"/>
          </p:cNvSpPr>
          <p:nvPr/>
        </p:nvSpPr>
        <p:spPr bwMode="auto">
          <a:xfrm>
            <a:off x="3984362" y="4508500"/>
            <a:ext cx="7937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1" name="Rectangle 347"/>
          <p:cNvSpPr>
            <a:spLocks noChangeArrowheads="1"/>
          </p:cNvSpPr>
          <p:nvPr/>
        </p:nvSpPr>
        <p:spPr bwMode="auto">
          <a:xfrm>
            <a:off x="3992299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2" name="Rectangle 348"/>
          <p:cNvSpPr>
            <a:spLocks noChangeArrowheads="1"/>
          </p:cNvSpPr>
          <p:nvPr/>
        </p:nvSpPr>
        <p:spPr bwMode="auto">
          <a:xfrm>
            <a:off x="4001824" y="4421188"/>
            <a:ext cx="12700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3" name="Rectangle 349"/>
          <p:cNvSpPr>
            <a:spLocks noChangeArrowheads="1"/>
          </p:cNvSpPr>
          <p:nvPr/>
        </p:nvSpPr>
        <p:spPr bwMode="auto">
          <a:xfrm>
            <a:off x="4014524" y="4525963"/>
            <a:ext cx="7938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4" name="Rectangle 350"/>
          <p:cNvSpPr>
            <a:spLocks noChangeArrowheads="1"/>
          </p:cNvSpPr>
          <p:nvPr/>
        </p:nvSpPr>
        <p:spPr bwMode="auto">
          <a:xfrm>
            <a:off x="4022462" y="4389438"/>
            <a:ext cx="9525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5" name="Rectangle 351"/>
          <p:cNvSpPr>
            <a:spLocks noChangeArrowheads="1"/>
          </p:cNvSpPr>
          <p:nvPr/>
        </p:nvSpPr>
        <p:spPr bwMode="auto">
          <a:xfrm>
            <a:off x="4031987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6" name="Rectangle 352"/>
          <p:cNvSpPr>
            <a:spLocks noChangeArrowheads="1"/>
          </p:cNvSpPr>
          <p:nvPr/>
        </p:nvSpPr>
        <p:spPr bwMode="auto">
          <a:xfrm>
            <a:off x="4031987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" name="Rectangle 353"/>
          <p:cNvSpPr>
            <a:spLocks noChangeArrowheads="1"/>
          </p:cNvSpPr>
          <p:nvPr/>
        </p:nvSpPr>
        <p:spPr bwMode="auto">
          <a:xfrm>
            <a:off x="4041512" y="4449763"/>
            <a:ext cx="11112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8" name="Rectangle 354"/>
          <p:cNvSpPr>
            <a:spLocks noChangeArrowheads="1"/>
          </p:cNvSpPr>
          <p:nvPr/>
        </p:nvSpPr>
        <p:spPr bwMode="auto">
          <a:xfrm>
            <a:off x="4052624" y="4483100"/>
            <a:ext cx="6350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9" name="Rectangle 355"/>
          <p:cNvSpPr>
            <a:spLocks noChangeArrowheads="1"/>
          </p:cNvSpPr>
          <p:nvPr/>
        </p:nvSpPr>
        <p:spPr bwMode="auto">
          <a:xfrm>
            <a:off x="4058974" y="4467225"/>
            <a:ext cx="12700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0" name="Rectangle 356"/>
          <p:cNvSpPr>
            <a:spLocks noChangeArrowheads="1"/>
          </p:cNvSpPr>
          <p:nvPr/>
        </p:nvSpPr>
        <p:spPr bwMode="auto">
          <a:xfrm>
            <a:off x="4071674" y="4556125"/>
            <a:ext cx="11113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1" name="Rectangle 357"/>
          <p:cNvSpPr>
            <a:spLocks noChangeArrowheads="1"/>
          </p:cNvSpPr>
          <p:nvPr/>
        </p:nvSpPr>
        <p:spPr bwMode="auto">
          <a:xfrm>
            <a:off x="4082787" y="4376738"/>
            <a:ext cx="6350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2" name="Rectangle 358"/>
          <p:cNvSpPr>
            <a:spLocks noChangeArrowheads="1"/>
          </p:cNvSpPr>
          <p:nvPr/>
        </p:nvSpPr>
        <p:spPr bwMode="auto">
          <a:xfrm>
            <a:off x="4089137" y="4389438"/>
            <a:ext cx="11112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3" name="Rectangle 359"/>
          <p:cNvSpPr>
            <a:spLocks noChangeArrowheads="1"/>
          </p:cNvSpPr>
          <p:nvPr/>
        </p:nvSpPr>
        <p:spPr bwMode="auto">
          <a:xfrm>
            <a:off x="4100249" y="4483100"/>
            <a:ext cx="7938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4" name="Rectangle 360"/>
          <p:cNvSpPr>
            <a:spLocks noChangeArrowheads="1"/>
          </p:cNvSpPr>
          <p:nvPr/>
        </p:nvSpPr>
        <p:spPr bwMode="auto">
          <a:xfrm>
            <a:off x="4100249" y="4389438"/>
            <a:ext cx="7938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5" name="Rectangle 361"/>
          <p:cNvSpPr>
            <a:spLocks noChangeArrowheads="1"/>
          </p:cNvSpPr>
          <p:nvPr/>
        </p:nvSpPr>
        <p:spPr bwMode="auto">
          <a:xfrm>
            <a:off x="4108187" y="4467225"/>
            <a:ext cx="11112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6" name="Rectangle 362"/>
          <p:cNvSpPr>
            <a:spLocks noChangeArrowheads="1"/>
          </p:cNvSpPr>
          <p:nvPr/>
        </p:nvSpPr>
        <p:spPr bwMode="auto">
          <a:xfrm>
            <a:off x="4119299" y="4289425"/>
            <a:ext cx="11113" cy="3556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" name="Rectangle 363"/>
          <p:cNvSpPr>
            <a:spLocks noChangeArrowheads="1"/>
          </p:cNvSpPr>
          <p:nvPr/>
        </p:nvSpPr>
        <p:spPr bwMode="auto">
          <a:xfrm>
            <a:off x="4130412" y="4360863"/>
            <a:ext cx="7937" cy="2841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8" name="Rectangle 364"/>
          <p:cNvSpPr>
            <a:spLocks noChangeArrowheads="1"/>
          </p:cNvSpPr>
          <p:nvPr/>
        </p:nvSpPr>
        <p:spPr bwMode="auto">
          <a:xfrm>
            <a:off x="4138349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9" name="Rectangle 365"/>
          <p:cNvSpPr>
            <a:spLocks noChangeArrowheads="1"/>
          </p:cNvSpPr>
          <p:nvPr/>
        </p:nvSpPr>
        <p:spPr bwMode="auto">
          <a:xfrm>
            <a:off x="4147874" y="4483100"/>
            <a:ext cx="7938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0" name="Rectangle 366"/>
          <p:cNvSpPr>
            <a:spLocks noChangeArrowheads="1"/>
          </p:cNvSpPr>
          <p:nvPr/>
        </p:nvSpPr>
        <p:spPr bwMode="auto">
          <a:xfrm>
            <a:off x="4155812" y="4483100"/>
            <a:ext cx="12700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1" name="Rectangle 367"/>
          <p:cNvSpPr>
            <a:spLocks noChangeArrowheads="1"/>
          </p:cNvSpPr>
          <p:nvPr/>
        </p:nvSpPr>
        <p:spPr bwMode="auto">
          <a:xfrm>
            <a:off x="4176449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2" name="Rectangle 368"/>
          <p:cNvSpPr>
            <a:spLocks noChangeArrowheads="1"/>
          </p:cNvSpPr>
          <p:nvPr/>
        </p:nvSpPr>
        <p:spPr bwMode="auto">
          <a:xfrm>
            <a:off x="4176449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3" name="Rectangle 369"/>
          <p:cNvSpPr>
            <a:spLocks noChangeArrowheads="1"/>
          </p:cNvSpPr>
          <p:nvPr/>
        </p:nvSpPr>
        <p:spPr bwMode="auto">
          <a:xfrm>
            <a:off x="4185974" y="4421188"/>
            <a:ext cx="11113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4" name="Rectangle 370"/>
          <p:cNvSpPr>
            <a:spLocks noChangeArrowheads="1"/>
          </p:cNvSpPr>
          <p:nvPr/>
        </p:nvSpPr>
        <p:spPr bwMode="auto">
          <a:xfrm>
            <a:off x="4197087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5" name="Rectangle 371"/>
          <p:cNvSpPr>
            <a:spLocks noChangeArrowheads="1"/>
          </p:cNvSpPr>
          <p:nvPr/>
        </p:nvSpPr>
        <p:spPr bwMode="auto">
          <a:xfrm>
            <a:off x="4206612" y="4449763"/>
            <a:ext cx="11112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6" name="Rectangle 372"/>
          <p:cNvSpPr>
            <a:spLocks noChangeArrowheads="1"/>
          </p:cNvSpPr>
          <p:nvPr/>
        </p:nvSpPr>
        <p:spPr bwMode="auto">
          <a:xfrm>
            <a:off x="4217724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" name="Rectangle 373"/>
          <p:cNvSpPr>
            <a:spLocks noChangeArrowheads="1"/>
          </p:cNvSpPr>
          <p:nvPr/>
        </p:nvSpPr>
        <p:spPr bwMode="auto">
          <a:xfrm>
            <a:off x="4227249" y="4467225"/>
            <a:ext cx="7938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" name="Rectangle 374"/>
          <p:cNvSpPr>
            <a:spLocks noChangeArrowheads="1"/>
          </p:cNvSpPr>
          <p:nvPr/>
        </p:nvSpPr>
        <p:spPr bwMode="auto">
          <a:xfrm>
            <a:off x="4235187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9" name="Rectangle 375"/>
          <p:cNvSpPr>
            <a:spLocks noChangeArrowheads="1"/>
          </p:cNvSpPr>
          <p:nvPr/>
        </p:nvSpPr>
        <p:spPr bwMode="auto">
          <a:xfrm>
            <a:off x="4244712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0" name="Rectangle 376"/>
          <p:cNvSpPr>
            <a:spLocks noChangeArrowheads="1"/>
          </p:cNvSpPr>
          <p:nvPr/>
        </p:nvSpPr>
        <p:spPr bwMode="auto">
          <a:xfrm>
            <a:off x="4254237" y="4467225"/>
            <a:ext cx="7937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1" name="Rectangle 377"/>
          <p:cNvSpPr>
            <a:spLocks noChangeArrowheads="1"/>
          </p:cNvSpPr>
          <p:nvPr/>
        </p:nvSpPr>
        <p:spPr bwMode="auto">
          <a:xfrm>
            <a:off x="4254237" y="4540250"/>
            <a:ext cx="7937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2" name="Rectangle 378"/>
          <p:cNvSpPr>
            <a:spLocks noChangeArrowheads="1"/>
          </p:cNvSpPr>
          <p:nvPr/>
        </p:nvSpPr>
        <p:spPr bwMode="auto">
          <a:xfrm>
            <a:off x="4262174" y="4467225"/>
            <a:ext cx="11113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3" name="Rectangle 379"/>
          <p:cNvSpPr>
            <a:spLocks noChangeArrowheads="1"/>
          </p:cNvSpPr>
          <p:nvPr/>
        </p:nvSpPr>
        <p:spPr bwMode="auto">
          <a:xfrm>
            <a:off x="4273287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4" name="Rectangle 380"/>
          <p:cNvSpPr>
            <a:spLocks noChangeArrowheads="1"/>
          </p:cNvSpPr>
          <p:nvPr/>
        </p:nvSpPr>
        <p:spPr bwMode="auto">
          <a:xfrm>
            <a:off x="4282812" y="4449763"/>
            <a:ext cx="7937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5" name="Rectangle 381"/>
          <p:cNvSpPr>
            <a:spLocks noChangeArrowheads="1"/>
          </p:cNvSpPr>
          <p:nvPr/>
        </p:nvSpPr>
        <p:spPr bwMode="auto">
          <a:xfrm>
            <a:off x="4290749" y="4433888"/>
            <a:ext cx="11113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6" name="Rectangle 382"/>
          <p:cNvSpPr>
            <a:spLocks noChangeArrowheads="1"/>
          </p:cNvSpPr>
          <p:nvPr/>
        </p:nvSpPr>
        <p:spPr bwMode="auto">
          <a:xfrm>
            <a:off x="4301862" y="4433888"/>
            <a:ext cx="7937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" name="Rectangle 383"/>
          <p:cNvSpPr>
            <a:spLocks noChangeArrowheads="1"/>
          </p:cNvSpPr>
          <p:nvPr/>
        </p:nvSpPr>
        <p:spPr bwMode="auto">
          <a:xfrm>
            <a:off x="4309799" y="4376738"/>
            <a:ext cx="12700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" name="Rectangle 384"/>
          <p:cNvSpPr>
            <a:spLocks noChangeArrowheads="1"/>
          </p:cNvSpPr>
          <p:nvPr/>
        </p:nvSpPr>
        <p:spPr bwMode="auto">
          <a:xfrm>
            <a:off x="4322499" y="4303713"/>
            <a:ext cx="12700" cy="3413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9" name="Rectangle 385"/>
          <p:cNvSpPr>
            <a:spLocks noChangeArrowheads="1"/>
          </p:cNvSpPr>
          <p:nvPr/>
        </p:nvSpPr>
        <p:spPr bwMode="auto">
          <a:xfrm>
            <a:off x="4335199" y="4289425"/>
            <a:ext cx="6350" cy="3556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0" name="Rectangle 386"/>
          <p:cNvSpPr>
            <a:spLocks noChangeArrowheads="1"/>
          </p:cNvSpPr>
          <p:nvPr/>
        </p:nvSpPr>
        <p:spPr bwMode="auto">
          <a:xfrm>
            <a:off x="4341549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1" name="Rectangle 387"/>
          <p:cNvSpPr>
            <a:spLocks noChangeArrowheads="1"/>
          </p:cNvSpPr>
          <p:nvPr/>
        </p:nvSpPr>
        <p:spPr bwMode="auto">
          <a:xfrm>
            <a:off x="4351074" y="4508500"/>
            <a:ext cx="7938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2" name="Rectangle 388"/>
          <p:cNvSpPr>
            <a:spLocks noChangeArrowheads="1"/>
          </p:cNvSpPr>
          <p:nvPr/>
        </p:nvSpPr>
        <p:spPr bwMode="auto">
          <a:xfrm>
            <a:off x="4359012" y="4525963"/>
            <a:ext cx="11112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3" name="Rectangle 389"/>
          <p:cNvSpPr>
            <a:spLocks noChangeArrowheads="1"/>
          </p:cNvSpPr>
          <p:nvPr/>
        </p:nvSpPr>
        <p:spPr bwMode="auto">
          <a:xfrm>
            <a:off x="4370124" y="4483100"/>
            <a:ext cx="11113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4" name="Rectangle 390"/>
          <p:cNvSpPr>
            <a:spLocks noChangeArrowheads="1"/>
          </p:cNvSpPr>
          <p:nvPr/>
        </p:nvSpPr>
        <p:spPr bwMode="auto">
          <a:xfrm>
            <a:off x="4381237" y="4467225"/>
            <a:ext cx="6350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5" name="Rectangle 391"/>
          <p:cNvSpPr>
            <a:spLocks noChangeArrowheads="1"/>
          </p:cNvSpPr>
          <p:nvPr/>
        </p:nvSpPr>
        <p:spPr bwMode="auto">
          <a:xfrm>
            <a:off x="4387587" y="4408488"/>
            <a:ext cx="11112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6" name="Rectangle 392"/>
          <p:cNvSpPr>
            <a:spLocks noChangeArrowheads="1"/>
          </p:cNvSpPr>
          <p:nvPr/>
        </p:nvSpPr>
        <p:spPr bwMode="auto">
          <a:xfrm>
            <a:off x="4398699" y="4348163"/>
            <a:ext cx="7938" cy="2968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7" name="Rectangle 393"/>
          <p:cNvSpPr>
            <a:spLocks noChangeArrowheads="1"/>
          </p:cNvSpPr>
          <p:nvPr/>
        </p:nvSpPr>
        <p:spPr bwMode="auto">
          <a:xfrm>
            <a:off x="4398699" y="4408488"/>
            <a:ext cx="7938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" name="Rectangle 394"/>
          <p:cNvSpPr>
            <a:spLocks noChangeArrowheads="1"/>
          </p:cNvSpPr>
          <p:nvPr/>
        </p:nvSpPr>
        <p:spPr bwMode="auto">
          <a:xfrm>
            <a:off x="4406637" y="4494213"/>
            <a:ext cx="11112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9" name="Rectangle 395"/>
          <p:cNvSpPr>
            <a:spLocks noChangeArrowheads="1"/>
          </p:cNvSpPr>
          <p:nvPr/>
        </p:nvSpPr>
        <p:spPr bwMode="auto">
          <a:xfrm>
            <a:off x="4417749" y="4540250"/>
            <a:ext cx="12700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" name="Rectangle 396"/>
          <p:cNvSpPr>
            <a:spLocks noChangeArrowheads="1"/>
          </p:cNvSpPr>
          <p:nvPr/>
        </p:nvSpPr>
        <p:spPr bwMode="auto">
          <a:xfrm>
            <a:off x="4430449" y="4408488"/>
            <a:ext cx="6350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" name="Rectangle 397"/>
          <p:cNvSpPr>
            <a:spLocks noChangeArrowheads="1"/>
          </p:cNvSpPr>
          <p:nvPr/>
        </p:nvSpPr>
        <p:spPr bwMode="auto">
          <a:xfrm>
            <a:off x="4436799" y="4483100"/>
            <a:ext cx="11113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" name="Rectangle 398"/>
          <p:cNvSpPr>
            <a:spLocks noChangeArrowheads="1"/>
          </p:cNvSpPr>
          <p:nvPr/>
        </p:nvSpPr>
        <p:spPr bwMode="auto">
          <a:xfrm>
            <a:off x="4447912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" name="Rectangle 399"/>
          <p:cNvSpPr>
            <a:spLocks noChangeArrowheads="1"/>
          </p:cNvSpPr>
          <p:nvPr/>
        </p:nvSpPr>
        <p:spPr bwMode="auto">
          <a:xfrm>
            <a:off x="4457437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" name="Rectangle 400"/>
          <p:cNvSpPr>
            <a:spLocks noChangeArrowheads="1"/>
          </p:cNvSpPr>
          <p:nvPr/>
        </p:nvSpPr>
        <p:spPr bwMode="auto">
          <a:xfrm>
            <a:off x="4466962" y="4508500"/>
            <a:ext cx="11112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" name="Rectangle 401"/>
          <p:cNvSpPr>
            <a:spLocks noChangeArrowheads="1"/>
          </p:cNvSpPr>
          <p:nvPr/>
        </p:nvSpPr>
        <p:spPr bwMode="auto">
          <a:xfrm>
            <a:off x="4478074" y="4525963"/>
            <a:ext cx="6350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" name="Rectangle 402"/>
          <p:cNvSpPr>
            <a:spLocks noChangeArrowheads="1"/>
          </p:cNvSpPr>
          <p:nvPr/>
        </p:nvSpPr>
        <p:spPr bwMode="auto">
          <a:xfrm>
            <a:off x="4478074" y="4540250"/>
            <a:ext cx="6350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7" name="Rectangle 403"/>
          <p:cNvSpPr>
            <a:spLocks noChangeArrowheads="1"/>
          </p:cNvSpPr>
          <p:nvPr/>
        </p:nvSpPr>
        <p:spPr bwMode="auto">
          <a:xfrm>
            <a:off x="4484424" y="4467225"/>
            <a:ext cx="11113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" name="Rectangle 404"/>
          <p:cNvSpPr>
            <a:spLocks noChangeArrowheads="1"/>
          </p:cNvSpPr>
          <p:nvPr/>
        </p:nvSpPr>
        <p:spPr bwMode="auto">
          <a:xfrm>
            <a:off x="4495537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9" name="Rectangle 405"/>
          <p:cNvSpPr>
            <a:spLocks noChangeArrowheads="1"/>
          </p:cNvSpPr>
          <p:nvPr/>
        </p:nvSpPr>
        <p:spPr bwMode="auto">
          <a:xfrm>
            <a:off x="4505062" y="4433888"/>
            <a:ext cx="9525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0" name="Rectangle 406"/>
          <p:cNvSpPr>
            <a:spLocks noChangeArrowheads="1"/>
          </p:cNvSpPr>
          <p:nvPr/>
        </p:nvSpPr>
        <p:spPr bwMode="auto">
          <a:xfrm>
            <a:off x="4514587" y="4241800"/>
            <a:ext cx="11112" cy="4032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1" name="Rectangle 407"/>
          <p:cNvSpPr>
            <a:spLocks noChangeArrowheads="1"/>
          </p:cNvSpPr>
          <p:nvPr/>
        </p:nvSpPr>
        <p:spPr bwMode="auto">
          <a:xfrm>
            <a:off x="4543162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2" name="Rectangle 408"/>
          <p:cNvSpPr>
            <a:spLocks noChangeArrowheads="1"/>
          </p:cNvSpPr>
          <p:nvPr/>
        </p:nvSpPr>
        <p:spPr bwMode="auto">
          <a:xfrm>
            <a:off x="4552687" y="4421188"/>
            <a:ext cx="9525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3" name="Rectangle 409"/>
          <p:cNvSpPr>
            <a:spLocks noChangeArrowheads="1"/>
          </p:cNvSpPr>
          <p:nvPr/>
        </p:nvSpPr>
        <p:spPr bwMode="auto">
          <a:xfrm>
            <a:off x="4562212" y="4467225"/>
            <a:ext cx="11112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4" name="Rectangle 410"/>
          <p:cNvSpPr>
            <a:spLocks noChangeArrowheads="1"/>
          </p:cNvSpPr>
          <p:nvPr/>
        </p:nvSpPr>
        <p:spPr bwMode="auto">
          <a:xfrm>
            <a:off x="4592374" y="4389438"/>
            <a:ext cx="9525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5" name="Rectangle 411"/>
          <p:cNvSpPr>
            <a:spLocks noChangeArrowheads="1"/>
          </p:cNvSpPr>
          <p:nvPr/>
        </p:nvSpPr>
        <p:spPr bwMode="auto">
          <a:xfrm>
            <a:off x="4601899" y="4433888"/>
            <a:ext cx="7938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6" name="Rectangle 412"/>
          <p:cNvSpPr>
            <a:spLocks noChangeArrowheads="1"/>
          </p:cNvSpPr>
          <p:nvPr/>
        </p:nvSpPr>
        <p:spPr bwMode="auto">
          <a:xfrm>
            <a:off x="4609837" y="4389438"/>
            <a:ext cx="12700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7" name="Rectangle 413"/>
          <p:cNvSpPr>
            <a:spLocks noChangeArrowheads="1"/>
          </p:cNvSpPr>
          <p:nvPr/>
        </p:nvSpPr>
        <p:spPr bwMode="auto">
          <a:xfrm>
            <a:off x="4622537" y="4316413"/>
            <a:ext cx="7937" cy="3286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" name="Rectangle 414"/>
          <p:cNvSpPr>
            <a:spLocks noChangeArrowheads="1"/>
          </p:cNvSpPr>
          <p:nvPr/>
        </p:nvSpPr>
        <p:spPr bwMode="auto">
          <a:xfrm>
            <a:off x="4622537" y="4389438"/>
            <a:ext cx="7937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9" name="Rectangle 415"/>
          <p:cNvSpPr>
            <a:spLocks noChangeArrowheads="1"/>
          </p:cNvSpPr>
          <p:nvPr/>
        </p:nvSpPr>
        <p:spPr bwMode="auto">
          <a:xfrm>
            <a:off x="4630474" y="4348163"/>
            <a:ext cx="9525" cy="2968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0" name="Rectangle 416"/>
          <p:cNvSpPr>
            <a:spLocks noChangeArrowheads="1"/>
          </p:cNvSpPr>
          <p:nvPr/>
        </p:nvSpPr>
        <p:spPr bwMode="auto">
          <a:xfrm>
            <a:off x="4639999" y="4408488"/>
            <a:ext cx="9525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1" name="Rectangle 417"/>
          <p:cNvSpPr>
            <a:spLocks noChangeArrowheads="1"/>
          </p:cNvSpPr>
          <p:nvPr/>
        </p:nvSpPr>
        <p:spPr bwMode="auto">
          <a:xfrm>
            <a:off x="4649524" y="4525963"/>
            <a:ext cx="7938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2" name="Rectangle 418"/>
          <p:cNvSpPr>
            <a:spLocks noChangeArrowheads="1"/>
          </p:cNvSpPr>
          <p:nvPr/>
        </p:nvSpPr>
        <p:spPr bwMode="auto">
          <a:xfrm>
            <a:off x="4657462" y="4540250"/>
            <a:ext cx="11112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3" name="Rectangle 419"/>
          <p:cNvSpPr>
            <a:spLocks noChangeArrowheads="1"/>
          </p:cNvSpPr>
          <p:nvPr/>
        </p:nvSpPr>
        <p:spPr bwMode="auto">
          <a:xfrm>
            <a:off x="4668574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4" name="Rectangle 420"/>
          <p:cNvSpPr>
            <a:spLocks noChangeArrowheads="1"/>
          </p:cNvSpPr>
          <p:nvPr/>
        </p:nvSpPr>
        <p:spPr bwMode="auto">
          <a:xfrm>
            <a:off x="4678099" y="4540250"/>
            <a:ext cx="11113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5" name="Rectangle 421"/>
          <p:cNvSpPr>
            <a:spLocks noChangeArrowheads="1"/>
          </p:cNvSpPr>
          <p:nvPr/>
        </p:nvSpPr>
        <p:spPr bwMode="auto">
          <a:xfrm>
            <a:off x="4689212" y="4376738"/>
            <a:ext cx="7937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6" name="Rectangle 422"/>
          <p:cNvSpPr>
            <a:spLocks noChangeArrowheads="1"/>
          </p:cNvSpPr>
          <p:nvPr/>
        </p:nvSpPr>
        <p:spPr bwMode="auto">
          <a:xfrm>
            <a:off x="4697149" y="4335463"/>
            <a:ext cx="9525" cy="309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7" name="Rectangle 423"/>
          <p:cNvSpPr>
            <a:spLocks noChangeArrowheads="1"/>
          </p:cNvSpPr>
          <p:nvPr/>
        </p:nvSpPr>
        <p:spPr bwMode="auto">
          <a:xfrm>
            <a:off x="4697149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" name="Rectangle 424"/>
          <p:cNvSpPr>
            <a:spLocks noChangeArrowheads="1"/>
          </p:cNvSpPr>
          <p:nvPr/>
        </p:nvSpPr>
        <p:spPr bwMode="auto">
          <a:xfrm>
            <a:off x="4706674" y="4449763"/>
            <a:ext cx="12700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" name="Rectangle 425"/>
          <p:cNvSpPr>
            <a:spLocks noChangeArrowheads="1"/>
          </p:cNvSpPr>
          <p:nvPr/>
        </p:nvSpPr>
        <p:spPr bwMode="auto">
          <a:xfrm>
            <a:off x="4719374" y="4408488"/>
            <a:ext cx="9525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0" name="Rectangle 426"/>
          <p:cNvSpPr>
            <a:spLocks noChangeArrowheads="1"/>
          </p:cNvSpPr>
          <p:nvPr/>
        </p:nvSpPr>
        <p:spPr bwMode="auto">
          <a:xfrm>
            <a:off x="4728899" y="4467225"/>
            <a:ext cx="7938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1" name="Rectangle 427"/>
          <p:cNvSpPr>
            <a:spLocks noChangeArrowheads="1"/>
          </p:cNvSpPr>
          <p:nvPr/>
        </p:nvSpPr>
        <p:spPr bwMode="auto">
          <a:xfrm>
            <a:off x="4736837" y="4256088"/>
            <a:ext cx="11112" cy="3889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2" name="Rectangle 428"/>
          <p:cNvSpPr>
            <a:spLocks noChangeArrowheads="1"/>
          </p:cNvSpPr>
          <p:nvPr/>
        </p:nvSpPr>
        <p:spPr bwMode="auto">
          <a:xfrm>
            <a:off x="4747949" y="4525963"/>
            <a:ext cx="6350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3" name="Rectangle 429"/>
          <p:cNvSpPr>
            <a:spLocks noChangeArrowheads="1"/>
          </p:cNvSpPr>
          <p:nvPr/>
        </p:nvSpPr>
        <p:spPr bwMode="auto">
          <a:xfrm>
            <a:off x="4754299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4" name="Rectangle 430"/>
          <p:cNvSpPr>
            <a:spLocks noChangeArrowheads="1"/>
          </p:cNvSpPr>
          <p:nvPr/>
        </p:nvSpPr>
        <p:spPr bwMode="auto">
          <a:xfrm>
            <a:off x="4763824" y="4508500"/>
            <a:ext cx="12700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5" name="Rectangle 431"/>
          <p:cNvSpPr>
            <a:spLocks noChangeArrowheads="1"/>
          </p:cNvSpPr>
          <p:nvPr/>
        </p:nvSpPr>
        <p:spPr bwMode="auto">
          <a:xfrm>
            <a:off x="4763824" y="4508500"/>
            <a:ext cx="12700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6" name="Rectangle 432"/>
          <p:cNvSpPr>
            <a:spLocks noChangeArrowheads="1"/>
          </p:cNvSpPr>
          <p:nvPr/>
        </p:nvSpPr>
        <p:spPr bwMode="auto">
          <a:xfrm>
            <a:off x="4776524" y="4494213"/>
            <a:ext cx="6350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7" name="Rectangle 433"/>
          <p:cNvSpPr>
            <a:spLocks noChangeArrowheads="1"/>
          </p:cNvSpPr>
          <p:nvPr/>
        </p:nvSpPr>
        <p:spPr bwMode="auto">
          <a:xfrm>
            <a:off x="4782874" y="4483100"/>
            <a:ext cx="11113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8" name="Rectangle 434"/>
          <p:cNvSpPr>
            <a:spLocks noChangeArrowheads="1"/>
          </p:cNvSpPr>
          <p:nvPr/>
        </p:nvSpPr>
        <p:spPr bwMode="auto">
          <a:xfrm>
            <a:off x="4793987" y="4433888"/>
            <a:ext cx="7937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" name="Rectangle 435"/>
          <p:cNvSpPr>
            <a:spLocks noChangeArrowheads="1"/>
          </p:cNvSpPr>
          <p:nvPr/>
        </p:nvSpPr>
        <p:spPr bwMode="auto">
          <a:xfrm>
            <a:off x="4801924" y="4421188"/>
            <a:ext cx="7938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0" name="Rectangle 436"/>
          <p:cNvSpPr>
            <a:spLocks noChangeArrowheads="1"/>
          </p:cNvSpPr>
          <p:nvPr/>
        </p:nvSpPr>
        <p:spPr bwMode="auto">
          <a:xfrm>
            <a:off x="4809862" y="4276725"/>
            <a:ext cx="15875" cy="368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1" name="Rectangle 437"/>
          <p:cNvSpPr>
            <a:spLocks noChangeArrowheads="1"/>
          </p:cNvSpPr>
          <p:nvPr/>
        </p:nvSpPr>
        <p:spPr bwMode="auto">
          <a:xfrm>
            <a:off x="4825737" y="4348163"/>
            <a:ext cx="6350" cy="2968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2" name="Rectangle 438"/>
          <p:cNvSpPr>
            <a:spLocks noChangeArrowheads="1"/>
          </p:cNvSpPr>
          <p:nvPr/>
        </p:nvSpPr>
        <p:spPr bwMode="auto">
          <a:xfrm>
            <a:off x="4844787" y="4421188"/>
            <a:ext cx="7937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3" name="Rectangle 439"/>
          <p:cNvSpPr>
            <a:spLocks noChangeArrowheads="1"/>
          </p:cNvSpPr>
          <p:nvPr/>
        </p:nvSpPr>
        <p:spPr bwMode="auto">
          <a:xfrm>
            <a:off x="4844787" y="4408488"/>
            <a:ext cx="7937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4" name="Rectangle 440"/>
          <p:cNvSpPr>
            <a:spLocks noChangeArrowheads="1"/>
          </p:cNvSpPr>
          <p:nvPr/>
        </p:nvSpPr>
        <p:spPr bwMode="auto">
          <a:xfrm>
            <a:off x="4852724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5" name="Rectangle 441"/>
          <p:cNvSpPr>
            <a:spLocks noChangeArrowheads="1"/>
          </p:cNvSpPr>
          <p:nvPr/>
        </p:nvSpPr>
        <p:spPr bwMode="auto">
          <a:xfrm>
            <a:off x="4862249" y="4483100"/>
            <a:ext cx="11113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6" name="Rectangle 442"/>
          <p:cNvSpPr>
            <a:spLocks noChangeArrowheads="1"/>
          </p:cNvSpPr>
          <p:nvPr/>
        </p:nvSpPr>
        <p:spPr bwMode="auto">
          <a:xfrm>
            <a:off x="4873362" y="4467225"/>
            <a:ext cx="6350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7" name="Rectangle 443"/>
          <p:cNvSpPr>
            <a:spLocks noChangeArrowheads="1"/>
          </p:cNvSpPr>
          <p:nvPr/>
        </p:nvSpPr>
        <p:spPr bwMode="auto">
          <a:xfrm>
            <a:off x="4879712" y="4525963"/>
            <a:ext cx="11112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8" name="Rectangle 444"/>
          <p:cNvSpPr>
            <a:spLocks noChangeArrowheads="1"/>
          </p:cNvSpPr>
          <p:nvPr/>
        </p:nvSpPr>
        <p:spPr bwMode="auto">
          <a:xfrm>
            <a:off x="4890824" y="4389438"/>
            <a:ext cx="9525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" name="Rectangle 445"/>
          <p:cNvSpPr>
            <a:spLocks noChangeArrowheads="1"/>
          </p:cNvSpPr>
          <p:nvPr/>
        </p:nvSpPr>
        <p:spPr bwMode="auto">
          <a:xfrm>
            <a:off x="4900349" y="4433888"/>
            <a:ext cx="7938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0" name="Rectangle 446"/>
          <p:cNvSpPr>
            <a:spLocks noChangeArrowheads="1"/>
          </p:cNvSpPr>
          <p:nvPr/>
        </p:nvSpPr>
        <p:spPr bwMode="auto">
          <a:xfrm>
            <a:off x="4908287" y="4124325"/>
            <a:ext cx="14287" cy="5207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1" name="Rectangle 447"/>
          <p:cNvSpPr>
            <a:spLocks noChangeArrowheads="1"/>
          </p:cNvSpPr>
          <p:nvPr/>
        </p:nvSpPr>
        <p:spPr bwMode="auto">
          <a:xfrm>
            <a:off x="4922574" y="4449763"/>
            <a:ext cx="4763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2" name="Rectangle 448"/>
          <p:cNvSpPr>
            <a:spLocks noChangeArrowheads="1"/>
          </p:cNvSpPr>
          <p:nvPr/>
        </p:nvSpPr>
        <p:spPr bwMode="auto">
          <a:xfrm>
            <a:off x="4938449" y="4483100"/>
            <a:ext cx="11113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3" name="Rectangle 449"/>
          <p:cNvSpPr>
            <a:spLocks noChangeArrowheads="1"/>
          </p:cNvSpPr>
          <p:nvPr/>
        </p:nvSpPr>
        <p:spPr bwMode="auto">
          <a:xfrm>
            <a:off x="4949562" y="4540250"/>
            <a:ext cx="7937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4" name="Rectangle 450"/>
          <p:cNvSpPr>
            <a:spLocks noChangeArrowheads="1"/>
          </p:cNvSpPr>
          <p:nvPr/>
        </p:nvSpPr>
        <p:spPr bwMode="auto">
          <a:xfrm>
            <a:off x="4957499" y="4494213"/>
            <a:ext cx="11113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5" name="Rectangle 451"/>
          <p:cNvSpPr>
            <a:spLocks noChangeArrowheads="1"/>
          </p:cNvSpPr>
          <p:nvPr/>
        </p:nvSpPr>
        <p:spPr bwMode="auto">
          <a:xfrm>
            <a:off x="4968612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6" name="Rectangle 452"/>
          <p:cNvSpPr>
            <a:spLocks noChangeArrowheads="1"/>
          </p:cNvSpPr>
          <p:nvPr/>
        </p:nvSpPr>
        <p:spPr bwMode="auto">
          <a:xfrm>
            <a:off x="4978137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7" name="Rectangle 453"/>
          <p:cNvSpPr>
            <a:spLocks noChangeArrowheads="1"/>
          </p:cNvSpPr>
          <p:nvPr/>
        </p:nvSpPr>
        <p:spPr bwMode="auto">
          <a:xfrm>
            <a:off x="4987662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8" name="Rectangle 454"/>
          <p:cNvSpPr>
            <a:spLocks noChangeArrowheads="1"/>
          </p:cNvSpPr>
          <p:nvPr/>
        </p:nvSpPr>
        <p:spPr bwMode="auto">
          <a:xfrm>
            <a:off x="4997187" y="4508500"/>
            <a:ext cx="7937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" name="Rectangle 455"/>
          <p:cNvSpPr>
            <a:spLocks noChangeArrowheads="1"/>
          </p:cNvSpPr>
          <p:nvPr/>
        </p:nvSpPr>
        <p:spPr bwMode="auto">
          <a:xfrm>
            <a:off x="5005124" y="4360863"/>
            <a:ext cx="11113" cy="2841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" name="Rectangle 456"/>
          <p:cNvSpPr>
            <a:spLocks noChangeArrowheads="1"/>
          </p:cNvSpPr>
          <p:nvPr/>
        </p:nvSpPr>
        <p:spPr bwMode="auto">
          <a:xfrm>
            <a:off x="5016237" y="4483100"/>
            <a:ext cx="11112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" name="Rectangle 457"/>
          <p:cNvSpPr>
            <a:spLocks noChangeArrowheads="1"/>
          </p:cNvSpPr>
          <p:nvPr/>
        </p:nvSpPr>
        <p:spPr bwMode="auto">
          <a:xfrm>
            <a:off x="5044812" y="4525963"/>
            <a:ext cx="7937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" name="Rectangle 458"/>
          <p:cNvSpPr>
            <a:spLocks noChangeArrowheads="1"/>
          </p:cNvSpPr>
          <p:nvPr/>
        </p:nvSpPr>
        <p:spPr bwMode="auto">
          <a:xfrm>
            <a:off x="5143237" y="4449763"/>
            <a:ext cx="7937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" name="Rectangle 459"/>
          <p:cNvSpPr>
            <a:spLocks noChangeArrowheads="1"/>
          </p:cNvSpPr>
          <p:nvPr/>
        </p:nvSpPr>
        <p:spPr bwMode="auto">
          <a:xfrm>
            <a:off x="5170224" y="4540250"/>
            <a:ext cx="9525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" name="Rectangle 460"/>
          <p:cNvSpPr>
            <a:spLocks noChangeArrowheads="1"/>
          </p:cNvSpPr>
          <p:nvPr/>
        </p:nvSpPr>
        <p:spPr bwMode="auto">
          <a:xfrm>
            <a:off x="5179749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" name="Rectangle 461"/>
          <p:cNvSpPr>
            <a:spLocks noChangeArrowheads="1"/>
          </p:cNvSpPr>
          <p:nvPr/>
        </p:nvSpPr>
        <p:spPr bwMode="auto">
          <a:xfrm>
            <a:off x="5189274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" name="Rectangle 462"/>
          <p:cNvSpPr>
            <a:spLocks noChangeArrowheads="1"/>
          </p:cNvSpPr>
          <p:nvPr/>
        </p:nvSpPr>
        <p:spPr bwMode="auto">
          <a:xfrm>
            <a:off x="5198799" y="4433888"/>
            <a:ext cx="7938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" name="Rectangle 463"/>
          <p:cNvSpPr>
            <a:spLocks noChangeArrowheads="1"/>
          </p:cNvSpPr>
          <p:nvPr/>
        </p:nvSpPr>
        <p:spPr bwMode="auto">
          <a:xfrm>
            <a:off x="5206737" y="4494213"/>
            <a:ext cx="12700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" name="Rectangle 464"/>
          <p:cNvSpPr>
            <a:spLocks noChangeArrowheads="1"/>
          </p:cNvSpPr>
          <p:nvPr/>
        </p:nvSpPr>
        <p:spPr bwMode="auto">
          <a:xfrm>
            <a:off x="5206737" y="4483100"/>
            <a:ext cx="12700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" name="Rectangle 465"/>
          <p:cNvSpPr>
            <a:spLocks noChangeArrowheads="1"/>
          </p:cNvSpPr>
          <p:nvPr/>
        </p:nvSpPr>
        <p:spPr bwMode="auto">
          <a:xfrm>
            <a:off x="5219437" y="4229100"/>
            <a:ext cx="11112" cy="415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" name="Rectangle 466"/>
          <p:cNvSpPr>
            <a:spLocks noChangeArrowheads="1"/>
          </p:cNvSpPr>
          <p:nvPr/>
        </p:nvSpPr>
        <p:spPr bwMode="auto">
          <a:xfrm>
            <a:off x="5230549" y="4376738"/>
            <a:ext cx="9525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" name="Rectangle 467"/>
          <p:cNvSpPr>
            <a:spLocks noChangeArrowheads="1"/>
          </p:cNvSpPr>
          <p:nvPr/>
        </p:nvSpPr>
        <p:spPr bwMode="auto">
          <a:xfrm>
            <a:off x="5257537" y="4408488"/>
            <a:ext cx="9525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" name="Rectangle 468"/>
          <p:cNvSpPr>
            <a:spLocks noChangeArrowheads="1"/>
          </p:cNvSpPr>
          <p:nvPr/>
        </p:nvSpPr>
        <p:spPr bwMode="auto">
          <a:xfrm>
            <a:off x="5267062" y="4389438"/>
            <a:ext cx="9525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" name="Rectangle 469"/>
          <p:cNvSpPr>
            <a:spLocks noChangeArrowheads="1"/>
          </p:cNvSpPr>
          <p:nvPr/>
        </p:nvSpPr>
        <p:spPr bwMode="auto">
          <a:xfrm>
            <a:off x="5276587" y="4433888"/>
            <a:ext cx="9525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" name="Rectangle 470"/>
          <p:cNvSpPr>
            <a:spLocks noChangeArrowheads="1"/>
          </p:cNvSpPr>
          <p:nvPr/>
        </p:nvSpPr>
        <p:spPr bwMode="auto">
          <a:xfrm>
            <a:off x="5286112" y="4567238"/>
            <a:ext cx="9525" cy="77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" name="Rectangle 471"/>
          <p:cNvSpPr>
            <a:spLocks noChangeArrowheads="1"/>
          </p:cNvSpPr>
          <p:nvPr/>
        </p:nvSpPr>
        <p:spPr bwMode="auto">
          <a:xfrm>
            <a:off x="5286112" y="4556125"/>
            <a:ext cx="9525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" name="Rectangle 472"/>
          <p:cNvSpPr>
            <a:spLocks noChangeArrowheads="1"/>
          </p:cNvSpPr>
          <p:nvPr/>
        </p:nvSpPr>
        <p:spPr bwMode="auto">
          <a:xfrm>
            <a:off x="5295637" y="4540250"/>
            <a:ext cx="7937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" name="Rectangle 473"/>
          <p:cNvSpPr>
            <a:spLocks noChangeArrowheads="1"/>
          </p:cNvSpPr>
          <p:nvPr/>
        </p:nvSpPr>
        <p:spPr bwMode="auto">
          <a:xfrm>
            <a:off x="5303574" y="4421188"/>
            <a:ext cx="11113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" name="Rectangle 474"/>
          <p:cNvSpPr>
            <a:spLocks noChangeArrowheads="1"/>
          </p:cNvSpPr>
          <p:nvPr/>
        </p:nvSpPr>
        <p:spPr bwMode="auto">
          <a:xfrm>
            <a:off x="5314687" y="4408488"/>
            <a:ext cx="9525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" name="Rectangle 475"/>
          <p:cNvSpPr>
            <a:spLocks noChangeArrowheads="1"/>
          </p:cNvSpPr>
          <p:nvPr/>
        </p:nvSpPr>
        <p:spPr bwMode="auto">
          <a:xfrm>
            <a:off x="5324212" y="4389438"/>
            <a:ext cx="9525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" name="Rectangle 476"/>
          <p:cNvSpPr>
            <a:spLocks noChangeArrowheads="1"/>
          </p:cNvSpPr>
          <p:nvPr/>
        </p:nvSpPr>
        <p:spPr bwMode="auto">
          <a:xfrm>
            <a:off x="5333737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" name="Rectangle 477"/>
          <p:cNvSpPr>
            <a:spLocks noChangeArrowheads="1"/>
          </p:cNvSpPr>
          <p:nvPr/>
        </p:nvSpPr>
        <p:spPr bwMode="auto">
          <a:xfrm>
            <a:off x="5343262" y="4525963"/>
            <a:ext cx="11112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2" name="Rectangle 478"/>
          <p:cNvSpPr>
            <a:spLocks noChangeArrowheads="1"/>
          </p:cNvSpPr>
          <p:nvPr/>
        </p:nvSpPr>
        <p:spPr bwMode="auto">
          <a:xfrm>
            <a:off x="5354374" y="4449763"/>
            <a:ext cx="11113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3" name="Rectangle 479"/>
          <p:cNvSpPr>
            <a:spLocks noChangeArrowheads="1"/>
          </p:cNvSpPr>
          <p:nvPr/>
        </p:nvSpPr>
        <p:spPr bwMode="auto">
          <a:xfrm>
            <a:off x="5354374" y="4467225"/>
            <a:ext cx="11113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4" name="Rectangle 480"/>
          <p:cNvSpPr>
            <a:spLocks noChangeArrowheads="1"/>
          </p:cNvSpPr>
          <p:nvPr/>
        </p:nvSpPr>
        <p:spPr bwMode="auto">
          <a:xfrm>
            <a:off x="5365487" y="4525963"/>
            <a:ext cx="9525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5" name="Rectangle 481"/>
          <p:cNvSpPr>
            <a:spLocks noChangeArrowheads="1"/>
          </p:cNvSpPr>
          <p:nvPr/>
        </p:nvSpPr>
        <p:spPr bwMode="auto">
          <a:xfrm>
            <a:off x="5375012" y="4449763"/>
            <a:ext cx="7937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6" name="Rectangle 482"/>
          <p:cNvSpPr>
            <a:spLocks noChangeArrowheads="1"/>
          </p:cNvSpPr>
          <p:nvPr/>
        </p:nvSpPr>
        <p:spPr bwMode="auto">
          <a:xfrm>
            <a:off x="5382949" y="4540250"/>
            <a:ext cx="7938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7" name="Rectangle 483"/>
          <p:cNvSpPr>
            <a:spLocks noChangeArrowheads="1"/>
          </p:cNvSpPr>
          <p:nvPr/>
        </p:nvSpPr>
        <p:spPr bwMode="auto">
          <a:xfrm>
            <a:off x="5390887" y="4525963"/>
            <a:ext cx="11112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8" name="Rectangle 484"/>
          <p:cNvSpPr>
            <a:spLocks noChangeArrowheads="1"/>
          </p:cNvSpPr>
          <p:nvPr/>
        </p:nvSpPr>
        <p:spPr bwMode="auto">
          <a:xfrm>
            <a:off x="5401999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9" name="Rectangle 485"/>
          <p:cNvSpPr>
            <a:spLocks noChangeArrowheads="1"/>
          </p:cNvSpPr>
          <p:nvPr/>
        </p:nvSpPr>
        <p:spPr bwMode="auto">
          <a:xfrm>
            <a:off x="5411524" y="4421188"/>
            <a:ext cx="9525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" name="Rectangle 486"/>
          <p:cNvSpPr>
            <a:spLocks noChangeArrowheads="1"/>
          </p:cNvSpPr>
          <p:nvPr/>
        </p:nvSpPr>
        <p:spPr bwMode="auto">
          <a:xfrm>
            <a:off x="5421049" y="4216400"/>
            <a:ext cx="11113" cy="4286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" name="Rectangle 487"/>
          <p:cNvSpPr>
            <a:spLocks noChangeArrowheads="1"/>
          </p:cNvSpPr>
          <p:nvPr/>
        </p:nvSpPr>
        <p:spPr bwMode="auto">
          <a:xfrm>
            <a:off x="5432162" y="4348163"/>
            <a:ext cx="7937" cy="2968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2" name="Rectangle 488"/>
          <p:cNvSpPr>
            <a:spLocks noChangeArrowheads="1"/>
          </p:cNvSpPr>
          <p:nvPr/>
        </p:nvSpPr>
        <p:spPr bwMode="auto">
          <a:xfrm>
            <a:off x="5432162" y="4525963"/>
            <a:ext cx="7937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3" name="Rectangle 489"/>
          <p:cNvSpPr>
            <a:spLocks noChangeArrowheads="1"/>
          </p:cNvSpPr>
          <p:nvPr/>
        </p:nvSpPr>
        <p:spPr bwMode="auto">
          <a:xfrm>
            <a:off x="5440099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4" name="Rectangle 490"/>
          <p:cNvSpPr>
            <a:spLocks noChangeArrowheads="1"/>
          </p:cNvSpPr>
          <p:nvPr/>
        </p:nvSpPr>
        <p:spPr bwMode="auto">
          <a:xfrm>
            <a:off x="5449624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5" name="Rectangle 491"/>
          <p:cNvSpPr>
            <a:spLocks noChangeArrowheads="1"/>
          </p:cNvSpPr>
          <p:nvPr/>
        </p:nvSpPr>
        <p:spPr bwMode="auto">
          <a:xfrm>
            <a:off x="5459149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6" name="Rectangle 492"/>
          <p:cNvSpPr>
            <a:spLocks noChangeArrowheads="1"/>
          </p:cNvSpPr>
          <p:nvPr/>
        </p:nvSpPr>
        <p:spPr bwMode="auto">
          <a:xfrm>
            <a:off x="5468674" y="4483100"/>
            <a:ext cx="12700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7" name="Rectangle 493"/>
          <p:cNvSpPr>
            <a:spLocks noChangeArrowheads="1"/>
          </p:cNvSpPr>
          <p:nvPr/>
        </p:nvSpPr>
        <p:spPr bwMode="auto">
          <a:xfrm>
            <a:off x="5481374" y="4449763"/>
            <a:ext cx="7938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8" name="Rectangle 494"/>
          <p:cNvSpPr>
            <a:spLocks noChangeArrowheads="1"/>
          </p:cNvSpPr>
          <p:nvPr/>
        </p:nvSpPr>
        <p:spPr bwMode="auto">
          <a:xfrm>
            <a:off x="5489312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9" name="Rectangle 495"/>
          <p:cNvSpPr>
            <a:spLocks noChangeArrowheads="1"/>
          </p:cNvSpPr>
          <p:nvPr/>
        </p:nvSpPr>
        <p:spPr bwMode="auto">
          <a:xfrm>
            <a:off x="5506774" y="4467225"/>
            <a:ext cx="11113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" name="Rectangle 496"/>
          <p:cNvSpPr>
            <a:spLocks noChangeArrowheads="1"/>
          </p:cNvSpPr>
          <p:nvPr/>
        </p:nvSpPr>
        <p:spPr bwMode="auto">
          <a:xfrm>
            <a:off x="5506774" y="4449763"/>
            <a:ext cx="11113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" name="Rectangle 497"/>
          <p:cNvSpPr>
            <a:spLocks noChangeArrowheads="1"/>
          </p:cNvSpPr>
          <p:nvPr/>
        </p:nvSpPr>
        <p:spPr bwMode="auto">
          <a:xfrm>
            <a:off x="5517887" y="4376738"/>
            <a:ext cx="12700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" name="Rectangle 498"/>
          <p:cNvSpPr>
            <a:spLocks noChangeArrowheads="1"/>
          </p:cNvSpPr>
          <p:nvPr/>
        </p:nvSpPr>
        <p:spPr bwMode="auto">
          <a:xfrm>
            <a:off x="5530587" y="4376738"/>
            <a:ext cx="7937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3" name="Rectangle 499"/>
          <p:cNvSpPr>
            <a:spLocks noChangeArrowheads="1"/>
          </p:cNvSpPr>
          <p:nvPr/>
        </p:nvSpPr>
        <p:spPr bwMode="auto">
          <a:xfrm>
            <a:off x="5538524" y="4408488"/>
            <a:ext cx="9525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4" name="Rectangle 500"/>
          <p:cNvSpPr>
            <a:spLocks noChangeArrowheads="1"/>
          </p:cNvSpPr>
          <p:nvPr/>
        </p:nvSpPr>
        <p:spPr bwMode="auto">
          <a:xfrm>
            <a:off x="5548049" y="4408488"/>
            <a:ext cx="6350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5" name="Rectangle 501"/>
          <p:cNvSpPr>
            <a:spLocks noChangeArrowheads="1"/>
          </p:cNvSpPr>
          <p:nvPr/>
        </p:nvSpPr>
        <p:spPr bwMode="auto">
          <a:xfrm>
            <a:off x="5554399" y="4421188"/>
            <a:ext cx="9525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6" name="Rectangle 502"/>
          <p:cNvSpPr>
            <a:spLocks noChangeArrowheads="1"/>
          </p:cNvSpPr>
          <p:nvPr/>
        </p:nvSpPr>
        <p:spPr bwMode="auto">
          <a:xfrm>
            <a:off x="5563924" y="4335463"/>
            <a:ext cx="12700" cy="309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7" name="Rectangle 503"/>
          <p:cNvSpPr>
            <a:spLocks noChangeArrowheads="1"/>
          </p:cNvSpPr>
          <p:nvPr/>
        </p:nvSpPr>
        <p:spPr bwMode="auto">
          <a:xfrm>
            <a:off x="5576624" y="4494213"/>
            <a:ext cx="7938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8" name="Rectangle 504"/>
          <p:cNvSpPr>
            <a:spLocks noChangeArrowheads="1"/>
          </p:cNvSpPr>
          <p:nvPr/>
        </p:nvSpPr>
        <p:spPr bwMode="auto">
          <a:xfrm>
            <a:off x="5576624" y="4540250"/>
            <a:ext cx="7938" cy="104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9" name="Rectangle 505"/>
          <p:cNvSpPr>
            <a:spLocks noChangeArrowheads="1"/>
          </p:cNvSpPr>
          <p:nvPr/>
        </p:nvSpPr>
        <p:spPr bwMode="auto">
          <a:xfrm>
            <a:off x="5584562" y="4483100"/>
            <a:ext cx="11112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" name="Rectangle 506"/>
          <p:cNvSpPr>
            <a:spLocks noChangeArrowheads="1"/>
          </p:cNvSpPr>
          <p:nvPr/>
        </p:nvSpPr>
        <p:spPr bwMode="auto">
          <a:xfrm>
            <a:off x="5595674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" name="Rectangle 507"/>
          <p:cNvSpPr>
            <a:spLocks noChangeArrowheads="1"/>
          </p:cNvSpPr>
          <p:nvPr/>
        </p:nvSpPr>
        <p:spPr bwMode="auto">
          <a:xfrm>
            <a:off x="5605199" y="4467225"/>
            <a:ext cx="7938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" name="Rectangle 508"/>
          <p:cNvSpPr>
            <a:spLocks noChangeArrowheads="1"/>
          </p:cNvSpPr>
          <p:nvPr/>
        </p:nvSpPr>
        <p:spPr bwMode="auto">
          <a:xfrm>
            <a:off x="5613137" y="4449763"/>
            <a:ext cx="11112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3" name="Rectangle 509"/>
          <p:cNvSpPr>
            <a:spLocks noChangeArrowheads="1"/>
          </p:cNvSpPr>
          <p:nvPr/>
        </p:nvSpPr>
        <p:spPr bwMode="auto">
          <a:xfrm>
            <a:off x="5624249" y="4335463"/>
            <a:ext cx="11113" cy="309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4" name="Rectangle 510"/>
          <p:cNvSpPr>
            <a:spLocks noChangeArrowheads="1"/>
          </p:cNvSpPr>
          <p:nvPr/>
        </p:nvSpPr>
        <p:spPr bwMode="auto">
          <a:xfrm>
            <a:off x="5635362" y="4289425"/>
            <a:ext cx="9525" cy="3556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5" name="Rectangle 511"/>
          <p:cNvSpPr>
            <a:spLocks noChangeArrowheads="1"/>
          </p:cNvSpPr>
          <p:nvPr/>
        </p:nvSpPr>
        <p:spPr bwMode="auto">
          <a:xfrm>
            <a:off x="5644887" y="4335463"/>
            <a:ext cx="9525" cy="309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" name="Rectangle 512"/>
          <p:cNvSpPr>
            <a:spLocks noChangeArrowheads="1"/>
          </p:cNvSpPr>
          <p:nvPr/>
        </p:nvSpPr>
        <p:spPr bwMode="auto">
          <a:xfrm>
            <a:off x="5654412" y="4367213"/>
            <a:ext cx="7937" cy="277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7" name="Rectangle 513"/>
          <p:cNvSpPr>
            <a:spLocks noChangeArrowheads="1"/>
          </p:cNvSpPr>
          <p:nvPr/>
        </p:nvSpPr>
        <p:spPr bwMode="auto">
          <a:xfrm>
            <a:off x="5662349" y="4389438"/>
            <a:ext cx="7938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8" name="Rectangle 514"/>
          <p:cNvSpPr>
            <a:spLocks noChangeArrowheads="1"/>
          </p:cNvSpPr>
          <p:nvPr/>
        </p:nvSpPr>
        <p:spPr bwMode="auto">
          <a:xfrm>
            <a:off x="5670287" y="4462463"/>
            <a:ext cx="11112" cy="182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9" name="Rectangle 515"/>
          <p:cNvSpPr>
            <a:spLocks noChangeArrowheads="1"/>
          </p:cNvSpPr>
          <p:nvPr/>
        </p:nvSpPr>
        <p:spPr bwMode="auto">
          <a:xfrm>
            <a:off x="5681399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0" name="Rectangle 516"/>
          <p:cNvSpPr>
            <a:spLocks noChangeArrowheads="1"/>
          </p:cNvSpPr>
          <p:nvPr/>
        </p:nvSpPr>
        <p:spPr bwMode="auto">
          <a:xfrm>
            <a:off x="5690924" y="4503738"/>
            <a:ext cx="9525" cy="141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" name="Rectangle 517"/>
          <p:cNvSpPr>
            <a:spLocks noChangeArrowheads="1"/>
          </p:cNvSpPr>
          <p:nvPr/>
        </p:nvSpPr>
        <p:spPr bwMode="auto">
          <a:xfrm>
            <a:off x="5700449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" name="Rectangle 518"/>
          <p:cNvSpPr>
            <a:spLocks noChangeArrowheads="1"/>
          </p:cNvSpPr>
          <p:nvPr/>
        </p:nvSpPr>
        <p:spPr bwMode="auto">
          <a:xfrm>
            <a:off x="5709974" y="4498975"/>
            <a:ext cx="11113" cy="1460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" name="Rectangle 519"/>
          <p:cNvSpPr>
            <a:spLocks noChangeArrowheads="1"/>
          </p:cNvSpPr>
          <p:nvPr/>
        </p:nvSpPr>
        <p:spPr bwMode="auto">
          <a:xfrm>
            <a:off x="5721087" y="4381500"/>
            <a:ext cx="9525" cy="263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" name="Rectangle 520"/>
          <p:cNvSpPr>
            <a:spLocks noChangeArrowheads="1"/>
          </p:cNvSpPr>
          <p:nvPr/>
        </p:nvSpPr>
        <p:spPr bwMode="auto">
          <a:xfrm>
            <a:off x="5730612" y="4371975"/>
            <a:ext cx="7937" cy="2730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5" name="Rectangle 521"/>
          <p:cNvSpPr>
            <a:spLocks noChangeArrowheads="1"/>
          </p:cNvSpPr>
          <p:nvPr/>
        </p:nvSpPr>
        <p:spPr bwMode="auto">
          <a:xfrm>
            <a:off x="5730612" y="4489450"/>
            <a:ext cx="7937" cy="1555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6" name="Rectangle 522"/>
          <p:cNvSpPr>
            <a:spLocks noChangeArrowheads="1"/>
          </p:cNvSpPr>
          <p:nvPr/>
        </p:nvSpPr>
        <p:spPr bwMode="auto">
          <a:xfrm>
            <a:off x="5738549" y="4467225"/>
            <a:ext cx="12700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7" name="Rectangle 523"/>
          <p:cNvSpPr>
            <a:spLocks noChangeArrowheads="1"/>
          </p:cNvSpPr>
          <p:nvPr/>
        </p:nvSpPr>
        <p:spPr bwMode="auto">
          <a:xfrm>
            <a:off x="5751249" y="4110038"/>
            <a:ext cx="7938" cy="5349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8" name="Rectangle 524"/>
          <p:cNvSpPr>
            <a:spLocks noChangeArrowheads="1"/>
          </p:cNvSpPr>
          <p:nvPr/>
        </p:nvSpPr>
        <p:spPr bwMode="auto">
          <a:xfrm>
            <a:off x="5759187" y="4376738"/>
            <a:ext cx="9525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9" name="Rectangle 525"/>
          <p:cNvSpPr>
            <a:spLocks noChangeArrowheads="1"/>
          </p:cNvSpPr>
          <p:nvPr/>
        </p:nvSpPr>
        <p:spPr bwMode="auto">
          <a:xfrm>
            <a:off x="5768712" y="4389438"/>
            <a:ext cx="12700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0" name="Rectangle 526"/>
          <p:cNvSpPr>
            <a:spLocks noChangeArrowheads="1"/>
          </p:cNvSpPr>
          <p:nvPr/>
        </p:nvSpPr>
        <p:spPr bwMode="auto">
          <a:xfrm>
            <a:off x="5781412" y="4408488"/>
            <a:ext cx="4762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" name="Rectangle 527"/>
          <p:cNvSpPr>
            <a:spLocks noChangeArrowheads="1"/>
          </p:cNvSpPr>
          <p:nvPr/>
        </p:nvSpPr>
        <p:spPr bwMode="auto">
          <a:xfrm>
            <a:off x="5786174" y="4335463"/>
            <a:ext cx="11113" cy="309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" name="Rectangle 528"/>
          <p:cNvSpPr>
            <a:spLocks noChangeArrowheads="1"/>
          </p:cNvSpPr>
          <p:nvPr/>
        </p:nvSpPr>
        <p:spPr bwMode="auto">
          <a:xfrm>
            <a:off x="5797287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3" name="Rectangle 529"/>
          <p:cNvSpPr>
            <a:spLocks noChangeArrowheads="1"/>
          </p:cNvSpPr>
          <p:nvPr/>
        </p:nvSpPr>
        <p:spPr bwMode="auto">
          <a:xfrm>
            <a:off x="5797287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4" name="Rectangle 530"/>
          <p:cNvSpPr>
            <a:spLocks noChangeArrowheads="1"/>
          </p:cNvSpPr>
          <p:nvPr/>
        </p:nvSpPr>
        <p:spPr bwMode="auto">
          <a:xfrm>
            <a:off x="5806812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5" name="Rectangle 531"/>
          <p:cNvSpPr>
            <a:spLocks noChangeArrowheads="1"/>
          </p:cNvSpPr>
          <p:nvPr/>
        </p:nvSpPr>
        <p:spPr bwMode="auto">
          <a:xfrm>
            <a:off x="5816337" y="4376738"/>
            <a:ext cx="12700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6" name="Rectangle 532"/>
          <p:cNvSpPr>
            <a:spLocks noChangeArrowheads="1"/>
          </p:cNvSpPr>
          <p:nvPr/>
        </p:nvSpPr>
        <p:spPr bwMode="auto">
          <a:xfrm>
            <a:off x="5829037" y="4198938"/>
            <a:ext cx="6350" cy="4460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7" name="Rectangle 533"/>
          <p:cNvSpPr>
            <a:spLocks noChangeArrowheads="1"/>
          </p:cNvSpPr>
          <p:nvPr/>
        </p:nvSpPr>
        <p:spPr bwMode="auto">
          <a:xfrm>
            <a:off x="5835387" y="4276725"/>
            <a:ext cx="11112" cy="368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8" name="Rectangle 534"/>
          <p:cNvSpPr>
            <a:spLocks noChangeArrowheads="1"/>
          </p:cNvSpPr>
          <p:nvPr/>
        </p:nvSpPr>
        <p:spPr bwMode="auto">
          <a:xfrm>
            <a:off x="5846499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9" name="Rectangle 535"/>
          <p:cNvSpPr>
            <a:spLocks noChangeArrowheads="1"/>
          </p:cNvSpPr>
          <p:nvPr/>
        </p:nvSpPr>
        <p:spPr bwMode="auto">
          <a:xfrm>
            <a:off x="5856024" y="4348163"/>
            <a:ext cx="7938" cy="2968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0" name="Rectangle 536"/>
          <p:cNvSpPr>
            <a:spLocks noChangeArrowheads="1"/>
          </p:cNvSpPr>
          <p:nvPr/>
        </p:nvSpPr>
        <p:spPr bwMode="auto">
          <a:xfrm>
            <a:off x="5863962" y="4360863"/>
            <a:ext cx="11112" cy="2841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" name="Rectangle 537"/>
          <p:cNvSpPr>
            <a:spLocks noChangeArrowheads="1"/>
          </p:cNvSpPr>
          <p:nvPr/>
        </p:nvSpPr>
        <p:spPr bwMode="auto">
          <a:xfrm>
            <a:off x="5875074" y="4256088"/>
            <a:ext cx="9525" cy="3889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" name="Rectangle 538"/>
          <p:cNvSpPr>
            <a:spLocks noChangeArrowheads="1"/>
          </p:cNvSpPr>
          <p:nvPr/>
        </p:nvSpPr>
        <p:spPr bwMode="auto">
          <a:xfrm>
            <a:off x="5875074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" name="Rectangle 539"/>
          <p:cNvSpPr>
            <a:spLocks noChangeArrowheads="1"/>
          </p:cNvSpPr>
          <p:nvPr/>
        </p:nvSpPr>
        <p:spPr bwMode="auto">
          <a:xfrm>
            <a:off x="5884599" y="4467225"/>
            <a:ext cx="11113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4" name="Rectangle 540"/>
          <p:cNvSpPr>
            <a:spLocks noChangeArrowheads="1"/>
          </p:cNvSpPr>
          <p:nvPr/>
        </p:nvSpPr>
        <p:spPr bwMode="auto">
          <a:xfrm>
            <a:off x="5895712" y="4483100"/>
            <a:ext cx="7937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5" name="Rectangle 541"/>
          <p:cNvSpPr>
            <a:spLocks noChangeArrowheads="1"/>
          </p:cNvSpPr>
          <p:nvPr/>
        </p:nvSpPr>
        <p:spPr bwMode="auto">
          <a:xfrm>
            <a:off x="5903649" y="4508500"/>
            <a:ext cx="7938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6" name="Rectangle 542"/>
          <p:cNvSpPr>
            <a:spLocks noChangeArrowheads="1"/>
          </p:cNvSpPr>
          <p:nvPr/>
        </p:nvSpPr>
        <p:spPr bwMode="auto">
          <a:xfrm>
            <a:off x="5911587" y="4467225"/>
            <a:ext cx="12700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7" name="Rectangle 543"/>
          <p:cNvSpPr>
            <a:spLocks noChangeArrowheads="1"/>
          </p:cNvSpPr>
          <p:nvPr/>
        </p:nvSpPr>
        <p:spPr bwMode="auto">
          <a:xfrm>
            <a:off x="5924287" y="4483100"/>
            <a:ext cx="7937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8" name="Rectangle 544"/>
          <p:cNvSpPr>
            <a:spLocks noChangeArrowheads="1"/>
          </p:cNvSpPr>
          <p:nvPr/>
        </p:nvSpPr>
        <p:spPr bwMode="auto">
          <a:xfrm>
            <a:off x="5932224" y="4508500"/>
            <a:ext cx="11113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9" name="Rectangle 545"/>
          <p:cNvSpPr>
            <a:spLocks noChangeArrowheads="1"/>
          </p:cNvSpPr>
          <p:nvPr/>
        </p:nvSpPr>
        <p:spPr bwMode="auto">
          <a:xfrm>
            <a:off x="5943337" y="4421188"/>
            <a:ext cx="9525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0" name="Rectangle 546"/>
          <p:cNvSpPr>
            <a:spLocks noChangeArrowheads="1"/>
          </p:cNvSpPr>
          <p:nvPr/>
        </p:nvSpPr>
        <p:spPr bwMode="auto">
          <a:xfrm>
            <a:off x="5952862" y="4467225"/>
            <a:ext cx="6350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" name="Rectangle 547"/>
          <p:cNvSpPr>
            <a:spLocks noChangeArrowheads="1"/>
          </p:cNvSpPr>
          <p:nvPr/>
        </p:nvSpPr>
        <p:spPr bwMode="auto">
          <a:xfrm>
            <a:off x="5952862" y="4403725"/>
            <a:ext cx="6350" cy="241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2" name="Rectangle 548"/>
          <p:cNvSpPr>
            <a:spLocks noChangeArrowheads="1"/>
          </p:cNvSpPr>
          <p:nvPr/>
        </p:nvSpPr>
        <p:spPr bwMode="auto">
          <a:xfrm>
            <a:off x="5959212" y="4376738"/>
            <a:ext cx="12700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3" name="Rectangle 549"/>
          <p:cNvSpPr>
            <a:spLocks noChangeArrowheads="1"/>
          </p:cNvSpPr>
          <p:nvPr/>
        </p:nvSpPr>
        <p:spPr bwMode="auto">
          <a:xfrm>
            <a:off x="5971912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4" name="Rectangle 550"/>
          <p:cNvSpPr>
            <a:spLocks noChangeArrowheads="1"/>
          </p:cNvSpPr>
          <p:nvPr/>
        </p:nvSpPr>
        <p:spPr bwMode="auto">
          <a:xfrm>
            <a:off x="5981437" y="4440238"/>
            <a:ext cx="9525" cy="204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5" name="Rectangle 551"/>
          <p:cNvSpPr>
            <a:spLocks noChangeArrowheads="1"/>
          </p:cNvSpPr>
          <p:nvPr/>
        </p:nvSpPr>
        <p:spPr bwMode="auto">
          <a:xfrm>
            <a:off x="5990962" y="4457700"/>
            <a:ext cx="9525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6" name="Rectangle 552"/>
          <p:cNvSpPr>
            <a:spLocks noChangeArrowheads="1"/>
          </p:cNvSpPr>
          <p:nvPr/>
        </p:nvSpPr>
        <p:spPr bwMode="auto">
          <a:xfrm>
            <a:off x="6000487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7" name="Rectangle 553"/>
          <p:cNvSpPr>
            <a:spLocks noChangeArrowheads="1"/>
          </p:cNvSpPr>
          <p:nvPr/>
        </p:nvSpPr>
        <p:spPr bwMode="auto">
          <a:xfrm>
            <a:off x="6010012" y="4454525"/>
            <a:ext cx="9525" cy="190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8" name="Rectangle 554"/>
          <p:cNvSpPr>
            <a:spLocks noChangeArrowheads="1"/>
          </p:cNvSpPr>
          <p:nvPr/>
        </p:nvSpPr>
        <p:spPr bwMode="auto">
          <a:xfrm>
            <a:off x="6019537" y="4471988"/>
            <a:ext cx="11112" cy="1730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9" name="Rectangle 555"/>
          <p:cNvSpPr>
            <a:spLocks noChangeArrowheads="1"/>
          </p:cNvSpPr>
          <p:nvPr/>
        </p:nvSpPr>
        <p:spPr bwMode="auto">
          <a:xfrm>
            <a:off x="6019537" y="4489450"/>
            <a:ext cx="11112" cy="1555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0" name="Rectangle 556"/>
          <p:cNvSpPr>
            <a:spLocks noChangeArrowheads="1"/>
          </p:cNvSpPr>
          <p:nvPr/>
        </p:nvSpPr>
        <p:spPr bwMode="auto">
          <a:xfrm>
            <a:off x="6030649" y="4321175"/>
            <a:ext cx="9525" cy="3238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1" name="Rectangle 557"/>
          <p:cNvSpPr>
            <a:spLocks noChangeArrowheads="1"/>
          </p:cNvSpPr>
          <p:nvPr/>
        </p:nvSpPr>
        <p:spPr bwMode="auto">
          <a:xfrm>
            <a:off x="6040174" y="4130675"/>
            <a:ext cx="9525" cy="5143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" name="Rectangle 558"/>
          <p:cNvSpPr>
            <a:spLocks noChangeArrowheads="1"/>
          </p:cNvSpPr>
          <p:nvPr/>
        </p:nvSpPr>
        <p:spPr bwMode="auto">
          <a:xfrm>
            <a:off x="6049699" y="4432300"/>
            <a:ext cx="7938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" name="Rectangle 559"/>
          <p:cNvSpPr>
            <a:spLocks noChangeArrowheads="1"/>
          </p:cNvSpPr>
          <p:nvPr/>
        </p:nvSpPr>
        <p:spPr bwMode="auto">
          <a:xfrm>
            <a:off x="6057637" y="4432300"/>
            <a:ext cx="9525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" name="Rectangle 560"/>
          <p:cNvSpPr>
            <a:spLocks noChangeArrowheads="1"/>
          </p:cNvSpPr>
          <p:nvPr/>
        </p:nvSpPr>
        <p:spPr bwMode="auto">
          <a:xfrm>
            <a:off x="6067162" y="4471988"/>
            <a:ext cx="9525" cy="1730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5" name="Rectangle 561"/>
          <p:cNvSpPr>
            <a:spLocks noChangeArrowheads="1"/>
          </p:cNvSpPr>
          <p:nvPr/>
        </p:nvSpPr>
        <p:spPr bwMode="auto">
          <a:xfrm>
            <a:off x="6076687" y="4325938"/>
            <a:ext cx="9525" cy="3190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6" name="Rectangle 562"/>
          <p:cNvSpPr>
            <a:spLocks noChangeArrowheads="1"/>
          </p:cNvSpPr>
          <p:nvPr/>
        </p:nvSpPr>
        <p:spPr bwMode="auto">
          <a:xfrm>
            <a:off x="6086212" y="4498975"/>
            <a:ext cx="9525" cy="1460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7" name="Rectangle 563"/>
          <p:cNvSpPr>
            <a:spLocks noChangeArrowheads="1"/>
          </p:cNvSpPr>
          <p:nvPr/>
        </p:nvSpPr>
        <p:spPr bwMode="auto">
          <a:xfrm>
            <a:off x="6095737" y="4484688"/>
            <a:ext cx="9525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8" name="Rectangle 564"/>
          <p:cNvSpPr>
            <a:spLocks noChangeArrowheads="1"/>
          </p:cNvSpPr>
          <p:nvPr/>
        </p:nvSpPr>
        <p:spPr bwMode="auto">
          <a:xfrm>
            <a:off x="6095737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9" name="Rectangle 565"/>
          <p:cNvSpPr>
            <a:spLocks noChangeArrowheads="1"/>
          </p:cNvSpPr>
          <p:nvPr/>
        </p:nvSpPr>
        <p:spPr bwMode="auto">
          <a:xfrm>
            <a:off x="6105262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" name="Rectangle 566"/>
          <p:cNvSpPr>
            <a:spLocks noChangeArrowheads="1"/>
          </p:cNvSpPr>
          <p:nvPr/>
        </p:nvSpPr>
        <p:spPr bwMode="auto">
          <a:xfrm>
            <a:off x="6114787" y="4484688"/>
            <a:ext cx="12700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1" name="Rectangle 567"/>
          <p:cNvSpPr>
            <a:spLocks noChangeArrowheads="1"/>
          </p:cNvSpPr>
          <p:nvPr/>
        </p:nvSpPr>
        <p:spPr bwMode="auto">
          <a:xfrm>
            <a:off x="6127487" y="4449763"/>
            <a:ext cx="7937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" name="Rectangle 568"/>
          <p:cNvSpPr>
            <a:spLocks noChangeArrowheads="1"/>
          </p:cNvSpPr>
          <p:nvPr/>
        </p:nvSpPr>
        <p:spPr bwMode="auto">
          <a:xfrm>
            <a:off x="6135424" y="4425950"/>
            <a:ext cx="11113" cy="219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3" name="Rectangle 569"/>
          <p:cNvSpPr>
            <a:spLocks noChangeArrowheads="1"/>
          </p:cNvSpPr>
          <p:nvPr/>
        </p:nvSpPr>
        <p:spPr bwMode="auto">
          <a:xfrm>
            <a:off x="6146537" y="4454525"/>
            <a:ext cx="9525" cy="190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4" name="Rectangle 570"/>
          <p:cNvSpPr>
            <a:spLocks noChangeArrowheads="1"/>
          </p:cNvSpPr>
          <p:nvPr/>
        </p:nvSpPr>
        <p:spPr bwMode="auto">
          <a:xfrm>
            <a:off x="6156062" y="4432300"/>
            <a:ext cx="7937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5" name="Rectangle 571"/>
          <p:cNvSpPr>
            <a:spLocks noChangeArrowheads="1"/>
          </p:cNvSpPr>
          <p:nvPr/>
        </p:nvSpPr>
        <p:spPr bwMode="auto">
          <a:xfrm>
            <a:off x="6175112" y="4340225"/>
            <a:ext cx="7937" cy="304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6" name="Rectangle 572"/>
          <p:cNvSpPr>
            <a:spLocks noChangeArrowheads="1"/>
          </p:cNvSpPr>
          <p:nvPr/>
        </p:nvSpPr>
        <p:spPr bwMode="auto">
          <a:xfrm>
            <a:off x="6175112" y="4498975"/>
            <a:ext cx="7937" cy="1460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" name="Rectangle 573"/>
          <p:cNvSpPr>
            <a:spLocks noChangeArrowheads="1"/>
          </p:cNvSpPr>
          <p:nvPr/>
        </p:nvSpPr>
        <p:spPr bwMode="auto">
          <a:xfrm>
            <a:off x="6183049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8" name="Rectangle 574"/>
          <p:cNvSpPr>
            <a:spLocks noChangeArrowheads="1"/>
          </p:cNvSpPr>
          <p:nvPr/>
        </p:nvSpPr>
        <p:spPr bwMode="auto">
          <a:xfrm>
            <a:off x="6192574" y="4462463"/>
            <a:ext cx="9525" cy="182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9" name="Rectangle 575"/>
          <p:cNvSpPr>
            <a:spLocks noChangeArrowheads="1"/>
          </p:cNvSpPr>
          <p:nvPr/>
        </p:nvSpPr>
        <p:spPr bwMode="auto">
          <a:xfrm>
            <a:off x="6202099" y="4457700"/>
            <a:ext cx="7938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" name="Rectangle 576"/>
          <p:cNvSpPr>
            <a:spLocks noChangeArrowheads="1"/>
          </p:cNvSpPr>
          <p:nvPr/>
        </p:nvSpPr>
        <p:spPr bwMode="auto">
          <a:xfrm>
            <a:off x="6210037" y="4484688"/>
            <a:ext cx="12700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1" name="Rectangle 577"/>
          <p:cNvSpPr>
            <a:spLocks noChangeArrowheads="1"/>
          </p:cNvSpPr>
          <p:nvPr/>
        </p:nvSpPr>
        <p:spPr bwMode="auto">
          <a:xfrm>
            <a:off x="6222737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" name="Rectangle 578"/>
          <p:cNvSpPr>
            <a:spLocks noChangeArrowheads="1"/>
          </p:cNvSpPr>
          <p:nvPr/>
        </p:nvSpPr>
        <p:spPr bwMode="auto">
          <a:xfrm>
            <a:off x="6232262" y="4371975"/>
            <a:ext cx="11112" cy="2730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3" name="Rectangle 579"/>
          <p:cNvSpPr>
            <a:spLocks noChangeArrowheads="1"/>
          </p:cNvSpPr>
          <p:nvPr/>
        </p:nvSpPr>
        <p:spPr bwMode="auto">
          <a:xfrm>
            <a:off x="6243374" y="4483100"/>
            <a:ext cx="7938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4" name="Rectangle 580"/>
          <p:cNvSpPr>
            <a:spLocks noChangeArrowheads="1"/>
          </p:cNvSpPr>
          <p:nvPr/>
        </p:nvSpPr>
        <p:spPr bwMode="auto">
          <a:xfrm>
            <a:off x="6243374" y="4395788"/>
            <a:ext cx="7938" cy="2492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5" name="Rectangle 581"/>
          <p:cNvSpPr>
            <a:spLocks noChangeArrowheads="1"/>
          </p:cNvSpPr>
          <p:nvPr/>
        </p:nvSpPr>
        <p:spPr bwMode="auto">
          <a:xfrm>
            <a:off x="6251312" y="4440238"/>
            <a:ext cx="7937" cy="204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6" name="Rectangle 582"/>
          <p:cNvSpPr>
            <a:spLocks noChangeArrowheads="1"/>
          </p:cNvSpPr>
          <p:nvPr/>
        </p:nvSpPr>
        <p:spPr bwMode="auto">
          <a:xfrm>
            <a:off x="6259249" y="4467225"/>
            <a:ext cx="12700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7" name="Rectangle 583"/>
          <p:cNvSpPr>
            <a:spLocks noChangeArrowheads="1"/>
          </p:cNvSpPr>
          <p:nvPr/>
        </p:nvSpPr>
        <p:spPr bwMode="auto">
          <a:xfrm>
            <a:off x="6271949" y="4340225"/>
            <a:ext cx="9525" cy="304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8" name="Rectangle 584"/>
          <p:cNvSpPr>
            <a:spLocks noChangeArrowheads="1"/>
          </p:cNvSpPr>
          <p:nvPr/>
        </p:nvSpPr>
        <p:spPr bwMode="auto">
          <a:xfrm>
            <a:off x="6281474" y="4446588"/>
            <a:ext cx="9525" cy="1984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9" name="Rectangle 585"/>
          <p:cNvSpPr>
            <a:spLocks noChangeArrowheads="1"/>
          </p:cNvSpPr>
          <p:nvPr/>
        </p:nvSpPr>
        <p:spPr bwMode="auto">
          <a:xfrm>
            <a:off x="6290999" y="4457700"/>
            <a:ext cx="9525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0" name="Rectangle 586"/>
          <p:cNvSpPr>
            <a:spLocks noChangeArrowheads="1"/>
          </p:cNvSpPr>
          <p:nvPr/>
        </p:nvSpPr>
        <p:spPr bwMode="auto">
          <a:xfrm>
            <a:off x="6300524" y="4432300"/>
            <a:ext cx="6350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1" name="Rectangle 587"/>
          <p:cNvSpPr>
            <a:spLocks noChangeArrowheads="1"/>
          </p:cNvSpPr>
          <p:nvPr/>
        </p:nvSpPr>
        <p:spPr bwMode="auto">
          <a:xfrm>
            <a:off x="6306874" y="4471988"/>
            <a:ext cx="12700" cy="1730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2" name="Rectangle 588"/>
          <p:cNvSpPr>
            <a:spLocks noChangeArrowheads="1"/>
          </p:cNvSpPr>
          <p:nvPr/>
        </p:nvSpPr>
        <p:spPr bwMode="auto">
          <a:xfrm>
            <a:off x="6319574" y="4525963"/>
            <a:ext cx="7938" cy="119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3" name="Rectangle 589"/>
          <p:cNvSpPr>
            <a:spLocks noChangeArrowheads="1"/>
          </p:cNvSpPr>
          <p:nvPr/>
        </p:nvSpPr>
        <p:spPr bwMode="auto">
          <a:xfrm>
            <a:off x="6319574" y="4425950"/>
            <a:ext cx="7938" cy="219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4" name="Rectangle 590"/>
          <p:cNvSpPr>
            <a:spLocks noChangeArrowheads="1"/>
          </p:cNvSpPr>
          <p:nvPr/>
        </p:nvSpPr>
        <p:spPr bwMode="auto">
          <a:xfrm>
            <a:off x="6327512" y="4335463"/>
            <a:ext cx="11112" cy="309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5" name="Rectangle 591"/>
          <p:cNvSpPr>
            <a:spLocks noChangeArrowheads="1"/>
          </p:cNvSpPr>
          <p:nvPr/>
        </p:nvSpPr>
        <p:spPr bwMode="auto">
          <a:xfrm>
            <a:off x="6338624" y="4292600"/>
            <a:ext cx="9525" cy="3524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6" name="Rectangle 592"/>
          <p:cNvSpPr>
            <a:spLocks noChangeArrowheads="1"/>
          </p:cNvSpPr>
          <p:nvPr/>
        </p:nvSpPr>
        <p:spPr bwMode="auto">
          <a:xfrm>
            <a:off x="6348149" y="4384675"/>
            <a:ext cx="9525" cy="2603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7" name="Rectangle 593"/>
          <p:cNvSpPr>
            <a:spLocks noChangeArrowheads="1"/>
          </p:cNvSpPr>
          <p:nvPr/>
        </p:nvSpPr>
        <p:spPr bwMode="auto">
          <a:xfrm>
            <a:off x="6357674" y="4137025"/>
            <a:ext cx="9525" cy="5080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8" name="Rectangle 594"/>
          <p:cNvSpPr>
            <a:spLocks noChangeArrowheads="1"/>
          </p:cNvSpPr>
          <p:nvPr/>
        </p:nvSpPr>
        <p:spPr bwMode="auto">
          <a:xfrm>
            <a:off x="6367199" y="4133850"/>
            <a:ext cx="7938" cy="5111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9" name="Rectangle 595"/>
          <p:cNvSpPr>
            <a:spLocks noChangeArrowheads="1"/>
          </p:cNvSpPr>
          <p:nvPr/>
        </p:nvSpPr>
        <p:spPr bwMode="auto">
          <a:xfrm>
            <a:off x="6375137" y="4489450"/>
            <a:ext cx="11112" cy="1555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0" name="Rectangle 596"/>
          <p:cNvSpPr>
            <a:spLocks noChangeArrowheads="1"/>
          </p:cNvSpPr>
          <p:nvPr/>
        </p:nvSpPr>
        <p:spPr bwMode="auto">
          <a:xfrm>
            <a:off x="6386249" y="4425950"/>
            <a:ext cx="9525" cy="219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1" name="Rectangle 597"/>
          <p:cNvSpPr>
            <a:spLocks noChangeArrowheads="1"/>
          </p:cNvSpPr>
          <p:nvPr/>
        </p:nvSpPr>
        <p:spPr bwMode="auto">
          <a:xfrm>
            <a:off x="6386249" y="4484688"/>
            <a:ext cx="9525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2" name="Rectangle 598"/>
          <p:cNvSpPr>
            <a:spLocks noChangeArrowheads="1"/>
          </p:cNvSpPr>
          <p:nvPr/>
        </p:nvSpPr>
        <p:spPr bwMode="auto">
          <a:xfrm>
            <a:off x="6395774" y="4467225"/>
            <a:ext cx="11113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" name="Rectangle 599"/>
          <p:cNvSpPr>
            <a:spLocks noChangeArrowheads="1"/>
          </p:cNvSpPr>
          <p:nvPr/>
        </p:nvSpPr>
        <p:spPr bwMode="auto">
          <a:xfrm>
            <a:off x="6406887" y="4484688"/>
            <a:ext cx="9525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4" name="Rectangle 600"/>
          <p:cNvSpPr>
            <a:spLocks noChangeArrowheads="1"/>
          </p:cNvSpPr>
          <p:nvPr/>
        </p:nvSpPr>
        <p:spPr bwMode="auto">
          <a:xfrm>
            <a:off x="6416412" y="4440238"/>
            <a:ext cx="7937" cy="204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5" name="Rectangle 601"/>
          <p:cNvSpPr>
            <a:spLocks noChangeArrowheads="1"/>
          </p:cNvSpPr>
          <p:nvPr/>
        </p:nvSpPr>
        <p:spPr bwMode="auto">
          <a:xfrm>
            <a:off x="6424349" y="4476750"/>
            <a:ext cx="11113" cy="1682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6" name="Rectangle 602"/>
          <p:cNvSpPr>
            <a:spLocks noChangeArrowheads="1"/>
          </p:cNvSpPr>
          <p:nvPr/>
        </p:nvSpPr>
        <p:spPr bwMode="auto">
          <a:xfrm>
            <a:off x="6435462" y="4457700"/>
            <a:ext cx="9525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7" name="Rectangle 603"/>
          <p:cNvSpPr>
            <a:spLocks noChangeArrowheads="1"/>
          </p:cNvSpPr>
          <p:nvPr/>
        </p:nvSpPr>
        <p:spPr bwMode="auto">
          <a:xfrm>
            <a:off x="6444987" y="4433888"/>
            <a:ext cx="9525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8" name="Rectangle 604"/>
          <p:cNvSpPr>
            <a:spLocks noChangeArrowheads="1"/>
          </p:cNvSpPr>
          <p:nvPr/>
        </p:nvSpPr>
        <p:spPr bwMode="auto">
          <a:xfrm>
            <a:off x="6454512" y="4467225"/>
            <a:ext cx="7937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9" name="Rectangle 605"/>
          <p:cNvSpPr>
            <a:spLocks noChangeArrowheads="1"/>
          </p:cNvSpPr>
          <p:nvPr/>
        </p:nvSpPr>
        <p:spPr bwMode="auto">
          <a:xfrm>
            <a:off x="6462449" y="4170363"/>
            <a:ext cx="9525" cy="4746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0" name="Rectangle 606"/>
          <p:cNvSpPr>
            <a:spLocks noChangeArrowheads="1"/>
          </p:cNvSpPr>
          <p:nvPr/>
        </p:nvSpPr>
        <p:spPr bwMode="auto">
          <a:xfrm>
            <a:off x="6462449" y="4376738"/>
            <a:ext cx="9525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1" name="Rectangle 607"/>
          <p:cNvSpPr>
            <a:spLocks noChangeArrowheads="1"/>
          </p:cNvSpPr>
          <p:nvPr/>
        </p:nvSpPr>
        <p:spPr bwMode="auto">
          <a:xfrm>
            <a:off x="6471974" y="4503738"/>
            <a:ext cx="11113" cy="141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2" name="Rectangle 608"/>
          <p:cNvSpPr>
            <a:spLocks noChangeArrowheads="1"/>
          </p:cNvSpPr>
          <p:nvPr/>
        </p:nvSpPr>
        <p:spPr bwMode="auto">
          <a:xfrm>
            <a:off x="6483087" y="4432300"/>
            <a:ext cx="9525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" name="Rectangle 609"/>
          <p:cNvSpPr>
            <a:spLocks noChangeArrowheads="1"/>
          </p:cNvSpPr>
          <p:nvPr/>
        </p:nvSpPr>
        <p:spPr bwMode="auto">
          <a:xfrm>
            <a:off x="6492612" y="4508500"/>
            <a:ext cx="9525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4" name="Rectangle 610"/>
          <p:cNvSpPr>
            <a:spLocks noChangeArrowheads="1"/>
          </p:cNvSpPr>
          <p:nvPr/>
        </p:nvSpPr>
        <p:spPr bwMode="auto">
          <a:xfrm>
            <a:off x="6521187" y="4457700"/>
            <a:ext cx="12700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5" name="Rectangle 611"/>
          <p:cNvSpPr>
            <a:spLocks noChangeArrowheads="1"/>
          </p:cNvSpPr>
          <p:nvPr/>
        </p:nvSpPr>
        <p:spPr bwMode="auto">
          <a:xfrm>
            <a:off x="6533887" y="4457700"/>
            <a:ext cx="7937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6" name="Rectangle 612"/>
          <p:cNvSpPr>
            <a:spLocks noChangeArrowheads="1"/>
          </p:cNvSpPr>
          <p:nvPr/>
        </p:nvSpPr>
        <p:spPr bwMode="auto">
          <a:xfrm>
            <a:off x="6541824" y="4343400"/>
            <a:ext cx="9525" cy="3016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7" name="Rectangle 613"/>
          <p:cNvSpPr>
            <a:spLocks noChangeArrowheads="1"/>
          </p:cNvSpPr>
          <p:nvPr/>
        </p:nvSpPr>
        <p:spPr bwMode="auto">
          <a:xfrm>
            <a:off x="6541824" y="4457700"/>
            <a:ext cx="9525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8" name="Rectangle 614"/>
          <p:cNvSpPr>
            <a:spLocks noChangeArrowheads="1"/>
          </p:cNvSpPr>
          <p:nvPr/>
        </p:nvSpPr>
        <p:spPr bwMode="auto">
          <a:xfrm>
            <a:off x="6551349" y="4530725"/>
            <a:ext cx="7938" cy="114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9" name="Rectangle 615"/>
          <p:cNvSpPr>
            <a:spLocks noChangeArrowheads="1"/>
          </p:cNvSpPr>
          <p:nvPr/>
        </p:nvSpPr>
        <p:spPr bwMode="auto">
          <a:xfrm>
            <a:off x="6559287" y="4352925"/>
            <a:ext cx="11112" cy="2921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0" name="Rectangle 616"/>
          <p:cNvSpPr>
            <a:spLocks noChangeArrowheads="1"/>
          </p:cNvSpPr>
          <p:nvPr/>
        </p:nvSpPr>
        <p:spPr bwMode="auto">
          <a:xfrm>
            <a:off x="6570399" y="4489450"/>
            <a:ext cx="7938" cy="1555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1" name="Rectangle 617"/>
          <p:cNvSpPr>
            <a:spLocks noChangeArrowheads="1"/>
          </p:cNvSpPr>
          <p:nvPr/>
        </p:nvSpPr>
        <p:spPr bwMode="auto">
          <a:xfrm>
            <a:off x="6578337" y="4321175"/>
            <a:ext cx="11112" cy="3238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2" name="Rectangle 618"/>
          <p:cNvSpPr>
            <a:spLocks noChangeArrowheads="1"/>
          </p:cNvSpPr>
          <p:nvPr/>
        </p:nvSpPr>
        <p:spPr bwMode="auto">
          <a:xfrm>
            <a:off x="6589449" y="4462463"/>
            <a:ext cx="7938" cy="182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" name="Rectangle 619"/>
          <p:cNvSpPr>
            <a:spLocks noChangeArrowheads="1"/>
          </p:cNvSpPr>
          <p:nvPr/>
        </p:nvSpPr>
        <p:spPr bwMode="auto">
          <a:xfrm>
            <a:off x="6597387" y="4489450"/>
            <a:ext cx="9525" cy="1555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4" name="Rectangle 620"/>
          <p:cNvSpPr>
            <a:spLocks noChangeArrowheads="1"/>
          </p:cNvSpPr>
          <p:nvPr/>
        </p:nvSpPr>
        <p:spPr bwMode="auto">
          <a:xfrm>
            <a:off x="6606912" y="4476750"/>
            <a:ext cx="11112" cy="1682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5" name="Rectangle 621"/>
          <p:cNvSpPr>
            <a:spLocks noChangeArrowheads="1"/>
          </p:cNvSpPr>
          <p:nvPr/>
        </p:nvSpPr>
        <p:spPr bwMode="auto">
          <a:xfrm>
            <a:off x="6606912" y="4483100"/>
            <a:ext cx="11112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6" name="Rectangle 622"/>
          <p:cNvSpPr>
            <a:spLocks noChangeArrowheads="1"/>
          </p:cNvSpPr>
          <p:nvPr/>
        </p:nvSpPr>
        <p:spPr bwMode="auto">
          <a:xfrm>
            <a:off x="6618024" y="4513263"/>
            <a:ext cx="9525" cy="1317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7" name="Rectangle 623"/>
          <p:cNvSpPr>
            <a:spLocks noChangeArrowheads="1"/>
          </p:cNvSpPr>
          <p:nvPr/>
        </p:nvSpPr>
        <p:spPr bwMode="auto">
          <a:xfrm>
            <a:off x="6627549" y="4471988"/>
            <a:ext cx="11113" cy="1730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8" name="Rectangle 624"/>
          <p:cNvSpPr>
            <a:spLocks noChangeArrowheads="1"/>
          </p:cNvSpPr>
          <p:nvPr/>
        </p:nvSpPr>
        <p:spPr bwMode="auto">
          <a:xfrm>
            <a:off x="6638662" y="4340225"/>
            <a:ext cx="7937" cy="304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9" name="Rectangle 625"/>
          <p:cNvSpPr>
            <a:spLocks noChangeArrowheads="1"/>
          </p:cNvSpPr>
          <p:nvPr/>
        </p:nvSpPr>
        <p:spPr bwMode="auto">
          <a:xfrm>
            <a:off x="6646599" y="4352925"/>
            <a:ext cx="7938" cy="2921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0" name="Rectangle 626"/>
          <p:cNvSpPr>
            <a:spLocks noChangeArrowheads="1"/>
          </p:cNvSpPr>
          <p:nvPr/>
        </p:nvSpPr>
        <p:spPr bwMode="auto">
          <a:xfrm>
            <a:off x="6654537" y="4556125"/>
            <a:ext cx="12700" cy="88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1" name="Rectangle 627"/>
          <p:cNvSpPr>
            <a:spLocks noChangeArrowheads="1"/>
          </p:cNvSpPr>
          <p:nvPr/>
        </p:nvSpPr>
        <p:spPr bwMode="auto">
          <a:xfrm>
            <a:off x="6667237" y="4537075"/>
            <a:ext cx="7937" cy="1079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2" name="Rectangle 628"/>
          <p:cNvSpPr>
            <a:spLocks noChangeArrowheads="1"/>
          </p:cNvSpPr>
          <p:nvPr/>
        </p:nvSpPr>
        <p:spPr bwMode="auto">
          <a:xfrm>
            <a:off x="6675174" y="4484688"/>
            <a:ext cx="11113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" name="Rectangle 629"/>
          <p:cNvSpPr>
            <a:spLocks noChangeArrowheads="1"/>
          </p:cNvSpPr>
          <p:nvPr/>
        </p:nvSpPr>
        <p:spPr bwMode="auto">
          <a:xfrm>
            <a:off x="6686287" y="4440238"/>
            <a:ext cx="9525" cy="204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4" name="Rectangle 630"/>
          <p:cNvSpPr>
            <a:spLocks noChangeArrowheads="1"/>
          </p:cNvSpPr>
          <p:nvPr/>
        </p:nvSpPr>
        <p:spPr bwMode="auto">
          <a:xfrm>
            <a:off x="6686287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5" name="Rectangle 631"/>
          <p:cNvSpPr>
            <a:spLocks noChangeArrowheads="1"/>
          </p:cNvSpPr>
          <p:nvPr/>
        </p:nvSpPr>
        <p:spPr bwMode="auto">
          <a:xfrm>
            <a:off x="6695812" y="4446588"/>
            <a:ext cx="7937" cy="1984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6" name="Rectangle 632"/>
          <p:cNvSpPr>
            <a:spLocks noChangeArrowheads="1"/>
          </p:cNvSpPr>
          <p:nvPr/>
        </p:nvSpPr>
        <p:spPr bwMode="auto">
          <a:xfrm>
            <a:off x="6703749" y="4471988"/>
            <a:ext cx="9525" cy="1730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7" name="Rectangle 633"/>
          <p:cNvSpPr>
            <a:spLocks noChangeArrowheads="1"/>
          </p:cNvSpPr>
          <p:nvPr/>
        </p:nvSpPr>
        <p:spPr bwMode="auto">
          <a:xfrm>
            <a:off x="6713274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8" name="Rectangle 634"/>
          <p:cNvSpPr>
            <a:spLocks noChangeArrowheads="1"/>
          </p:cNvSpPr>
          <p:nvPr/>
        </p:nvSpPr>
        <p:spPr bwMode="auto">
          <a:xfrm>
            <a:off x="6722799" y="4519613"/>
            <a:ext cx="12700" cy="1254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9" name="Rectangle 635"/>
          <p:cNvSpPr>
            <a:spLocks noChangeArrowheads="1"/>
          </p:cNvSpPr>
          <p:nvPr/>
        </p:nvSpPr>
        <p:spPr bwMode="auto">
          <a:xfrm>
            <a:off x="6735499" y="4476750"/>
            <a:ext cx="7938" cy="1682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0" name="Rectangle 636"/>
          <p:cNvSpPr>
            <a:spLocks noChangeArrowheads="1"/>
          </p:cNvSpPr>
          <p:nvPr/>
        </p:nvSpPr>
        <p:spPr bwMode="auto">
          <a:xfrm>
            <a:off x="6743437" y="4425950"/>
            <a:ext cx="11112" cy="219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1" name="Rectangle 637"/>
          <p:cNvSpPr>
            <a:spLocks noChangeArrowheads="1"/>
          </p:cNvSpPr>
          <p:nvPr/>
        </p:nvSpPr>
        <p:spPr bwMode="auto">
          <a:xfrm>
            <a:off x="6754549" y="4421188"/>
            <a:ext cx="7938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2" name="Rectangle 638"/>
          <p:cNvSpPr>
            <a:spLocks noChangeArrowheads="1"/>
          </p:cNvSpPr>
          <p:nvPr/>
        </p:nvSpPr>
        <p:spPr bwMode="auto">
          <a:xfrm>
            <a:off x="6762487" y="4384675"/>
            <a:ext cx="7937" cy="2603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3" name="Rectangle 639"/>
          <p:cNvSpPr>
            <a:spLocks noChangeArrowheads="1"/>
          </p:cNvSpPr>
          <p:nvPr/>
        </p:nvSpPr>
        <p:spPr bwMode="auto">
          <a:xfrm>
            <a:off x="6762487" y="4425950"/>
            <a:ext cx="7937" cy="219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" name="Rectangle 640"/>
          <p:cNvSpPr>
            <a:spLocks noChangeArrowheads="1"/>
          </p:cNvSpPr>
          <p:nvPr/>
        </p:nvSpPr>
        <p:spPr bwMode="auto">
          <a:xfrm>
            <a:off x="6770424" y="4457700"/>
            <a:ext cx="9525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5" name="Rectangle 641"/>
          <p:cNvSpPr>
            <a:spLocks noChangeArrowheads="1"/>
          </p:cNvSpPr>
          <p:nvPr/>
        </p:nvSpPr>
        <p:spPr bwMode="auto">
          <a:xfrm>
            <a:off x="6779949" y="4503738"/>
            <a:ext cx="12700" cy="141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6" name="Rectangle 642"/>
          <p:cNvSpPr>
            <a:spLocks noChangeArrowheads="1"/>
          </p:cNvSpPr>
          <p:nvPr/>
        </p:nvSpPr>
        <p:spPr bwMode="auto">
          <a:xfrm>
            <a:off x="6792649" y="4503738"/>
            <a:ext cx="9525" cy="141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7" name="Rectangle 643"/>
          <p:cNvSpPr>
            <a:spLocks noChangeArrowheads="1"/>
          </p:cNvSpPr>
          <p:nvPr/>
        </p:nvSpPr>
        <p:spPr bwMode="auto">
          <a:xfrm>
            <a:off x="6802174" y="4498975"/>
            <a:ext cx="9525" cy="1460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8" name="Rectangle 644"/>
          <p:cNvSpPr>
            <a:spLocks noChangeArrowheads="1"/>
          </p:cNvSpPr>
          <p:nvPr/>
        </p:nvSpPr>
        <p:spPr bwMode="auto">
          <a:xfrm>
            <a:off x="6811699" y="4432300"/>
            <a:ext cx="7938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9" name="Rectangle 645"/>
          <p:cNvSpPr>
            <a:spLocks noChangeArrowheads="1"/>
          </p:cNvSpPr>
          <p:nvPr/>
        </p:nvSpPr>
        <p:spPr bwMode="auto">
          <a:xfrm>
            <a:off x="6819637" y="4433888"/>
            <a:ext cx="9525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0" name="Rectangle 646"/>
          <p:cNvSpPr>
            <a:spLocks noChangeArrowheads="1"/>
          </p:cNvSpPr>
          <p:nvPr/>
        </p:nvSpPr>
        <p:spPr bwMode="auto">
          <a:xfrm>
            <a:off x="6829162" y="4503738"/>
            <a:ext cx="11112" cy="141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1" name="Rectangle 647"/>
          <p:cNvSpPr>
            <a:spLocks noChangeArrowheads="1"/>
          </p:cNvSpPr>
          <p:nvPr/>
        </p:nvSpPr>
        <p:spPr bwMode="auto">
          <a:xfrm>
            <a:off x="6829162" y="4484688"/>
            <a:ext cx="11112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2" name="Rectangle 648"/>
          <p:cNvSpPr>
            <a:spLocks noChangeArrowheads="1"/>
          </p:cNvSpPr>
          <p:nvPr/>
        </p:nvSpPr>
        <p:spPr bwMode="auto">
          <a:xfrm>
            <a:off x="6840274" y="4432300"/>
            <a:ext cx="9525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3" name="Rectangle 649"/>
          <p:cNvSpPr>
            <a:spLocks noChangeArrowheads="1"/>
          </p:cNvSpPr>
          <p:nvPr/>
        </p:nvSpPr>
        <p:spPr bwMode="auto">
          <a:xfrm>
            <a:off x="6849799" y="4446588"/>
            <a:ext cx="9525" cy="1984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" name="Rectangle 650"/>
          <p:cNvSpPr>
            <a:spLocks noChangeArrowheads="1"/>
          </p:cNvSpPr>
          <p:nvPr/>
        </p:nvSpPr>
        <p:spPr bwMode="auto">
          <a:xfrm>
            <a:off x="6859324" y="4425950"/>
            <a:ext cx="9525" cy="219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5" name="Rectangle 651"/>
          <p:cNvSpPr>
            <a:spLocks noChangeArrowheads="1"/>
          </p:cNvSpPr>
          <p:nvPr/>
        </p:nvSpPr>
        <p:spPr bwMode="auto">
          <a:xfrm>
            <a:off x="6868849" y="4395788"/>
            <a:ext cx="9525" cy="2492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6" name="Rectangle 652"/>
          <p:cNvSpPr>
            <a:spLocks noChangeArrowheads="1"/>
          </p:cNvSpPr>
          <p:nvPr/>
        </p:nvSpPr>
        <p:spPr bwMode="auto">
          <a:xfrm>
            <a:off x="6878374" y="4413250"/>
            <a:ext cx="9525" cy="231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7" name="Rectangle 653"/>
          <p:cNvSpPr>
            <a:spLocks noChangeArrowheads="1"/>
          </p:cNvSpPr>
          <p:nvPr/>
        </p:nvSpPr>
        <p:spPr bwMode="auto">
          <a:xfrm>
            <a:off x="6887899" y="4467225"/>
            <a:ext cx="9525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8" name="Rectangle 654"/>
          <p:cNvSpPr>
            <a:spLocks noChangeArrowheads="1"/>
          </p:cNvSpPr>
          <p:nvPr/>
        </p:nvSpPr>
        <p:spPr bwMode="auto">
          <a:xfrm>
            <a:off x="6897424" y="4413250"/>
            <a:ext cx="7938" cy="231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9" name="Rectangle 655"/>
          <p:cNvSpPr>
            <a:spLocks noChangeArrowheads="1"/>
          </p:cNvSpPr>
          <p:nvPr/>
        </p:nvSpPr>
        <p:spPr bwMode="auto">
          <a:xfrm>
            <a:off x="6905362" y="4471988"/>
            <a:ext cx="9525" cy="1730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0" name="Rectangle 656"/>
          <p:cNvSpPr>
            <a:spLocks noChangeArrowheads="1"/>
          </p:cNvSpPr>
          <p:nvPr/>
        </p:nvSpPr>
        <p:spPr bwMode="auto">
          <a:xfrm>
            <a:off x="6905362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1" name="Rectangle 657"/>
          <p:cNvSpPr>
            <a:spLocks noChangeArrowheads="1"/>
          </p:cNvSpPr>
          <p:nvPr/>
        </p:nvSpPr>
        <p:spPr bwMode="auto">
          <a:xfrm>
            <a:off x="6914887" y="4433888"/>
            <a:ext cx="14287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2" name="Rectangle 658"/>
          <p:cNvSpPr>
            <a:spLocks noChangeArrowheads="1"/>
          </p:cNvSpPr>
          <p:nvPr/>
        </p:nvSpPr>
        <p:spPr bwMode="auto">
          <a:xfrm>
            <a:off x="6929174" y="4418013"/>
            <a:ext cx="7938" cy="2270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3" name="Rectangle 659"/>
          <p:cNvSpPr>
            <a:spLocks noChangeArrowheads="1"/>
          </p:cNvSpPr>
          <p:nvPr/>
        </p:nvSpPr>
        <p:spPr bwMode="auto">
          <a:xfrm>
            <a:off x="6937112" y="4446588"/>
            <a:ext cx="9525" cy="1984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" name="Rectangle 660"/>
          <p:cNvSpPr>
            <a:spLocks noChangeArrowheads="1"/>
          </p:cNvSpPr>
          <p:nvPr/>
        </p:nvSpPr>
        <p:spPr bwMode="auto">
          <a:xfrm>
            <a:off x="6946637" y="4348163"/>
            <a:ext cx="7937" cy="2968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" name="Rectangle 661"/>
          <p:cNvSpPr>
            <a:spLocks noChangeArrowheads="1"/>
          </p:cNvSpPr>
          <p:nvPr/>
        </p:nvSpPr>
        <p:spPr bwMode="auto">
          <a:xfrm>
            <a:off x="6954574" y="4241800"/>
            <a:ext cx="9525" cy="4032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" name="Rectangle 662"/>
          <p:cNvSpPr>
            <a:spLocks noChangeArrowheads="1"/>
          </p:cNvSpPr>
          <p:nvPr/>
        </p:nvSpPr>
        <p:spPr bwMode="auto">
          <a:xfrm>
            <a:off x="6964099" y="4421188"/>
            <a:ext cx="11113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7" name="Rectangle 663"/>
          <p:cNvSpPr>
            <a:spLocks noChangeArrowheads="1"/>
          </p:cNvSpPr>
          <p:nvPr/>
        </p:nvSpPr>
        <p:spPr bwMode="auto">
          <a:xfrm>
            <a:off x="6975212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8" name="Rectangle 664"/>
          <p:cNvSpPr>
            <a:spLocks noChangeArrowheads="1"/>
          </p:cNvSpPr>
          <p:nvPr/>
        </p:nvSpPr>
        <p:spPr bwMode="auto">
          <a:xfrm>
            <a:off x="6984737" y="4454525"/>
            <a:ext cx="9525" cy="190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9" name="Rectangle 665"/>
          <p:cNvSpPr>
            <a:spLocks noChangeArrowheads="1"/>
          </p:cNvSpPr>
          <p:nvPr/>
        </p:nvSpPr>
        <p:spPr bwMode="auto">
          <a:xfrm>
            <a:off x="6984737" y="4330700"/>
            <a:ext cx="9525" cy="314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0" name="Rectangle 666"/>
          <p:cNvSpPr>
            <a:spLocks noChangeArrowheads="1"/>
          </p:cNvSpPr>
          <p:nvPr/>
        </p:nvSpPr>
        <p:spPr bwMode="auto">
          <a:xfrm>
            <a:off x="6994262" y="4397375"/>
            <a:ext cx="9525" cy="2476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1" name="Rectangle 667"/>
          <p:cNvSpPr>
            <a:spLocks noChangeArrowheads="1"/>
          </p:cNvSpPr>
          <p:nvPr/>
        </p:nvSpPr>
        <p:spPr bwMode="auto">
          <a:xfrm>
            <a:off x="7003787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2" name="Rectangle 668"/>
          <p:cNvSpPr>
            <a:spLocks noChangeArrowheads="1"/>
          </p:cNvSpPr>
          <p:nvPr/>
        </p:nvSpPr>
        <p:spPr bwMode="auto">
          <a:xfrm>
            <a:off x="7013312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3" name="Rectangle 669"/>
          <p:cNvSpPr>
            <a:spLocks noChangeArrowheads="1"/>
          </p:cNvSpPr>
          <p:nvPr/>
        </p:nvSpPr>
        <p:spPr bwMode="auto">
          <a:xfrm>
            <a:off x="7022837" y="4454525"/>
            <a:ext cx="9525" cy="190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4" name="Rectangle 670"/>
          <p:cNvSpPr>
            <a:spLocks noChangeArrowheads="1"/>
          </p:cNvSpPr>
          <p:nvPr/>
        </p:nvSpPr>
        <p:spPr bwMode="auto">
          <a:xfrm>
            <a:off x="7032362" y="4484688"/>
            <a:ext cx="11112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5" name="Rectangle 671"/>
          <p:cNvSpPr>
            <a:spLocks noChangeArrowheads="1"/>
          </p:cNvSpPr>
          <p:nvPr/>
        </p:nvSpPr>
        <p:spPr bwMode="auto">
          <a:xfrm>
            <a:off x="7043474" y="4432300"/>
            <a:ext cx="9525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6" name="Rectangle 672"/>
          <p:cNvSpPr>
            <a:spLocks noChangeArrowheads="1"/>
          </p:cNvSpPr>
          <p:nvPr/>
        </p:nvSpPr>
        <p:spPr bwMode="auto">
          <a:xfrm>
            <a:off x="7052999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7" name="Rectangle 673"/>
          <p:cNvSpPr>
            <a:spLocks noChangeArrowheads="1"/>
          </p:cNvSpPr>
          <p:nvPr/>
        </p:nvSpPr>
        <p:spPr bwMode="auto">
          <a:xfrm>
            <a:off x="7052999" y="4454525"/>
            <a:ext cx="9525" cy="190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8" name="Rectangle 674"/>
          <p:cNvSpPr>
            <a:spLocks noChangeArrowheads="1"/>
          </p:cNvSpPr>
          <p:nvPr/>
        </p:nvSpPr>
        <p:spPr bwMode="auto">
          <a:xfrm>
            <a:off x="7062524" y="4303713"/>
            <a:ext cx="7938" cy="3413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9" name="Rectangle 675"/>
          <p:cNvSpPr>
            <a:spLocks noChangeArrowheads="1"/>
          </p:cNvSpPr>
          <p:nvPr/>
        </p:nvSpPr>
        <p:spPr bwMode="auto">
          <a:xfrm>
            <a:off x="7070462" y="4418013"/>
            <a:ext cx="9525" cy="2270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0" name="Rectangle 676"/>
          <p:cNvSpPr>
            <a:spLocks noChangeArrowheads="1"/>
          </p:cNvSpPr>
          <p:nvPr/>
        </p:nvSpPr>
        <p:spPr bwMode="auto">
          <a:xfrm>
            <a:off x="7079987" y="4432300"/>
            <a:ext cx="11112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1" name="Rectangle 677"/>
          <p:cNvSpPr>
            <a:spLocks noChangeArrowheads="1"/>
          </p:cNvSpPr>
          <p:nvPr/>
        </p:nvSpPr>
        <p:spPr bwMode="auto">
          <a:xfrm>
            <a:off x="7091099" y="4513263"/>
            <a:ext cx="9525" cy="1317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2" name="Rectangle 678"/>
          <p:cNvSpPr>
            <a:spLocks noChangeArrowheads="1"/>
          </p:cNvSpPr>
          <p:nvPr/>
        </p:nvSpPr>
        <p:spPr bwMode="auto">
          <a:xfrm>
            <a:off x="7100624" y="4462463"/>
            <a:ext cx="7938" cy="182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3" name="Rectangle 679"/>
          <p:cNvSpPr>
            <a:spLocks noChangeArrowheads="1"/>
          </p:cNvSpPr>
          <p:nvPr/>
        </p:nvSpPr>
        <p:spPr bwMode="auto">
          <a:xfrm>
            <a:off x="7108562" y="4433888"/>
            <a:ext cx="11112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" name="Rectangle 680"/>
          <p:cNvSpPr>
            <a:spLocks noChangeArrowheads="1"/>
          </p:cNvSpPr>
          <p:nvPr/>
        </p:nvSpPr>
        <p:spPr bwMode="auto">
          <a:xfrm>
            <a:off x="7119674" y="4471988"/>
            <a:ext cx="11113" cy="1730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" name="Rectangle 681"/>
          <p:cNvSpPr>
            <a:spLocks noChangeArrowheads="1"/>
          </p:cNvSpPr>
          <p:nvPr/>
        </p:nvSpPr>
        <p:spPr bwMode="auto">
          <a:xfrm>
            <a:off x="7130787" y="4484688"/>
            <a:ext cx="7937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6" name="Rectangle 682"/>
          <p:cNvSpPr>
            <a:spLocks noChangeArrowheads="1"/>
          </p:cNvSpPr>
          <p:nvPr/>
        </p:nvSpPr>
        <p:spPr bwMode="auto">
          <a:xfrm>
            <a:off x="7130787" y="4483100"/>
            <a:ext cx="7937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7" name="Rectangle 683"/>
          <p:cNvSpPr>
            <a:spLocks noChangeArrowheads="1"/>
          </p:cNvSpPr>
          <p:nvPr/>
        </p:nvSpPr>
        <p:spPr bwMode="auto">
          <a:xfrm>
            <a:off x="7138724" y="4235450"/>
            <a:ext cx="11113" cy="4095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8" name="Rectangle 684"/>
          <p:cNvSpPr>
            <a:spLocks noChangeArrowheads="1"/>
          </p:cNvSpPr>
          <p:nvPr/>
        </p:nvSpPr>
        <p:spPr bwMode="auto">
          <a:xfrm>
            <a:off x="7149837" y="4357688"/>
            <a:ext cx="9525" cy="287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9" name="Rectangle 685"/>
          <p:cNvSpPr>
            <a:spLocks noChangeArrowheads="1"/>
          </p:cNvSpPr>
          <p:nvPr/>
        </p:nvSpPr>
        <p:spPr bwMode="auto">
          <a:xfrm>
            <a:off x="7159362" y="4421188"/>
            <a:ext cx="6350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0" name="Rectangle 686"/>
          <p:cNvSpPr>
            <a:spLocks noChangeArrowheads="1"/>
          </p:cNvSpPr>
          <p:nvPr/>
        </p:nvSpPr>
        <p:spPr bwMode="auto">
          <a:xfrm>
            <a:off x="7165712" y="4335463"/>
            <a:ext cx="11112" cy="309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1" name="Rectangle 687"/>
          <p:cNvSpPr>
            <a:spLocks noChangeArrowheads="1"/>
          </p:cNvSpPr>
          <p:nvPr/>
        </p:nvSpPr>
        <p:spPr bwMode="auto">
          <a:xfrm>
            <a:off x="7176824" y="4462463"/>
            <a:ext cx="7938" cy="182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2" name="Rectangle 688"/>
          <p:cNvSpPr>
            <a:spLocks noChangeArrowheads="1"/>
          </p:cNvSpPr>
          <p:nvPr/>
        </p:nvSpPr>
        <p:spPr bwMode="auto">
          <a:xfrm>
            <a:off x="7184762" y="4498975"/>
            <a:ext cx="12700" cy="1460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3" name="Rectangle 689"/>
          <p:cNvSpPr>
            <a:spLocks noChangeArrowheads="1"/>
          </p:cNvSpPr>
          <p:nvPr/>
        </p:nvSpPr>
        <p:spPr bwMode="auto">
          <a:xfrm>
            <a:off x="7197462" y="4551363"/>
            <a:ext cx="9525" cy="936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4" name="Rectangle 690"/>
          <p:cNvSpPr>
            <a:spLocks noChangeArrowheads="1"/>
          </p:cNvSpPr>
          <p:nvPr/>
        </p:nvSpPr>
        <p:spPr bwMode="auto">
          <a:xfrm>
            <a:off x="7206987" y="4446588"/>
            <a:ext cx="7937" cy="1984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" name="Rectangle 691"/>
          <p:cNvSpPr>
            <a:spLocks noChangeArrowheads="1"/>
          </p:cNvSpPr>
          <p:nvPr/>
        </p:nvSpPr>
        <p:spPr bwMode="auto">
          <a:xfrm>
            <a:off x="7206987" y="4389438"/>
            <a:ext cx="7937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6" name="Rectangle 692"/>
          <p:cNvSpPr>
            <a:spLocks noChangeArrowheads="1"/>
          </p:cNvSpPr>
          <p:nvPr/>
        </p:nvSpPr>
        <p:spPr bwMode="auto">
          <a:xfrm>
            <a:off x="7214924" y="4421188"/>
            <a:ext cx="11113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7" name="Rectangle 693"/>
          <p:cNvSpPr>
            <a:spLocks noChangeArrowheads="1"/>
          </p:cNvSpPr>
          <p:nvPr/>
        </p:nvSpPr>
        <p:spPr bwMode="auto">
          <a:xfrm>
            <a:off x="7226037" y="4408488"/>
            <a:ext cx="7937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8" name="Rectangle 694"/>
          <p:cNvSpPr>
            <a:spLocks noChangeArrowheads="1"/>
          </p:cNvSpPr>
          <p:nvPr/>
        </p:nvSpPr>
        <p:spPr bwMode="auto">
          <a:xfrm>
            <a:off x="7233974" y="4433888"/>
            <a:ext cx="12700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9" name="Rectangle 695"/>
          <p:cNvSpPr>
            <a:spLocks noChangeArrowheads="1"/>
          </p:cNvSpPr>
          <p:nvPr/>
        </p:nvSpPr>
        <p:spPr bwMode="auto">
          <a:xfrm>
            <a:off x="7246674" y="4503738"/>
            <a:ext cx="9525" cy="141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0" name="Rectangle 696"/>
          <p:cNvSpPr>
            <a:spLocks noChangeArrowheads="1"/>
          </p:cNvSpPr>
          <p:nvPr/>
        </p:nvSpPr>
        <p:spPr bwMode="auto">
          <a:xfrm>
            <a:off x="7256199" y="4421188"/>
            <a:ext cx="7938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1" name="Rectangle 697"/>
          <p:cNvSpPr>
            <a:spLocks noChangeArrowheads="1"/>
          </p:cNvSpPr>
          <p:nvPr/>
        </p:nvSpPr>
        <p:spPr bwMode="auto">
          <a:xfrm>
            <a:off x="7264137" y="4425950"/>
            <a:ext cx="11112" cy="219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2" name="Rectangle 698"/>
          <p:cNvSpPr>
            <a:spLocks noChangeArrowheads="1"/>
          </p:cNvSpPr>
          <p:nvPr/>
        </p:nvSpPr>
        <p:spPr bwMode="auto">
          <a:xfrm>
            <a:off x="7275249" y="4240213"/>
            <a:ext cx="6350" cy="404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3" name="Rectangle 699"/>
          <p:cNvSpPr>
            <a:spLocks noChangeArrowheads="1"/>
          </p:cNvSpPr>
          <p:nvPr/>
        </p:nvSpPr>
        <p:spPr bwMode="auto">
          <a:xfrm>
            <a:off x="7275249" y="4133850"/>
            <a:ext cx="6350" cy="5111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4" name="Rectangle 700"/>
          <p:cNvSpPr>
            <a:spLocks noChangeArrowheads="1"/>
          </p:cNvSpPr>
          <p:nvPr/>
        </p:nvSpPr>
        <p:spPr bwMode="auto">
          <a:xfrm>
            <a:off x="7281599" y="4483100"/>
            <a:ext cx="11113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5" name="Rectangle 701"/>
          <p:cNvSpPr>
            <a:spLocks noChangeArrowheads="1"/>
          </p:cNvSpPr>
          <p:nvPr/>
        </p:nvSpPr>
        <p:spPr bwMode="auto">
          <a:xfrm>
            <a:off x="7292712" y="4440238"/>
            <a:ext cx="11112" cy="204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6" name="Rectangle 702"/>
          <p:cNvSpPr>
            <a:spLocks noChangeArrowheads="1"/>
          </p:cNvSpPr>
          <p:nvPr/>
        </p:nvSpPr>
        <p:spPr bwMode="auto">
          <a:xfrm>
            <a:off x="7303824" y="4467225"/>
            <a:ext cx="7938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7" name="Rectangle 703"/>
          <p:cNvSpPr>
            <a:spLocks noChangeArrowheads="1"/>
          </p:cNvSpPr>
          <p:nvPr/>
        </p:nvSpPr>
        <p:spPr bwMode="auto">
          <a:xfrm>
            <a:off x="7311762" y="4530725"/>
            <a:ext cx="12700" cy="114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8" name="Rectangle 704"/>
          <p:cNvSpPr>
            <a:spLocks noChangeArrowheads="1"/>
          </p:cNvSpPr>
          <p:nvPr/>
        </p:nvSpPr>
        <p:spPr bwMode="auto">
          <a:xfrm>
            <a:off x="7324462" y="4467225"/>
            <a:ext cx="7937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9" name="Rectangle 705"/>
          <p:cNvSpPr>
            <a:spLocks noChangeArrowheads="1"/>
          </p:cNvSpPr>
          <p:nvPr/>
        </p:nvSpPr>
        <p:spPr bwMode="auto">
          <a:xfrm>
            <a:off x="7332399" y="4432300"/>
            <a:ext cx="9525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0" name="Rectangle 706"/>
          <p:cNvSpPr>
            <a:spLocks noChangeArrowheads="1"/>
          </p:cNvSpPr>
          <p:nvPr/>
        </p:nvSpPr>
        <p:spPr bwMode="auto">
          <a:xfrm>
            <a:off x="7341924" y="4432300"/>
            <a:ext cx="9525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1" name="Rectangle 707"/>
          <p:cNvSpPr>
            <a:spLocks noChangeArrowheads="1"/>
          </p:cNvSpPr>
          <p:nvPr/>
        </p:nvSpPr>
        <p:spPr bwMode="auto">
          <a:xfrm>
            <a:off x="7351449" y="4471988"/>
            <a:ext cx="7938" cy="1730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2" name="Rectangle 708"/>
          <p:cNvSpPr>
            <a:spLocks noChangeArrowheads="1"/>
          </p:cNvSpPr>
          <p:nvPr/>
        </p:nvSpPr>
        <p:spPr bwMode="auto">
          <a:xfrm>
            <a:off x="7351449" y="4381500"/>
            <a:ext cx="7938" cy="263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3" name="Rectangle 709"/>
          <p:cNvSpPr>
            <a:spLocks noChangeArrowheads="1"/>
          </p:cNvSpPr>
          <p:nvPr/>
        </p:nvSpPr>
        <p:spPr bwMode="auto">
          <a:xfrm>
            <a:off x="7359387" y="4425950"/>
            <a:ext cx="12700" cy="219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4" name="Rectangle 710"/>
          <p:cNvSpPr>
            <a:spLocks noChangeArrowheads="1"/>
          </p:cNvSpPr>
          <p:nvPr/>
        </p:nvSpPr>
        <p:spPr bwMode="auto">
          <a:xfrm>
            <a:off x="7372087" y="4408488"/>
            <a:ext cx="9525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5" name="Rectangle 711"/>
          <p:cNvSpPr>
            <a:spLocks noChangeArrowheads="1"/>
          </p:cNvSpPr>
          <p:nvPr/>
        </p:nvSpPr>
        <p:spPr bwMode="auto">
          <a:xfrm>
            <a:off x="7381612" y="4449763"/>
            <a:ext cx="9525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6" name="Rectangle 712"/>
          <p:cNvSpPr>
            <a:spLocks noChangeArrowheads="1"/>
          </p:cNvSpPr>
          <p:nvPr/>
        </p:nvSpPr>
        <p:spPr bwMode="auto">
          <a:xfrm>
            <a:off x="7391137" y="4483100"/>
            <a:ext cx="7937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7" name="Rectangle 713"/>
          <p:cNvSpPr>
            <a:spLocks noChangeArrowheads="1"/>
          </p:cNvSpPr>
          <p:nvPr/>
        </p:nvSpPr>
        <p:spPr bwMode="auto">
          <a:xfrm>
            <a:off x="7399074" y="4484688"/>
            <a:ext cx="7938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8" name="Rectangle 714"/>
          <p:cNvSpPr>
            <a:spLocks noChangeArrowheads="1"/>
          </p:cNvSpPr>
          <p:nvPr/>
        </p:nvSpPr>
        <p:spPr bwMode="auto">
          <a:xfrm>
            <a:off x="7407012" y="4454525"/>
            <a:ext cx="11112" cy="190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9" name="Rectangle 715"/>
          <p:cNvSpPr>
            <a:spLocks noChangeArrowheads="1"/>
          </p:cNvSpPr>
          <p:nvPr/>
        </p:nvSpPr>
        <p:spPr bwMode="auto">
          <a:xfrm>
            <a:off x="7418124" y="4503738"/>
            <a:ext cx="11113" cy="141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0" name="Rectangle 716"/>
          <p:cNvSpPr>
            <a:spLocks noChangeArrowheads="1"/>
          </p:cNvSpPr>
          <p:nvPr/>
        </p:nvSpPr>
        <p:spPr bwMode="auto">
          <a:xfrm>
            <a:off x="7429237" y="4440238"/>
            <a:ext cx="7937" cy="204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1" name="Rectangle 717"/>
          <p:cNvSpPr>
            <a:spLocks noChangeArrowheads="1"/>
          </p:cNvSpPr>
          <p:nvPr/>
        </p:nvSpPr>
        <p:spPr bwMode="auto">
          <a:xfrm>
            <a:off x="7429237" y="4471988"/>
            <a:ext cx="7937" cy="1730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2" name="Rectangle 718"/>
          <p:cNvSpPr>
            <a:spLocks noChangeArrowheads="1"/>
          </p:cNvSpPr>
          <p:nvPr/>
        </p:nvSpPr>
        <p:spPr bwMode="auto">
          <a:xfrm>
            <a:off x="7437174" y="4449763"/>
            <a:ext cx="12700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3" name="Rectangle 719"/>
          <p:cNvSpPr>
            <a:spLocks noChangeArrowheads="1"/>
          </p:cNvSpPr>
          <p:nvPr/>
        </p:nvSpPr>
        <p:spPr bwMode="auto">
          <a:xfrm>
            <a:off x="7449874" y="4462463"/>
            <a:ext cx="6350" cy="182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4" name="Rectangle 720"/>
          <p:cNvSpPr>
            <a:spLocks noChangeArrowheads="1"/>
          </p:cNvSpPr>
          <p:nvPr/>
        </p:nvSpPr>
        <p:spPr bwMode="auto">
          <a:xfrm>
            <a:off x="7456224" y="4262438"/>
            <a:ext cx="9525" cy="382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" name="Rectangle 721"/>
          <p:cNvSpPr>
            <a:spLocks noChangeArrowheads="1"/>
          </p:cNvSpPr>
          <p:nvPr/>
        </p:nvSpPr>
        <p:spPr bwMode="auto">
          <a:xfrm>
            <a:off x="7465749" y="4440238"/>
            <a:ext cx="11113" cy="204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6" name="Rectangle 722"/>
          <p:cNvSpPr>
            <a:spLocks noChangeArrowheads="1"/>
          </p:cNvSpPr>
          <p:nvPr/>
        </p:nvSpPr>
        <p:spPr bwMode="auto">
          <a:xfrm>
            <a:off x="7476862" y="4476750"/>
            <a:ext cx="7937" cy="1682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7" name="Rectangle 723"/>
          <p:cNvSpPr>
            <a:spLocks noChangeArrowheads="1"/>
          </p:cNvSpPr>
          <p:nvPr/>
        </p:nvSpPr>
        <p:spPr bwMode="auto">
          <a:xfrm>
            <a:off x="7484799" y="4471988"/>
            <a:ext cx="12700" cy="1730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8" name="Rectangle 724"/>
          <p:cNvSpPr>
            <a:spLocks noChangeArrowheads="1"/>
          </p:cNvSpPr>
          <p:nvPr/>
        </p:nvSpPr>
        <p:spPr bwMode="auto">
          <a:xfrm>
            <a:off x="7497499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9" name="Rectangle 725"/>
          <p:cNvSpPr>
            <a:spLocks noChangeArrowheads="1"/>
          </p:cNvSpPr>
          <p:nvPr/>
        </p:nvSpPr>
        <p:spPr bwMode="auto">
          <a:xfrm>
            <a:off x="7497499" y="4545013"/>
            <a:ext cx="9525" cy="1000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0" name="Rectangle 726"/>
          <p:cNvSpPr>
            <a:spLocks noChangeArrowheads="1"/>
          </p:cNvSpPr>
          <p:nvPr/>
        </p:nvSpPr>
        <p:spPr bwMode="auto">
          <a:xfrm>
            <a:off x="7507024" y="4454525"/>
            <a:ext cx="6350" cy="190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1" name="Rectangle 727"/>
          <p:cNvSpPr>
            <a:spLocks noChangeArrowheads="1"/>
          </p:cNvSpPr>
          <p:nvPr/>
        </p:nvSpPr>
        <p:spPr bwMode="auto">
          <a:xfrm>
            <a:off x="7513374" y="4489450"/>
            <a:ext cx="12700" cy="1555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2" name="Rectangle 728"/>
          <p:cNvSpPr>
            <a:spLocks noChangeArrowheads="1"/>
          </p:cNvSpPr>
          <p:nvPr/>
        </p:nvSpPr>
        <p:spPr bwMode="auto">
          <a:xfrm>
            <a:off x="7526074" y="4467225"/>
            <a:ext cx="7938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3" name="Rectangle 729"/>
          <p:cNvSpPr>
            <a:spLocks noChangeArrowheads="1"/>
          </p:cNvSpPr>
          <p:nvPr/>
        </p:nvSpPr>
        <p:spPr bwMode="auto">
          <a:xfrm>
            <a:off x="7534012" y="4508500"/>
            <a:ext cx="11112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4" name="Rectangle 730"/>
          <p:cNvSpPr>
            <a:spLocks noChangeArrowheads="1"/>
          </p:cNvSpPr>
          <p:nvPr/>
        </p:nvSpPr>
        <p:spPr bwMode="auto">
          <a:xfrm>
            <a:off x="7545124" y="4498975"/>
            <a:ext cx="9525" cy="1460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5" name="Rectangle 731"/>
          <p:cNvSpPr>
            <a:spLocks noChangeArrowheads="1"/>
          </p:cNvSpPr>
          <p:nvPr/>
        </p:nvSpPr>
        <p:spPr bwMode="auto">
          <a:xfrm>
            <a:off x="7554649" y="4467225"/>
            <a:ext cx="7938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6" name="Rectangle 732"/>
          <p:cNvSpPr>
            <a:spLocks noChangeArrowheads="1"/>
          </p:cNvSpPr>
          <p:nvPr/>
        </p:nvSpPr>
        <p:spPr bwMode="auto">
          <a:xfrm>
            <a:off x="7562587" y="4432300"/>
            <a:ext cx="11112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7" name="Rectangle 733"/>
          <p:cNvSpPr>
            <a:spLocks noChangeArrowheads="1"/>
          </p:cNvSpPr>
          <p:nvPr/>
        </p:nvSpPr>
        <p:spPr bwMode="auto">
          <a:xfrm>
            <a:off x="7573699" y="4418013"/>
            <a:ext cx="7938" cy="2270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8" name="Rectangle 734"/>
          <p:cNvSpPr>
            <a:spLocks noChangeArrowheads="1"/>
          </p:cNvSpPr>
          <p:nvPr/>
        </p:nvSpPr>
        <p:spPr bwMode="auto">
          <a:xfrm>
            <a:off x="7573699" y="4519613"/>
            <a:ext cx="7938" cy="1254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9" name="Rectangle 735"/>
          <p:cNvSpPr>
            <a:spLocks noChangeArrowheads="1"/>
          </p:cNvSpPr>
          <p:nvPr/>
        </p:nvSpPr>
        <p:spPr bwMode="auto">
          <a:xfrm>
            <a:off x="7581637" y="4457700"/>
            <a:ext cx="11112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0" name="Rectangle 736"/>
          <p:cNvSpPr>
            <a:spLocks noChangeArrowheads="1"/>
          </p:cNvSpPr>
          <p:nvPr/>
        </p:nvSpPr>
        <p:spPr bwMode="auto">
          <a:xfrm>
            <a:off x="7592749" y="4508500"/>
            <a:ext cx="11113" cy="136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1" name="Rectangle 737"/>
          <p:cNvSpPr>
            <a:spLocks noChangeArrowheads="1"/>
          </p:cNvSpPr>
          <p:nvPr/>
        </p:nvSpPr>
        <p:spPr bwMode="auto">
          <a:xfrm>
            <a:off x="7603862" y="4576763"/>
            <a:ext cx="6350" cy="68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2" name="Rectangle 738"/>
          <p:cNvSpPr>
            <a:spLocks noChangeArrowheads="1"/>
          </p:cNvSpPr>
          <p:nvPr/>
        </p:nvSpPr>
        <p:spPr bwMode="auto">
          <a:xfrm>
            <a:off x="7610212" y="4483100"/>
            <a:ext cx="14287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3" name="Rectangle 739"/>
          <p:cNvSpPr>
            <a:spLocks noChangeArrowheads="1"/>
          </p:cNvSpPr>
          <p:nvPr/>
        </p:nvSpPr>
        <p:spPr bwMode="auto">
          <a:xfrm>
            <a:off x="7624499" y="4418013"/>
            <a:ext cx="4763" cy="2270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4" name="Rectangle 740"/>
          <p:cNvSpPr>
            <a:spLocks noChangeArrowheads="1"/>
          </p:cNvSpPr>
          <p:nvPr/>
        </p:nvSpPr>
        <p:spPr bwMode="auto">
          <a:xfrm>
            <a:off x="7629262" y="4421188"/>
            <a:ext cx="11112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5" name="Rectangle 741"/>
          <p:cNvSpPr>
            <a:spLocks noChangeArrowheads="1"/>
          </p:cNvSpPr>
          <p:nvPr/>
        </p:nvSpPr>
        <p:spPr bwMode="auto">
          <a:xfrm>
            <a:off x="7640374" y="4483100"/>
            <a:ext cx="11113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" name="Rectangle 742"/>
          <p:cNvSpPr>
            <a:spLocks noChangeArrowheads="1"/>
          </p:cNvSpPr>
          <p:nvPr/>
        </p:nvSpPr>
        <p:spPr bwMode="auto">
          <a:xfrm>
            <a:off x="7640374" y="4484688"/>
            <a:ext cx="11113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7" name="Rectangle 743"/>
          <p:cNvSpPr>
            <a:spLocks noChangeArrowheads="1"/>
          </p:cNvSpPr>
          <p:nvPr/>
        </p:nvSpPr>
        <p:spPr bwMode="auto">
          <a:xfrm>
            <a:off x="7651487" y="4471988"/>
            <a:ext cx="7937" cy="1730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8" name="Rectangle 744"/>
          <p:cNvSpPr>
            <a:spLocks noChangeArrowheads="1"/>
          </p:cNvSpPr>
          <p:nvPr/>
        </p:nvSpPr>
        <p:spPr bwMode="auto">
          <a:xfrm>
            <a:off x="7659424" y="4476750"/>
            <a:ext cx="11113" cy="1682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9" name="Rectangle 745"/>
          <p:cNvSpPr>
            <a:spLocks noChangeArrowheads="1"/>
          </p:cNvSpPr>
          <p:nvPr/>
        </p:nvSpPr>
        <p:spPr bwMode="auto">
          <a:xfrm>
            <a:off x="7670537" y="4343400"/>
            <a:ext cx="6350" cy="3016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0" name="Rectangle 746"/>
          <p:cNvSpPr>
            <a:spLocks noChangeArrowheads="1"/>
          </p:cNvSpPr>
          <p:nvPr/>
        </p:nvSpPr>
        <p:spPr bwMode="auto">
          <a:xfrm>
            <a:off x="7676887" y="4271963"/>
            <a:ext cx="9525" cy="3730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1" name="Rectangle 747"/>
          <p:cNvSpPr>
            <a:spLocks noChangeArrowheads="1"/>
          </p:cNvSpPr>
          <p:nvPr/>
        </p:nvSpPr>
        <p:spPr bwMode="auto">
          <a:xfrm>
            <a:off x="7686412" y="4489450"/>
            <a:ext cx="12700" cy="1555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2" name="Rectangle 748"/>
          <p:cNvSpPr>
            <a:spLocks noChangeArrowheads="1"/>
          </p:cNvSpPr>
          <p:nvPr/>
        </p:nvSpPr>
        <p:spPr bwMode="auto">
          <a:xfrm>
            <a:off x="7699112" y="4440238"/>
            <a:ext cx="7937" cy="204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3" name="Rectangle 749"/>
          <p:cNvSpPr>
            <a:spLocks noChangeArrowheads="1"/>
          </p:cNvSpPr>
          <p:nvPr/>
        </p:nvSpPr>
        <p:spPr bwMode="auto">
          <a:xfrm>
            <a:off x="7707049" y="4421188"/>
            <a:ext cx="11113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4" name="Rectangle 750"/>
          <p:cNvSpPr>
            <a:spLocks noChangeArrowheads="1"/>
          </p:cNvSpPr>
          <p:nvPr/>
        </p:nvSpPr>
        <p:spPr bwMode="auto">
          <a:xfrm>
            <a:off x="7718162" y="4462463"/>
            <a:ext cx="9525" cy="182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5" name="Rectangle 751"/>
          <p:cNvSpPr>
            <a:spLocks noChangeArrowheads="1"/>
          </p:cNvSpPr>
          <p:nvPr/>
        </p:nvSpPr>
        <p:spPr bwMode="auto">
          <a:xfrm>
            <a:off x="7718162" y="4457700"/>
            <a:ext cx="9525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" name="Rectangle 752"/>
          <p:cNvSpPr>
            <a:spLocks noChangeArrowheads="1"/>
          </p:cNvSpPr>
          <p:nvPr/>
        </p:nvSpPr>
        <p:spPr bwMode="auto">
          <a:xfrm>
            <a:off x="7727687" y="4457700"/>
            <a:ext cx="9525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7" name="Rectangle 753"/>
          <p:cNvSpPr>
            <a:spLocks noChangeArrowheads="1"/>
          </p:cNvSpPr>
          <p:nvPr/>
        </p:nvSpPr>
        <p:spPr bwMode="auto">
          <a:xfrm>
            <a:off x="7737212" y="4421188"/>
            <a:ext cx="11112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8" name="Rectangle 754"/>
          <p:cNvSpPr>
            <a:spLocks noChangeArrowheads="1"/>
          </p:cNvSpPr>
          <p:nvPr/>
        </p:nvSpPr>
        <p:spPr bwMode="auto">
          <a:xfrm>
            <a:off x="7756262" y="4476750"/>
            <a:ext cx="11112" cy="1682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9" name="Rectangle 755"/>
          <p:cNvSpPr>
            <a:spLocks noChangeArrowheads="1"/>
          </p:cNvSpPr>
          <p:nvPr/>
        </p:nvSpPr>
        <p:spPr bwMode="auto">
          <a:xfrm>
            <a:off x="7767374" y="4165600"/>
            <a:ext cx="7938" cy="4794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0" name="Rectangle 756"/>
          <p:cNvSpPr>
            <a:spLocks noChangeArrowheads="1"/>
          </p:cNvSpPr>
          <p:nvPr/>
        </p:nvSpPr>
        <p:spPr bwMode="auto">
          <a:xfrm>
            <a:off x="7775312" y="4421188"/>
            <a:ext cx="9525" cy="2238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" name="Rectangle 757"/>
          <p:cNvSpPr>
            <a:spLocks noChangeArrowheads="1"/>
          </p:cNvSpPr>
          <p:nvPr/>
        </p:nvSpPr>
        <p:spPr bwMode="auto">
          <a:xfrm>
            <a:off x="7784837" y="4432300"/>
            <a:ext cx="11112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2" name="Rectangle 758"/>
          <p:cNvSpPr>
            <a:spLocks noChangeArrowheads="1"/>
          </p:cNvSpPr>
          <p:nvPr/>
        </p:nvSpPr>
        <p:spPr bwMode="auto">
          <a:xfrm>
            <a:off x="7795949" y="4325938"/>
            <a:ext cx="6350" cy="3190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3" name="Rectangle 759"/>
          <p:cNvSpPr>
            <a:spLocks noChangeArrowheads="1"/>
          </p:cNvSpPr>
          <p:nvPr/>
        </p:nvSpPr>
        <p:spPr bwMode="auto">
          <a:xfrm>
            <a:off x="7795949" y="4446588"/>
            <a:ext cx="6350" cy="1984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4" name="Rectangle 760"/>
          <p:cNvSpPr>
            <a:spLocks noChangeArrowheads="1"/>
          </p:cNvSpPr>
          <p:nvPr/>
        </p:nvSpPr>
        <p:spPr bwMode="auto">
          <a:xfrm>
            <a:off x="7802299" y="4446588"/>
            <a:ext cx="11113" cy="1984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5" name="Rectangle 761"/>
          <p:cNvSpPr>
            <a:spLocks noChangeArrowheads="1"/>
          </p:cNvSpPr>
          <p:nvPr/>
        </p:nvSpPr>
        <p:spPr bwMode="auto">
          <a:xfrm>
            <a:off x="7813412" y="4519613"/>
            <a:ext cx="11112" cy="1254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" name="Rectangle 762"/>
          <p:cNvSpPr>
            <a:spLocks noChangeArrowheads="1"/>
          </p:cNvSpPr>
          <p:nvPr/>
        </p:nvSpPr>
        <p:spPr bwMode="auto">
          <a:xfrm>
            <a:off x="7824524" y="4494213"/>
            <a:ext cx="9525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" name="Rectangle 763"/>
          <p:cNvSpPr>
            <a:spLocks noChangeArrowheads="1"/>
          </p:cNvSpPr>
          <p:nvPr/>
        </p:nvSpPr>
        <p:spPr bwMode="auto">
          <a:xfrm>
            <a:off x="7834049" y="4467225"/>
            <a:ext cx="11113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" name="Rectangle 764"/>
          <p:cNvSpPr>
            <a:spLocks noChangeArrowheads="1"/>
          </p:cNvSpPr>
          <p:nvPr/>
        </p:nvSpPr>
        <p:spPr bwMode="auto">
          <a:xfrm>
            <a:off x="7845162" y="4454525"/>
            <a:ext cx="9525" cy="190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" name="Rectangle 765"/>
          <p:cNvSpPr>
            <a:spLocks noChangeArrowheads="1"/>
          </p:cNvSpPr>
          <p:nvPr/>
        </p:nvSpPr>
        <p:spPr bwMode="auto">
          <a:xfrm>
            <a:off x="7854687" y="4433888"/>
            <a:ext cx="7937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" name="Rectangle 766"/>
          <p:cNvSpPr>
            <a:spLocks noChangeArrowheads="1"/>
          </p:cNvSpPr>
          <p:nvPr/>
        </p:nvSpPr>
        <p:spPr bwMode="auto">
          <a:xfrm>
            <a:off x="7862624" y="4484688"/>
            <a:ext cx="11113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1" name="Rectangle 767"/>
          <p:cNvSpPr>
            <a:spLocks noChangeArrowheads="1"/>
          </p:cNvSpPr>
          <p:nvPr/>
        </p:nvSpPr>
        <p:spPr bwMode="auto">
          <a:xfrm>
            <a:off x="7862624" y="4462463"/>
            <a:ext cx="11113" cy="182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" name="Rectangle 768"/>
          <p:cNvSpPr>
            <a:spLocks noChangeArrowheads="1"/>
          </p:cNvSpPr>
          <p:nvPr/>
        </p:nvSpPr>
        <p:spPr bwMode="auto">
          <a:xfrm>
            <a:off x="7873737" y="4389438"/>
            <a:ext cx="7937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3" name="Rectangle 769"/>
          <p:cNvSpPr>
            <a:spLocks noChangeArrowheads="1"/>
          </p:cNvSpPr>
          <p:nvPr/>
        </p:nvSpPr>
        <p:spPr bwMode="auto">
          <a:xfrm>
            <a:off x="7881674" y="4175125"/>
            <a:ext cx="9525" cy="4699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4" name="Rectangle 770"/>
          <p:cNvSpPr>
            <a:spLocks noChangeArrowheads="1"/>
          </p:cNvSpPr>
          <p:nvPr/>
        </p:nvSpPr>
        <p:spPr bwMode="auto">
          <a:xfrm>
            <a:off x="7891199" y="4494213"/>
            <a:ext cx="11113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5" name="Rectangle 771"/>
          <p:cNvSpPr>
            <a:spLocks noChangeArrowheads="1"/>
          </p:cNvSpPr>
          <p:nvPr/>
        </p:nvSpPr>
        <p:spPr bwMode="auto">
          <a:xfrm>
            <a:off x="7902312" y="4384675"/>
            <a:ext cx="7937" cy="2603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6" name="Rectangle 772"/>
          <p:cNvSpPr>
            <a:spLocks noChangeArrowheads="1"/>
          </p:cNvSpPr>
          <p:nvPr/>
        </p:nvSpPr>
        <p:spPr bwMode="auto">
          <a:xfrm>
            <a:off x="7910249" y="4262438"/>
            <a:ext cx="9525" cy="382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7" name="Rectangle 773"/>
          <p:cNvSpPr>
            <a:spLocks noChangeArrowheads="1"/>
          </p:cNvSpPr>
          <p:nvPr/>
        </p:nvSpPr>
        <p:spPr bwMode="auto">
          <a:xfrm>
            <a:off x="7919774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8" name="Rectangle 774"/>
          <p:cNvSpPr>
            <a:spLocks noChangeArrowheads="1"/>
          </p:cNvSpPr>
          <p:nvPr/>
        </p:nvSpPr>
        <p:spPr bwMode="auto">
          <a:xfrm>
            <a:off x="7929299" y="4483100"/>
            <a:ext cx="9525" cy="1619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9" name="Rectangle 775"/>
          <p:cNvSpPr>
            <a:spLocks noChangeArrowheads="1"/>
          </p:cNvSpPr>
          <p:nvPr/>
        </p:nvSpPr>
        <p:spPr bwMode="auto">
          <a:xfrm>
            <a:off x="7938824" y="4467225"/>
            <a:ext cx="11113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0" name="Rectangle 776"/>
          <p:cNvSpPr>
            <a:spLocks noChangeArrowheads="1"/>
          </p:cNvSpPr>
          <p:nvPr/>
        </p:nvSpPr>
        <p:spPr bwMode="auto">
          <a:xfrm>
            <a:off x="7938824" y="4484688"/>
            <a:ext cx="11113" cy="160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1" name="Rectangle 777"/>
          <p:cNvSpPr>
            <a:spLocks noChangeArrowheads="1"/>
          </p:cNvSpPr>
          <p:nvPr/>
        </p:nvSpPr>
        <p:spPr bwMode="auto">
          <a:xfrm>
            <a:off x="7949937" y="4503738"/>
            <a:ext cx="7937" cy="141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2" name="Rectangle 778"/>
          <p:cNvSpPr>
            <a:spLocks noChangeArrowheads="1"/>
          </p:cNvSpPr>
          <p:nvPr/>
        </p:nvSpPr>
        <p:spPr bwMode="auto">
          <a:xfrm>
            <a:off x="7957874" y="4408488"/>
            <a:ext cx="12700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3" name="Rectangle 779"/>
          <p:cNvSpPr>
            <a:spLocks noChangeArrowheads="1"/>
          </p:cNvSpPr>
          <p:nvPr/>
        </p:nvSpPr>
        <p:spPr bwMode="auto">
          <a:xfrm>
            <a:off x="7970574" y="4376738"/>
            <a:ext cx="7938" cy="2682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4" name="Rectangle 780"/>
          <p:cNvSpPr>
            <a:spLocks noChangeArrowheads="1"/>
          </p:cNvSpPr>
          <p:nvPr/>
        </p:nvSpPr>
        <p:spPr bwMode="auto">
          <a:xfrm>
            <a:off x="7978512" y="4457700"/>
            <a:ext cx="7937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5" name="Rectangle 781"/>
          <p:cNvSpPr>
            <a:spLocks noChangeArrowheads="1"/>
          </p:cNvSpPr>
          <p:nvPr/>
        </p:nvSpPr>
        <p:spPr bwMode="auto">
          <a:xfrm>
            <a:off x="7986449" y="4381500"/>
            <a:ext cx="11113" cy="2635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6" name="Rectangle 782"/>
          <p:cNvSpPr>
            <a:spLocks noChangeArrowheads="1"/>
          </p:cNvSpPr>
          <p:nvPr/>
        </p:nvSpPr>
        <p:spPr bwMode="auto">
          <a:xfrm>
            <a:off x="7997562" y="4397375"/>
            <a:ext cx="9525" cy="2476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" name="Rectangle 783"/>
          <p:cNvSpPr>
            <a:spLocks noChangeArrowheads="1"/>
          </p:cNvSpPr>
          <p:nvPr/>
        </p:nvSpPr>
        <p:spPr bwMode="auto">
          <a:xfrm>
            <a:off x="8007087" y="4462463"/>
            <a:ext cx="11112" cy="182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8" name="Rectangle 784"/>
          <p:cNvSpPr>
            <a:spLocks noChangeArrowheads="1"/>
          </p:cNvSpPr>
          <p:nvPr/>
        </p:nvSpPr>
        <p:spPr bwMode="auto">
          <a:xfrm>
            <a:off x="8046774" y="4522788"/>
            <a:ext cx="7938" cy="1222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9" name="Rectangle 785"/>
          <p:cNvSpPr>
            <a:spLocks noChangeArrowheads="1"/>
          </p:cNvSpPr>
          <p:nvPr/>
        </p:nvSpPr>
        <p:spPr bwMode="auto">
          <a:xfrm>
            <a:off x="8054712" y="4519613"/>
            <a:ext cx="11112" cy="1254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0" name="Rectangle 786"/>
          <p:cNvSpPr>
            <a:spLocks noChangeArrowheads="1"/>
          </p:cNvSpPr>
          <p:nvPr/>
        </p:nvSpPr>
        <p:spPr bwMode="auto">
          <a:xfrm>
            <a:off x="8065824" y="4433888"/>
            <a:ext cx="7938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1" name="Rectangle 787"/>
          <p:cNvSpPr>
            <a:spLocks noChangeArrowheads="1"/>
          </p:cNvSpPr>
          <p:nvPr/>
        </p:nvSpPr>
        <p:spPr bwMode="auto">
          <a:xfrm>
            <a:off x="8073762" y="4476750"/>
            <a:ext cx="9525" cy="1682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2" name="Rectangle 788"/>
          <p:cNvSpPr>
            <a:spLocks noChangeArrowheads="1"/>
          </p:cNvSpPr>
          <p:nvPr/>
        </p:nvSpPr>
        <p:spPr bwMode="auto">
          <a:xfrm>
            <a:off x="8083287" y="4449763"/>
            <a:ext cx="11112" cy="1952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3" name="Rectangle 789"/>
          <p:cNvSpPr>
            <a:spLocks noChangeArrowheads="1"/>
          </p:cNvSpPr>
          <p:nvPr/>
        </p:nvSpPr>
        <p:spPr bwMode="auto">
          <a:xfrm>
            <a:off x="8083287" y="4298950"/>
            <a:ext cx="11112" cy="346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4" name="Rectangle 790"/>
          <p:cNvSpPr>
            <a:spLocks noChangeArrowheads="1"/>
          </p:cNvSpPr>
          <p:nvPr/>
        </p:nvSpPr>
        <p:spPr bwMode="auto">
          <a:xfrm>
            <a:off x="8094399" y="4360863"/>
            <a:ext cx="9525" cy="2841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5" name="Rectangle 791"/>
          <p:cNvSpPr>
            <a:spLocks noChangeArrowheads="1"/>
          </p:cNvSpPr>
          <p:nvPr/>
        </p:nvSpPr>
        <p:spPr bwMode="auto">
          <a:xfrm>
            <a:off x="8103924" y="4413250"/>
            <a:ext cx="9525" cy="231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6" name="Rectangle 792"/>
          <p:cNvSpPr>
            <a:spLocks noChangeArrowheads="1"/>
          </p:cNvSpPr>
          <p:nvPr/>
        </p:nvSpPr>
        <p:spPr bwMode="auto">
          <a:xfrm>
            <a:off x="8113449" y="4537075"/>
            <a:ext cx="9525" cy="1079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7" name="Rectangle 793"/>
          <p:cNvSpPr>
            <a:spLocks noChangeArrowheads="1"/>
          </p:cNvSpPr>
          <p:nvPr/>
        </p:nvSpPr>
        <p:spPr bwMode="auto">
          <a:xfrm>
            <a:off x="8122974" y="4494213"/>
            <a:ext cx="11113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8" name="Rectangle 794"/>
          <p:cNvSpPr>
            <a:spLocks noChangeArrowheads="1"/>
          </p:cNvSpPr>
          <p:nvPr/>
        </p:nvSpPr>
        <p:spPr bwMode="auto">
          <a:xfrm>
            <a:off x="8134087" y="4413250"/>
            <a:ext cx="7937" cy="231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9" name="Rectangle 795"/>
          <p:cNvSpPr>
            <a:spLocks noChangeArrowheads="1"/>
          </p:cNvSpPr>
          <p:nvPr/>
        </p:nvSpPr>
        <p:spPr bwMode="auto">
          <a:xfrm>
            <a:off x="8142024" y="4433888"/>
            <a:ext cx="11113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0" name="Rectangle 796"/>
          <p:cNvSpPr>
            <a:spLocks noChangeArrowheads="1"/>
          </p:cNvSpPr>
          <p:nvPr/>
        </p:nvSpPr>
        <p:spPr bwMode="auto">
          <a:xfrm>
            <a:off x="8153137" y="4462463"/>
            <a:ext cx="9525" cy="182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1" name="Rectangle 797"/>
          <p:cNvSpPr>
            <a:spLocks noChangeArrowheads="1"/>
          </p:cNvSpPr>
          <p:nvPr/>
        </p:nvSpPr>
        <p:spPr bwMode="auto">
          <a:xfrm>
            <a:off x="8162662" y="4467225"/>
            <a:ext cx="7937" cy="1778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2" name="Rectangle 798"/>
          <p:cNvSpPr>
            <a:spLocks noChangeArrowheads="1"/>
          </p:cNvSpPr>
          <p:nvPr/>
        </p:nvSpPr>
        <p:spPr bwMode="auto">
          <a:xfrm>
            <a:off x="8162662" y="4476750"/>
            <a:ext cx="7937" cy="1682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3" name="Rectangle 799"/>
          <p:cNvSpPr>
            <a:spLocks noChangeArrowheads="1"/>
          </p:cNvSpPr>
          <p:nvPr/>
        </p:nvSpPr>
        <p:spPr bwMode="auto">
          <a:xfrm>
            <a:off x="8170599" y="4418013"/>
            <a:ext cx="9525" cy="2270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4" name="Rectangle 800"/>
          <p:cNvSpPr>
            <a:spLocks noChangeArrowheads="1"/>
          </p:cNvSpPr>
          <p:nvPr/>
        </p:nvSpPr>
        <p:spPr bwMode="auto">
          <a:xfrm>
            <a:off x="8180124" y="4389438"/>
            <a:ext cx="9525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5" name="Rectangle 801"/>
          <p:cNvSpPr>
            <a:spLocks noChangeArrowheads="1"/>
          </p:cNvSpPr>
          <p:nvPr/>
        </p:nvSpPr>
        <p:spPr bwMode="auto">
          <a:xfrm>
            <a:off x="8189649" y="4313238"/>
            <a:ext cx="11113" cy="331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6" name="Rectangle 802"/>
          <p:cNvSpPr>
            <a:spLocks noChangeArrowheads="1"/>
          </p:cNvSpPr>
          <p:nvPr/>
        </p:nvSpPr>
        <p:spPr bwMode="auto">
          <a:xfrm>
            <a:off x="8200762" y="4308475"/>
            <a:ext cx="7937" cy="3365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" name="Rectangle 803"/>
          <p:cNvSpPr>
            <a:spLocks noChangeArrowheads="1"/>
          </p:cNvSpPr>
          <p:nvPr/>
        </p:nvSpPr>
        <p:spPr bwMode="auto">
          <a:xfrm>
            <a:off x="8208699" y="4454525"/>
            <a:ext cx="9525" cy="190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8" name="Rectangle 804"/>
          <p:cNvSpPr>
            <a:spLocks noChangeArrowheads="1"/>
          </p:cNvSpPr>
          <p:nvPr/>
        </p:nvSpPr>
        <p:spPr bwMode="auto">
          <a:xfrm>
            <a:off x="8218224" y="4418013"/>
            <a:ext cx="12700" cy="2270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9" name="Rectangle 805"/>
          <p:cNvSpPr>
            <a:spLocks noChangeArrowheads="1"/>
          </p:cNvSpPr>
          <p:nvPr/>
        </p:nvSpPr>
        <p:spPr bwMode="auto">
          <a:xfrm>
            <a:off x="8230924" y="4313238"/>
            <a:ext cx="7938" cy="331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0" name="Rectangle 806"/>
          <p:cNvSpPr>
            <a:spLocks noChangeArrowheads="1"/>
          </p:cNvSpPr>
          <p:nvPr/>
        </p:nvSpPr>
        <p:spPr bwMode="auto">
          <a:xfrm>
            <a:off x="8238862" y="4462463"/>
            <a:ext cx="11112" cy="182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1" name="Rectangle 807"/>
          <p:cNvSpPr>
            <a:spLocks noChangeArrowheads="1"/>
          </p:cNvSpPr>
          <p:nvPr/>
        </p:nvSpPr>
        <p:spPr bwMode="auto">
          <a:xfrm>
            <a:off x="8238862" y="4454525"/>
            <a:ext cx="11112" cy="190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2" name="Rectangle 808"/>
          <p:cNvSpPr>
            <a:spLocks noChangeArrowheads="1"/>
          </p:cNvSpPr>
          <p:nvPr/>
        </p:nvSpPr>
        <p:spPr bwMode="auto">
          <a:xfrm>
            <a:off x="8249974" y="4384675"/>
            <a:ext cx="9525" cy="2603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3" name="Rectangle 809"/>
          <p:cNvSpPr>
            <a:spLocks noChangeArrowheads="1"/>
          </p:cNvSpPr>
          <p:nvPr/>
        </p:nvSpPr>
        <p:spPr bwMode="auto">
          <a:xfrm>
            <a:off x="8259499" y="4425950"/>
            <a:ext cx="7938" cy="219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4" name="Rectangle 810"/>
          <p:cNvSpPr>
            <a:spLocks noChangeArrowheads="1"/>
          </p:cNvSpPr>
          <p:nvPr/>
        </p:nvSpPr>
        <p:spPr bwMode="auto">
          <a:xfrm>
            <a:off x="8267437" y="4418013"/>
            <a:ext cx="11112" cy="2270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5" name="Rectangle 811"/>
          <p:cNvSpPr>
            <a:spLocks noChangeArrowheads="1"/>
          </p:cNvSpPr>
          <p:nvPr/>
        </p:nvSpPr>
        <p:spPr bwMode="auto">
          <a:xfrm>
            <a:off x="8278549" y="4348163"/>
            <a:ext cx="7938" cy="2968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6" name="Rectangle 812"/>
          <p:cNvSpPr>
            <a:spLocks noChangeArrowheads="1"/>
          </p:cNvSpPr>
          <p:nvPr/>
        </p:nvSpPr>
        <p:spPr bwMode="auto">
          <a:xfrm>
            <a:off x="8286487" y="4418013"/>
            <a:ext cx="11112" cy="2270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7" name="Rectangle 813"/>
          <p:cNvSpPr>
            <a:spLocks noChangeArrowheads="1"/>
          </p:cNvSpPr>
          <p:nvPr/>
        </p:nvSpPr>
        <p:spPr bwMode="auto">
          <a:xfrm>
            <a:off x="8297599" y="4313238"/>
            <a:ext cx="7938" cy="331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" name="Rectangle 814"/>
          <p:cNvSpPr>
            <a:spLocks noChangeArrowheads="1"/>
          </p:cNvSpPr>
          <p:nvPr/>
        </p:nvSpPr>
        <p:spPr bwMode="auto">
          <a:xfrm>
            <a:off x="8305537" y="4162425"/>
            <a:ext cx="9525" cy="4826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9" name="Rectangle 815"/>
          <p:cNvSpPr>
            <a:spLocks noChangeArrowheads="1"/>
          </p:cNvSpPr>
          <p:nvPr/>
        </p:nvSpPr>
        <p:spPr bwMode="auto">
          <a:xfrm>
            <a:off x="8305537" y="4433888"/>
            <a:ext cx="9525" cy="2111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0" name="Rectangle 816"/>
          <p:cNvSpPr>
            <a:spLocks noChangeArrowheads="1"/>
          </p:cNvSpPr>
          <p:nvPr/>
        </p:nvSpPr>
        <p:spPr bwMode="auto">
          <a:xfrm>
            <a:off x="8315062" y="4397375"/>
            <a:ext cx="11112" cy="2476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1" name="Rectangle 817"/>
          <p:cNvSpPr>
            <a:spLocks noChangeArrowheads="1"/>
          </p:cNvSpPr>
          <p:nvPr/>
        </p:nvSpPr>
        <p:spPr bwMode="auto">
          <a:xfrm>
            <a:off x="8326174" y="4371975"/>
            <a:ext cx="7938" cy="2730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2" name="Rectangle 818"/>
          <p:cNvSpPr>
            <a:spLocks noChangeArrowheads="1"/>
          </p:cNvSpPr>
          <p:nvPr/>
        </p:nvSpPr>
        <p:spPr bwMode="auto">
          <a:xfrm>
            <a:off x="8343637" y="4425950"/>
            <a:ext cx="12700" cy="219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3" name="Rectangle 819"/>
          <p:cNvSpPr>
            <a:spLocks noChangeArrowheads="1"/>
          </p:cNvSpPr>
          <p:nvPr/>
        </p:nvSpPr>
        <p:spPr bwMode="auto">
          <a:xfrm>
            <a:off x="8356337" y="4462463"/>
            <a:ext cx="7937" cy="18256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4" name="Rectangle 820"/>
          <p:cNvSpPr>
            <a:spLocks noChangeArrowheads="1"/>
          </p:cNvSpPr>
          <p:nvPr/>
        </p:nvSpPr>
        <p:spPr bwMode="auto">
          <a:xfrm>
            <a:off x="8364274" y="4413250"/>
            <a:ext cx="9525" cy="231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5" name="Rectangle 821"/>
          <p:cNvSpPr>
            <a:spLocks noChangeArrowheads="1"/>
          </p:cNvSpPr>
          <p:nvPr/>
        </p:nvSpPr>
        <p:spPr bwMode="auto">
          <a:xfrm>
            <a:off x="8373799" y="4413250"/>
            <a:ext cx="9525" cy="2317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6" name="Rectangle 822"/>
          <p:cNvSpPr>
            <a:spLocks noChangeArrowheads="1"/>
          </p:cNvSpPr>
          <p:nvPr/>
        </p:nvSpPr>
        <p:spPr bwMode="auto">
          <a:xfrm>
            <a:off x="8383324" y="4343400"/>
            <a:ext cx="9525" cy="3016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7" name="Rectangle 823"/>
          <p:cNvSpPr>
            <a:spLocks noChangeArrowheads="1"/>
          </p:cNvSpPr>
          <p:nvPr/>
        </p:nvSpPr>
        <p:spPr bwMode="auto">
          <a:xfrm>
            <a:off x="8383324" y="4278313"/>
            <a:ext cx="9525" cy="3667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8" name="Rectangle 824"/>
          <p:cNvSpPr>
            <a:spLocks noChangeArrowheads="1"/>
          </p:cNvSpPr>
          <p:nvPr/>
        </p:nvSpPr>
        <p:spPr bwMode="auto">
          <a:xfrm>
            <a:off x="8403962" y="4313238"/>
            <a:ext cx="9525" cy="331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9" name="Rectangle 825"/>
          <p:cNvSpPr>
            <a:spLocks noChangeArrowheads="1"/>
          </p:cNvSpPr>
          <p:nvPr/>
        </p:nvSpPr>
        <p:spPr bwMode="auto">
          <a:xfrm>
            <a:off x="8413487" y="4298950"/>
            <a:ext cx="7937" cy="346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0" name="Rectangle 826"/>
          <p:cNvSpPr>
            <a:spLocks noChangeArrowheads="1"/>
          </p:cNvSpPr>
          <p:nvPr/>
        </p:nvSpPr>
        <p:spPr bwMode="auto">
          <a:xfrm>
            <a:off x="8421424" y="4408488"/>
            <a:ext cx="9525" cy="2365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1" name="Rectangle 827"/>
          <p:cNvSpPr>
            <a:spLocks noChangeArrowheads="1"/>
          </p:cNvSpPr>
          <p:nvPr/>
        </p:nvSpPr>
        <p:spPr bwMode="auto">
          <a:xfrm>
            <a:off x="8430949" y="4357688"/>
            <a:ext cx="9525" cy="287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2" name="Rectangle 828"/>
          <p:cNvSpPr>
            <a:spLocks noChangeArrowheads="1"/>
          </p:cNvSpPr>
          <p:nvPr/>
        </p:nvSpPr>
        <p:spPr bwMode="auto">
          <a:xfrm>
            <a:off x="8440474" y="4403725"/>
            <a:ext cx="11113" cy="241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3" name="Rectangle 829"/>
          <p:cNvSpPr>
            <a:spLocks noChangeArrowheads="1"/>
          </p:cNvSpPr>
          <p:nvPr/>
        </p:nvSpPr>
        <p:spPr bwMode="auto">
          <a:xfrm>
            <a:off x="8451587" y="4446588"/>
            <a:ext cx="9525" cy="1984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4" name="Rectangle 830"/>
          <p:cNvSpPr>
            <a:spLocks noChangeArrowheads="1"/>
          </p:cNvSpPr>
          <p:nvPr/>
        </p:nvSpPr>
        <p:spPr bwMode="auto">
          <a:xfrm>
            <a:off x="8461112" y="4457700"/>
            <a:ext cx="7937" cy="1873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5" name="Rectangle 831"/>
          <p:cNvSpPr>
            <a:spLocks noChangeArrowheads="1"/>
          </p:cNvSpPr>
          <p:nvPr/>
        </p:nvSpPr>
        <p:spPr bwMode="auto">
          <a:xfrm>
            <a:off x="8461112" y="4494213"/>
            <a:ext cx="7937" cy="150812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6" name="Rectangle 832"/>
          <p:cNvSpPr>
            <a:spLocks noChangeArrowheads="1"/>
          </p:cNvSpPr>
          <p:nvPr/>
        </p:nvSpPr>
        <p:spPr bwMode="auto">
          <a:xfrm>
            <a:off x="8469049" y="4403725"/>
            <a:ext cx="9525" cy="241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7" name="Rectangle 833"/>
          <p:cNvSpPr>
            <a:spLocks noChangeArrowheads="1"/>
          </p:cNvSpPr>
          <p:nvPr/>
        </p:nvSpPr>
        <p:spPr bwMode="auto">
          <a:xfrm>
            <a:off x="8478574" y="4440238"/>
            <a:ext cx="9525" cy="2047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8" name="Rectangle 834"/>
          <p:cNvSpPr>
            <a:spLocks noChangeArrowheads="1"/>
          </p:cNvSpPr>
          <p:nvPr/>
        </p:nvSpPr>
        <p:spPr bwMode="auto">
          <a:xfrm>
            <a:off x="8488099" y="4397375"/>
            <a:ext cx="11113" cy="2476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9" name="Rectangle 835"/>
          <p:cNvSpPr>
            <a:spLocks noChangeArrowheads="1"/>
          </p:cNvSpPr>
          <p:nvPr/>
        </p:nvSpPr>
        <p:spPr bwMode="auto">
          <a:xfrm>
            <a:off x="8499212" y="4357688"/>
            <a:ext cx="11112" cy="28733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0" name="Rectangle 836"/>
          <p:cNvSpPr>
            <a:spLocks noChangeArrowheads="1"/>
          </p:cNvSpPr>
          <p:nvPr/>
        </p:nvSpPr>
        <p:spPr bwMode="auto">
          <a:xfrm>
            <a:off x="8510324" y="4389438"/>
            <a:ext cx="7938" cy="255587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1" name="Rectangle 837"/>
          <p:cNvSpPr>
            <a:spLocks noChangeArrowheads="1"/>
          </p:cNvSpPr>
          <p:nvPr/>
        </p:nvSpPr>
        <p:spPr bwMode="auto">
          <a:xfrm>
            <a:off x="8518262" y="4384675"/>
            <a:ext cx="12700" cy="2603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2" name="Rectangle 838"/>
          <p:cNvSpPr>
            <a:spLocks noChangeArrowheads="1"/>
          </p:cNvSpPr>
          <p:nvPr/>
        </p:nvSpPr>
        <p:spPr bwMode="auto">
          <a:xfrm>
            <a:off x="8530962" y="4432300"/>
            <a:ext cx="6350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3" name="Rectangle 839"/>
          <p:cNvSpPr>
            <a:spLocks noChangeArrowheads="1"/>
          </p:cNvSpPr>
          <p:nvPr/>
        </p:nvSpPr>
        <p:spPr bwMode="auto">
          <a:xfrm>
            <a:off x="8530962" y="4384675"/>
            <a:ext cx="6350" cy="26035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4" name="Rectangle 840"/>
          <p:cNvSpPr>
            <a:spLocks noChangeArrowheads="1"/>
          </p:cNvSpPr>
          <p:nvPr/>
        </p:nvSpPr>
        <p:spPr bwMode="auto">
          <a:xfrm>
            <a:off x="8537312" y="4454525"/>
            <a:ext cx="9525" cy="1905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5" name="Rectangle 841"/>
          <p:cNvSpPr>
            <a:spLocks noChangeArrowheads="1"/>
          </p:cNvSpPr>
          <p:nvPr/>
        </p:nvSpPr>
        <p:spPr bwMode="auto">
          <a:xfrm>
            <a:off x="8546837" y="4425950"/>
            <a:ext cx="11112" cy="21907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6" name="Rectangle 842"/>
          <p:cNvSpPr>
            <a:spLocks noChangeArrowheads="1"/>
          </p:cNvSpPr>
          <p:nvPr/>
        </p:nvSpPr>
        <p:spPr bwMode="auto">
          <a:xfrm>
            <a:off x="8557949" y="4432300"/>
            <a:ext cx="7938" cy="212725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7" name="Line 843"/>
          <p:cNvSpPr>
            <a:spLocks noChangeShapeType="1"/>
          </p:cNvSpPr>
          <p:nvPr/>
        </p:nvSpPr>
        <p:spPr bwMode="auto">
          <a:xfrm>
            <a:off x="1668199" y="4645025"/>
            <a:ext cx="381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8" name="Line 844"/>
          <p:cNvSpPr>
            <a:spLocks noChangeShapeType="1"/>
          </p:cNvSpPr>
          <p:nvPr/>
        </p:nvSpPr>
        <p:spPr bwMode="auto">
          <a:xfrm>
            <a:off x="1706299" y="4645025"/>
            <a:ext cx="6859588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9" name="Line 845"/>
          <p:cNvSpPr>
            <a:spLocks noChangeShapeType="1"/>
          </p:cNvSpPr>
          <p:nvPr/>
        </p:nvSpPr>
        <p:spPr bwMode="auto">
          <a:xfrm flipV="1">
            <a:off x="1706299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0" name="Line 846"/>
          <p:cNvSpPr>
            <a:spLocks noChangeShapeType="1"/>
          </p:cNvSpPr>
          <p:nvPr/>
        </p:nvSpPr>
        <p:spPr bwMode="auto">
          <a:xfrm flipV="1">
            <a:off x="1814249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1" name="Line 847"/>
          <p:cNvSpPr>
            <a:spLocks noChangeShapeType="1"/>
          </p:cNvSpPr>
          <p:nvPr/>
        </p:nvSpPr>
        <p:spPr bwMode="auto">
          <a:xfrm flipV="1">
            <a:off x="1909499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2" name="Line 848"/>
          <p:cNvSpPr>
            <a:spLocks noChangeShapeType="1"/>
          </p:cNvSpPr>
          <p:nvPr/>
        </p:nvSpPr>
        <p:spPr bwMode="auto">
          <a:xfrm flipV="1">
            <a:off x="201586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3" name="Line 849"/>
          <p:cNvSpPr>
            <a:spLocks noChangeShapeType="1"/>
          </p:cNvSpPr>
          <p:nvPr/>
        </p:nvSpPr>
        <p:spPr bwMode="auto">
          <a:xfrm flipV="1">
            <a:off x="2112699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4" name="Line 850"/>
          <p:cNvSpPr>
            <a:spLocks noChangeShapeType="1"/>
          </p:cNvSpPr>
          <p:nvPr/>
        </p:nvSpPr>
        <p:spPr bwMode="auto">
          <a:xfrm flipV="1">
            <a:off x="221906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5" name="Line 851"/>
          <p:cNvSpPr>
            <a:spLocks noChangeShapeType="1"/>
          </p:cNvSpPr>
          <p:nvPr/>
        </p:nvSpPr>
        <p:spPr bwMode="auto">
          <a:xfrm flipV="1">
            <a:off x="232542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6" name="Line 852"/>
          <p:cNvSpPr>
            <a:spLocks noChangeShapeType="1"/>
          </p:cNvSpPr>
          <p:nvPr/>
        </p:nvSpPr>
        <p:spPr bwMode="auto">
          <a:xfrm flipV="1">
            <a:off x="24206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7" name="Line 853"/>
          <p:cNvSpPr>
            <a:spLocks noChangeShapeType="1"/>
          </p:cNvSpPr>
          <p:nvPr/>
        </p:nvSpPr>
        <p:spPr bwMode="auto">
          <a:xfrm flipV="1">
            <a:off x="252703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8" name="Line 854"/>
          <p:cNvSpPr>
            <a:spLocks noChangeShapeType="1"/>
          </p:cNvSpPr>
          <p:nvPr/>
        </p:nvSpPr>
        <p:spPr bwMode="auto">
          <a:xfrm flipV="1">
            <a:off x="2633399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" name="Line 855"/>
          <p:cNvSpPr>
            <a:spLocks noChangeShapeType="1"/>
          </p:cNvSpPr>
          <p:nvPr/>
        </p:nvSpPr>
        <p:spPr bwMode="auto">
          <a:xfrm flipV="1">
            <a:off x="273023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0" name="Line 856"/>
          <p:cNvSpPr>
            <a:spLocks noChangeShapeType="1"/>
          </p:cNvSpPr>
          <p:nvPr/>
        </p:nvSpPr>
        <p:spPr bwMode="auto">
          <a:xfrm flipV="1">
            <a:off x="283501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1" name="Line 857"/>
          <p:cNvSpPr>
            <a:spLocks noChangeShapeType="1"/>
          </p:cNvSpPr>
          <p:nvPr/>
        </p:nvSpPr>
        <p:spPr bwMode="auto">
          <a:xfrm flipV="1">
            <a:off x="293343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2" name="Line 858"/>
          <p:cNvSpPr>
            <a:spLocks noChangeShapeType="1"/>
          </p:cNvSpPr>
          <p:nvPr/>
        </p:nvSpPr>
        <p:spPr bwMode="auto">
          <a:xfrm flipV="1">
            <a:off x="303662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3" name="Line 859"/>
          <p:cNvSpPr>
            <a:spLocks noChangeShapeType="1"/>
          </p:cNvSpPr>
          <p:nvPr/>
        </p:nvSpPr>
        <p:spPr bwMode="auto">
          <a:xfrm flipV="1">
            <a:off x="31445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4" name="Line 860"/>
          <p:cNvSpPr>
            <a:spLocks noChangeShapeType="1"/>
          </p:cNvSpPr>
          <p:nvPr/>
        </p:nvSpPr>
        <p:spPr bwMode="auto">
          <a:xfrm flipV="1">
            <a:off x="324141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5" name="Line 861"/>
          <p:cNvSpPr>
            <a:spLocks noChangeShapeType="1"/>
          </p:cNvSpPr>
          <p:nvPr/>
        </p:nvSpPr>
        <p:spPr bwMode="auto">
          <a:xfrm flipV="1">
            <a:off x="33477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6" name="Line 862"/>
          <p:cNvSpPr>
            <a:spLocks noChangeShapeType="1"/>
          </p:cNvSpPr>
          <p:nvPr/>
        </p:nvSpPr>
        <p:spPr bwMode="auto">
          <a:xfrm flipV="1">
            <a:off x="344461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7" name="Line 863"/>
          <p:cNvSpPr>
            <a:spLocks noChangeShapeType="1"/>
          </p:cNvSpPr>
          <p:nvPr/>
        </p:nvSpPr>
        <p:spPr bwMode="auto">
          <a:xfrm flipV="1">
            <a:off x="3547799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8" name="Line 864"/>
          <p:cNvSpPr>
            <a:spLocks noChangeShapeType="1"/>
          </p:cNvSpPr>
          <p:nvPr/>
        </p:nvSpPr>
        <p:spPr bwMode="auto">
          <a:xfrm flipV="1">
            <a:off x="365416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" name="Line 865"/>
          <p:cNvSpPr>
            <a:spLocks noChangeShapeType="1"/>
          </p:cNvSpPr>
          <p:nvPr/>
        </p:nvSpPr>
        <p:spPr bwMode="auto">
          <a:xfrm flipV="1">
            <a:off x="375258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" name="Line 866"/>
          <p:cNvSpPr>
            <a:spLocks noChangeShapeType="1"/>
          </p:cNvSpPr>
          <p:nvPr/>
        </p:nvSpPr>
        <p:spPr bwMode="auto">
          <a:xfrm flipV="1">
            <a:off x="385736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1" name="Line 867"/>
          <p:cNvSpPr>
            <a:spLocks noChangeShapeType="1"/>
          </p:cNvSpPr>
          <p:nvPr/>
        </p:nvSpPr>
        <p:spPr bwMode="auto">
          <a:xfrm flipV="1">
            <a:off x="395578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2" name="Line 868"/>
          <p:cNvSpPr>
            <a:spLocks noChangeShapeType="1"/>
          </p:cNvSpPr>
          <p:nvPr/>
        </p:nvSpPr>
        <p:spPr bwMode="auto">
          <a:xfrm flipV="1">
            <a:off x="40589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3" name="Line 869"/>
          <p:cNvSpPr>
            <a:spLocks noChangeShapeType="1"/>
          </p:cNvSpPr>
          <p:nvPr/>
        </p:nvSpPr>
        <p:spPr bwMode="auto">
          <a:xfrm flipV="1">
            <a:off x="416851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4" name="Line 870"/>
          <p:cNvSpPr>
            <a:spLocks noChangeShapeType="1"/>
          </p:cNvSpPr>
          <p:nvPr/>
        </p:nvSpPr>
        <p:spPr bwMode="auto">
          <a:xfrm flipV="1">
            <a:off x="42621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5" name="Line 871"/>
          <p:cNvSpPr>
            <a:spLocks noChangeShapeType="1"/>
          </p:cNvSpPr>
          <p:nvPr/>
        </p:nvSpPr>
        <p:spPr bwMode="auto">
          <a:xfrm flipV="1">
            <a:off x="437012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6" name="Line 872"/>
          <p:cNvSpPr>
            <a:spLocks noChangeShapeType="1"/>
          </p:cNvSpPr>
          <p:nvPr/>
        </p:nvSpPr>
        <p:spPr bwMode="auto">
          <a:xfrm flipV="1">
            <a:off x="44780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7" name="Line 873"/>
          <p:cNvSpPr>
            <a:spLocks noChangeShapeType="1"/>
          </p:cNvSpPr>
          <p:nvPr/>
        </p:nvSpPr>
        <p:spPr bwMode="auto">
          <a:xfrm flipV="1">
            <a:off x="457332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8" name="Line 874"/>
          <p:cNvSpPr>
            <a:spLocks noChangeShapeType="1"/>
          </p:cNvSpPr>
          <p:nvPr/>
        </p:nvSpPr>
        <p:spPr bwMode="auto">
          <a:xfrm flipV="1">
            <a:off x="4678099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9" name="Line 875"/>
          <p:cNvSpPr>
            <a:spLocks noChangeShapeType="1"/>
          </p:cNvSpPr>
          <p:nvPr/>
        </p:nvSpPr>
        <p:spPr bwMode="auto">
          <a:xfrm flipV="1">
            <a:off x="477652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0" name="Line 876"/>
          <p:cNvSpPr>
            <a:spLocks noChangeShapeType="1"/>
          </p:cNvSpPr>
          <p:nvPr/>
        </p:nvSpPr>
        <p:spPr bwMode="auto">
          <a:xfrm flipV="1">
            <a:off x="487971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1" name="Line 877"/>
          <p:cNvSpPr>
            <a:spLocks noChangeShapeType="1"/>
          </p:cNvSpPr>
          <p:nvPr/>
        </p:nvSpPr>
        <p:spPr bwMode="auto">
          <a:xfrm flipV="1">
            <a:off x="498766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2" name="Line 878"/>
          <p:cNvSpPr>
            <a:spLocks noChangeShapeType="1"/>
          </p:cNvSpPr>
          <p:nvPr/>
        </p:nvSpPr>
        <p:spPr bwMode="auto">
          <a:xfrm flipV="1">
            <a:off x="5084499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3" name="Line 879"/>
          <p:cNvSpPr>
            <a:spLocks noChangeShapeType="1"/>
          </p:cNvSpPr>
          <p:nvPr/>
        </p:nvSpPr>
        <p:spPr bwMode="auto">
          <a:xfrm flipV="1">
            <a:off x="51892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4" name="Line 880"/>
          <p:cNvSpPr>
            <a:spLocks noChangeShapeType="1"/>
          </p:cNvSpPr>
          <p:nvPr/>
        </p:nvSpPr>
        <p:spPr bwMode="auto">
          <a:xfrm flipV="1">
            <a:off x="528611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5" name="Line 881"/>
          <p:cNvSpPr>
            <a:spLocks noChangeShapeType="1"/>
          </p:cNvSpPr>
          <p:nvPr/>
        </p:nvSpPr>
        <p:spPr bwMode="auto">
          <a:xfrm flipV="1">
            <a:off x="539088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6" name="Line 882"/>
          <p:cNvSpPr>
            <a:spLocks noChangeShapeType="1"/>
          </p:cNvSpPr>
          <p:nvPr/>
        </p:nvSpPr>
        <p:spPr bwMode="auto">
          <a:xfrm flipV="1">
            <a:off x="549883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7" name="Line 883"/>
          <p:cNvSpPr>
            <a:spLocks noChangeShapeType="1"/>
          </p:cNvSpPr>
          <p:nvPr/>
        </p:nvSpPr>
        <p:spPr bwMode="auto">
          <a:xfrm flipV="1">
            <a:off x="55956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8" name="Line 884"/>
          <p:cNvSpPr>
            <a:spLocks noChangeShapeType="1"/>
          </p:cNvSpPr>
          <p:nvPr/>
        </p:nvSpPr>
        <p:spPr bwMode="auto">
          <a:xfrm flipV="1">
            <a:off x="5700449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9" name="Line 885"/>
          <p:cNvSpPr>
            <a:spLocks noChangeShapeType="1"/>
          </p:cNvSpPr>
          <p:nvPr/>
        </p:nvSpPr>
        <p:spPr bwMode="auto">
          <a:xfrm flipV="1">
            <a:off x="579728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" name="Line 886"/>
          <p:cNvSpPr>
            <a:spLocks noChangeShapeType="1"/>
          </p:cNvSpPr>
          <p:nvPr/>
        </p:nvSpPr>
        <p:spPr bwMode="auto">
          <a:xfrm flipV="1">
            <a:off x="5903649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1" name="Line 887"/>
          <p:cNvSpPr>
            <a:spLocks noChangeShapeType="1"/>
          </p:cNvSpPr>
          <p:nvPr/>
        </p:nvSpPr>
        <p:spPr bwMode="auto">
          <a:xfrm flipV="1">
            <a:off x="601001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2" name="Line 888"/>
          <p:cNvSpPr>
            <a:spLocks noChangeShapeType="1"/>
          </p:cNvSpPr>
          <p:nvPr/>
        </p:nvSpPr>
        <p:spPr bwMode="auto">
          <a:xfrm flipV="1">
            <a:off x="610526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3" name="Line 889"/>
          <p:cNvSpPr>
            <a:spLocks noChangeShapeType="1"/>
          </p:cNvSpPr>
          <p:nvPr/>
        </p:nvSpPr>
        <p:spPr bwMode="auto">
          <a:xfrm flipV="1">
            <a:off x="621003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4" name="Line 890"/>
          <p:cNvSpPr>
            <a:spLocks noChangeShapeType="1"/>
          </p:cNvSpPr>
          <p:nvPr/>
        </p:nvSpPr>
        <p:spPr bwMode="auto">
          <a:xfrm flipV="1">
            <a:off x="63195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5" name="Line 891"/>
          <p:cNvSpPr>
            <a:spLocks noChangeShapeType="1"/>
          </p:cNvSpPr>
          <p:nvPr/>
        </p:nvSpPr>
        <p:spPr bwMode="auto">
          <a:xfrm flipV="1">
            <a:off x="641641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6" name="Line 892"/>
          <p:cNvSpPr>
            <a:spLocks noChangeShapeType="1"/>
          </p:cNvSpPr>
          <p:nvPr/>
        </p:nvSpPr>
        <p:spPr bwMode="auto">
          <a:xfrm flipV="1">
            <a:off x="652118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7" name="Line 893"/>
          <p:cNvSpPr>
            <a:spLocks noChangeShapeType="1"/>
          </p:cNvSpPr>
          <p:nvPr/>
        </p:nvSpPr>
        <p:spPr bwMode="auto">
          <a:xfrm flipV="1">
            <a:off x="661802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8" name="Line 894"/>
          <p:cNvSpPr>
            <a:spLocks noChangeShapeType="1"/>
          </p:cNvSpPr>
          <p:nvPr/>
        </p:nvSpPr>
        <p:spPr bwMode="auto">
          <a:xfrm flipV="1">
            <a:off x="6722799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9" name="Line 895"/>
          <p:cNvSpPr>
            <a:spLocks noChangeShapeType="1"/>
          </p:cNvSpPr>
          <p:nvPr/>
        </p:nvSpPr>
        <p:spPr bwMode="auto">
          <a:xfrm flipV="1">
            <a:off x="682916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0" name="Line 896"/>
          <p:cNvSpPr>
            <a:spLocks noChangeShapeType="1"/>
          </p:cNvSpPr>
          <p:nvPr/>
        </p:nvSpPr>
        <p:spPr bwMode="auto">
          <a:xfrm flipV="1">
            <a:off x="69291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1" name="Line 897"/>
          <p:cNvSpPr>
            <a:spLocks noChangeShapeType="1"/>
          </p:cNvSpPr>
          <p:nvPr/>
        </p:nvSpPr>
        <p:spPr bwMode="auto">
          <a:xfrm flipV="1">
            <a:off x="703236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2" name="Line 898"/>
          <p:cNvSpPr>
            <a:spLocks noChangeShapeType="1"/>
          </p:cNvSpPr>
          <p:nvPr/>
        </p:nvSpPr>
        <p:spPr bwMode="auto">
          <a:xfrm flipV="1">
            <a:off x="713078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3" name="Line 899"/>
          <p:cNvSpPr>
            <a:spLocks noChangeShapeType="1"/>
          </p:cNvSpPr>
          <p:nvPr/>
        </p:nvSpPr>
        <p:spPr bwMode="auto">
          <a:xfrm flipV="1">
            <a:off x="72339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4" name="Line 900"/>
          <p:cNvSpPr>
            <a:spLocks noChangeShapeType="1"/>
          </p:cNvSpPr>
          <p:nvPr/>
        </p:nvSpPr>
        <p:spPr bwMode="auto">
          <a:xfrm flipV="1">
            <a:off x="734192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5" name="Line 901"/>
          <p:cNvSpPr>
            <a:spLocks noChangeShapeType="1"/>
          </p:cNvSpPr>
          <p:nvPr/>
        </p:nvSpPr>
        <p:spPr bwMode="auto">
          <a:xfrm flipV="1">
            <a:off x="74371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6" name="Line 902"/>
          <p:cNvSpPr>
            <a:spLocks noChangeShapeType="1"/>
          </p:cNvSpPr>
          <p:nvPr/>
        </p:nvSpPr>
        <p:spPr bwMode="auto">
          <a:xfrm flipV="1">
            <a:off x="754512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7" name="Line 903"/>
          <p:cNvSpPr>
            <a:spLocks noChangeShapeType="1"/>
          </p:cNvSpPr>
          <p:nvPr/>
        </p:nvSpPr>
        <p:spPr bwMode="auto">
          <a:xfrm flipV="1">
            <a:off x="76403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8" name="Line 904"/>
          <p:cNvSpPr>
            <a:spLocks noChangeShapeType="1"/>
          </p:cNvSpPr>
          <p:nvPr/>
        </p:nvSpPr>
        <p:spPr bwMode="auto">
          <a:xfrm flipV="1">
            <a:off x="774832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9" name="Line 905"/>
          <p:cNvSpPr>
            <a:spLocks noChangeShapeType="1"/>
          </p:cNvSpPr>
          <p:nvPr/>
        </p:nvSpPr>
        <p:spPr bwMode="auto">
          <a:xfrm flipV="1">
            <a:off x="785468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" name="Line 906"/>
          <p:cNvSpPr>
            <a:spLocks noChangeShapeType="1"/>
          </p:cNvSpPr>
          <p:nvPr/>
        </p:nvSpPr>
        <p:spPr bwMode="auto">
          <a:xfrm flipV="1">
            <a:off x="794993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1" name="Line 907"/>
          <p:cNvSpPr>
            <a:spLocks noChangeShapeType="1"/>
          </p:cNvSpPr>
          <p:nvPr/>
        </p:nvSpPr>
        <p:spPr bwMode="auto">
          <a:xfrm flipV="1">
            <a:off x="805471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2" name="Line 908"/>
          <p:cNvSpPr>
            <a:spLocks noChangeShapeType="1"/>
          </p:cNvSpPr>
          <p:nvPr/>
        </p:nvSpPr>
        <p:spPr bwMode="auto">
          <a:xfrm flipV="1">
            <a:off x="816266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3" name="Line 909"/>
          <p:cNvSpPr>
            <a:spLocks noChangeShapeType="1"/>
          </p:cNvSpPr>
          <p:nvPr/>
        </p:nvSpPr>
        <p:spPr bwMode="auto">
          <a:xfrm flipV="1">
            <a:off x="8259499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4" name="Line 910"/>
          <p:cNvSpPr>
            <a:spLocks noChangeShapeType="1"/>
          </p:cNvSpPr>
          <p:nvPr/>
        </p:nvSpPr>
        <p:spPr bwMode="auto">
          <a:xfrm flipV="1">
            <a:off x="8364274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5" name="Line 911"/>
          <p:cNvSpPr>
            <a:spLocks noChangeShapeType="1"/>
          </p:cNvSpPr>
          <p:nvPr/>
        </p:nvSpPr>
        <p:spPr bwMode="auto">
          <a:xfrm flipV="1">
            <a:off x="8461112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6" name="Line 912"/>
          <p:cNvSpPr>
            <a:spLocks noChangeShapeType="1"/>
          </p:cNvSpPr>
          <p:nvPr/>
        </p:nvSpPr>
        <p:spPr bwMode="auto">
          <a:xfrm flipV="1">
            <a:off x="8565887" y="4645025"/>
            <a:ext cx="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9" name="Rectangle 915"/>
          <p:cNvSpPr>
            <a:spLocks noChangeArrowheads="1"/>
          </p:cNvSpPr>
          <p:nvPr/>
        </p:nvSpPr>
        <p:spPr bwMode="auto">
          <a:xfrm>
            <a:off x="6162412" y="4276725"/>
            <a:ext cx="14287" cy="3683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6" name="Rectangle 937"/>
          <p:cNvSpPr>
            <a:spLocks noChangeAspect="1" noChangeArrowheads="1"/>
          </p:cNvSpPr>
          <p:nvPr/>
        </p:nvSpPr>
        <p:spPr bwMode="auto">
          <a:xfrm>
            <a:off x="3939912" y="3811588"/>
            <a:ext cx="46037" cy="460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7" name="Rectangle 938"/>
          <p:cNvSpPr>
            <a:spLocks noChangeAspect="1" noChangeArrowheads="1"/>
          </p:cNvSpPr>
          <p:nvPr/>
        </p:nvSpPr>
        <p:spPr bwMode="auto">
          <a:xfrm>
            <a:off x="4560624" y="3829050"/>
            <a:ext cx="46038" cy="460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8" name="Rectangle 939"/>
          <p:cNvSpPr>
            <a:spLocks noChangeAspect="1" noChangeArrowheads="1"/>
          </p:cNvSpPr>
          <p:nvPr/>
        </p:nvSpPr>
        <p:spPr bwMode="auto">
          <a:xfrm>
            <a:off x="7729274" y="3733800"/>
            <a:ext cx="46038" cy="460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9" name="Rectangle 940"/>
          <p:cNvSpPr>
            <a:spLocks noChangeAspect="1" noChangeArrowheads="1"/>
          </p:cNvSpPr>
          <p:nvPr/>
        </p:nvSpPr>
        <p:spPr bwMode="auto">
          <a:xfrm>
            <a:off x="2922324" y="3895725"/>
            <a:ext cx="46038" cy="460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" name="Rectangle 941"/>
          <p:cNvSpPr>
            <a:spLocks noChangeAspect="1" noChangeArrowheads="1"/>
          </p:cNvSpPr>
          <p:nvPr/>
        </p:nvSpPr>
        <p:spPr bwMode="auto">
          <a:xfrm>
            <a:off x="2319074" y="3498850"/>
            <a:ext cx="46038" cy="460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3" name="Freeform 10"/>
          <p:cNvSpPr>
            <a:spLocks/>
          </p:cNvSpPr>
          <p:nvPr/>
        </p:nvSpPr>
        <p:spPr bwMode="auto">
          <a:xfrm>
            <a:off x="361687" y="4645025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4" name="Freeform 11"/>
          <p:cNvSpPr>
            <a:spLocks/>
          </p:cNvSpPr>
          <p:nvPr/>
        </p:nvSpPr>
        <p:spPr bwMode="auto">
          <a:xfrm>
            <a:off x="361687" y="4405313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5" name="Freeform 12"/>
          <p:cNvSpPr>
            <a:spLocks/>
          </p:cNvSpPr>
          <p:nvPr/>
        </p:nvSpPr>
        <p:spPr bwMode="auto">
          <a:xfrm>
            <a:off x="361687" y="4165600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6" name="Freeform 13"/>
          <p:cNvSpPr>
            <a:spLocks/>
          </p:cNvSpPr>
          <p:nvPr/>
        </p:nvSpPr>
        <p:spPr bwMode="auto">
          <a:xfrm>
            <a:off x="361687" y="3925888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7" name="Freeform 14"/>
          <p:cNvSpPr>
            <a:spLocks/>
          </p:cNvSpPr>
          <p:nvPr/>
        </p:nvSpPr>
        <p:spPr bwMode="auto">
          <a:xfrm>
            <a:off x="361687" y="3686175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8" name="Freeform 15"/>
          <p:cNvSpPr>
            <a:spLocks/>
          </p:cNvSpPr>
          <p:nvPr/>
        </p:nvSpPr>
        <p:spPr bwMode="auto">
          <a:xfrm>
            <a:off x="361687" y="3446463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9" name="Freeform 16"/>
          <p:cNvSpPr>
            <a:spLocks/>
          </p:cNvSpPr>
          <p:nvPr/>
        </p:nvSpPr>
        <p:spPr bwMode="auto">
          <a:xfrm>
            <a:off x="361687" y="3206750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0" name="Freeform 17"/>
          <p:cNvSpPr>
            <a:spLocks/>
          </p:cNvSpPr>
          <p:nvPr/>
        </p:nvSpPr>
        <p:spPr bwMode="auto">
          <a:xfrm>
            <a:off x="361687" y="2967038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" name="Freeform 18"/>
          <p:cNvSpPr>
            <a:spLocks/>
          </p:cNvSpPr>
          <p:nvPr/>
        </p:nvSpPr>
        <p:spPr bwMode="auto">
          <a:xfrm>
            <a:off x="361687" y="2727325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2" name="Freeform 19"/>
          <p:cNvSpPr>
            <a:spLocks/>
          </p:cNvSpPr>
          <p:nvPr/>
        </p:nvSpPr>
        <p:spPr bwMode="auto">
          <a:xfrm>
            <a:off x="361687" y="459581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3" name="Freeform 20"/>
          <p:cNvSpPr>
            <a:spLocks/>
          </p:cNvSpPr>
          <p:nvPr/>
        </p:nvSpPr>
        <p:spPr bwMode="auto">
          <a:xfrm>
            <a:off x="361687" y="4548188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4" name="Freeform 21"/>
          <p:cNvSpPr>
            <a:spLocks/>
          </p:cNvSpPr>
          <p:nvPr/>
        </p:nvSpPr>
        <p:spPr bwMode="auto">
          <a:xfrm>
            <a:off x="361687" y="450056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5" name="Freeform 22"/>
          <p:cNvSpPr>
            <a:spLocks/>
          </p:cNvSpPr>
          <p:nvPr/>
        </p:nvSpPr>
        <p:spPr bwMode="auto">
          <a:xfrm>
            <a:off x="361687" y="4452938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6" name="Freeform 23"/>
          <p:cNvSpPr>
            <a:spLocks/>
          </p:cNvSpPr>
          <p:nvPr/>
        </p:nvSpPr>
        <p:spPr bwMode="auto">
          <a:xfrm>
            <a:off x="361687" y="4357688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7" name="Freeform 24"/>
          <p:cNvSpPr>
            <a:spLocks/>
          </p:cNvSpPr>
          <p:nvPr/>
        </p:nvSpPr>
        <p:spPr bwMode="auto">
          <a:xfrm>
            <a:off x="361687" y="4308475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8" name="Freeform 25"/>
          <p:cNvSpPr>
            <a:spLocks/>
          </p:cNvSpPr>
          <p:nvPr/>
        </p:nvSpPr>
        <p:spPr bwMode="auto">
          <a:xfrm>
            <a:off x="361687" y="4260850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9" name="Freeform 26"/>
          <p:cNvSpPr>
            <a:spLocks/>
          </p:cNvSpPr>
          <p:nvPr/>
        </p:nvSpPr>
        <p:spPr bwMode="auto">
          <a:xfrm>
            <a:off x="361687" y="4211638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0" name="Freeform 27"/>
          <p:cNvSpPr>
            <a:spLocks/>
          </p:cNvSpPr>
          <p:nvPr/>
        </p:nvSpPr>
        <p:spPr bwMode="auto">
          <a:xfrm>
            <a:off x="361687" y="4116388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" name="Freeform 28"/>
          <p:cNvSpPr>
            <a:spLocks/>
          </p:cNvSpPr>
          <p:nvPr/>
        </p:nvSpPr>
        <p:spPr bwMode="auto">
          <a:xfrm>
            <a:off x="361687" y="406876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" name="Freeform 29"/>
          <p:cNvSpPr>
            <a:spLocks/>
          </p:cNvSpPr>
          <p:nvPr/>
        </p:nvSpPr>
        <p:spPr bwMode="auto">
          <a:xfrm>
            <a:off x="361687" y="4021138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3" name="Freeform 30"/>
          <p:cNvSpPr>
            <a:spLocks/>
          </p:cNvSpPr>
          <p:nvPr/>
        </p:nvSpPr>
        <p:spPr bwMode="auto">
          <a:xfrm>
            <a:off x="361687" y="397351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4" name="Freeform 31"/>
          <p:cNvSpPr>
            <a:spLocks/>
          </p:cNvSpPr>
          <p:nvPr/>
        </p:nvSpPr>
        <p:spPr bwMode="auto">
          <a:xfrm>
            <a:off x="361687" y="387826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5" name="Freeform 32"/>
          <p:cNvSpPr>
            <a:spLocks/>
          </p:cNvSpPr>
          <p:nvPr/>
        </p:nvSpPr>
        <p:spPr bwMode="auto">
          <a:xfrm>
            <a:off x="361687" y="3829050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6" name="Freeform 33"/>
          <p:cNvSpPr>
            <a:spLocks/>
          </p:cNvSpPr>
          <p:nvPr/>
        </p:nvSpPr>
        <p:spPr bwMode="auto">
          <a:xfrm>
            <a:off x="361687" y="3779838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7" name="Freeform 34"/>
          <p:cNvSpPr>
            <a:spLocks/>
          </p:cNvSpPr>
          <p:nvPr/>
        </p:nvSpPr>
        <p:spPr bwMode="auto">
          <a:xfrm>
            <a:off x="361687" y="3733800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8" name="Freeform 35"/>
          <p:cNvSpPr>
            <a:spLocks/>
          </p:cNvSpPr>
          <p:nvPr/>
        </p:nvSpPr>
        <p:spPr bwMode="auto">
          <a:xfrm>
            <a:off x="361687" y="363696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9" name="Freeform 36"/>
          <p:cNvSpPr>
            <a:spLocks/>
          </p:cNvSpPr>
          <p:nvPr/>
        </p:nvSpPr>
        <p:spPr bwMode="auto">
          <a:xfrm>
            <a:off x="361687" y="3589338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0" name="Freeform 37"/>
          <p:cNvSpPr>
            <a:spLocks/>
          </p:cNvSpPr>
          <p:nvPr/>
        </p:nvSpPr>
        <p:spPr bwMode="auto">
          <a:xfrm>
            <a:off x="361687" y="3543300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1" name="Freeform 38"/>
          <p:cNvSpPr>
            <a:spLocks/>
          </p:cNvSpPr>
          <p:nvPr/>
        </p:nvSpPr>
        <p:spPr bwMode="auto">
          <a:xfrm>
            <a:off x="361687" y="3494088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2" name="Freeform 39"/>
          <p:cNvSpPr>
            <a:spLocks/>
          </p:cNvSpPr>
          <p:nvPr/>
        </p:nvSpPr>
        <p:spPr bwMode="auto">
          <a:xfrm>
            <a:off x="361687" y="3398838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3" name="Freeform 40"/>
          <p:cNvSpPr>
            <a:spLocks/>
          </p:cNvSpPr>
          <p:nvPr/>
        </p:nvSpPr>
        <p:spPr bwMode="auto">
          <a:xfrm>
            <a:off x="361687" y="335121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4" name="Freeform 41"/>
          <p:cNvSpPr>
            <a:spLocks/>
          </p:cNvSpPr>
          <p:nvPr/>
        </p:nvSpPr>
        <p:spPr bwMode="auto">
          <a:xfrm>
            <a:off x="361687" y="3302000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5" name="Freeform 42"/>
          <p:cNvSpPr>
            <a:spLocks/>
          </p:cNvSpPr>
          <p:nvPr/>
        </p:nvSpPr>
        <p:spPr bwMode="auto">
          <a:xfrm>
            <a:off x="361687" y="3254375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6" name="Freeform 43"/>
          <p:cNvSpPr>
            <a:spLocks/>
          </p:cNvSpPr>
          <p:nvPr/>
        </p:nvSpPr>
        <p:spPr bwMode="auto">
          <a:xfrm>
            <a:off x="361687" y="3157538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7" name="Freeform 44"/>
          <p:cNvSpPr>
            <a:spLocks/>
          </p:cNvSpPr>
          <p:nvPr/>
        </p:nvSpPr>
        <p:spPr bwMode="auto">
          <a:xfrm>
            <a:off x="361687" y="310991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8" name="Freeform 45"/>
          <p:cNvSpPr>
            <a:spLocks/>
          </p:cNvSpPr>
          <p:nvPr/>
        </p:nvSpPr>
        <p:spPr bwMode="auto">
          <a:xfrm>
            <a:off x="361687" y="3063875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9" name="Freeform 46"/>
          <p:cNvSpPr>
            <a:spLocks/>
          </p:cNvSpPr>
          <p:nvPr/>
        </p:nvSpPr>
        <p:spPr bwMode="auto">
          <a:xfrm>
            <a:off x="361687" y="301466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0" name="Freeform 47"/>
          <p:cNvSpPr>
            <a:spLocks/>
          </p:cNvSpPr>
          <p:nvPr/>
        </p:nvSpPr>
        <p:spPr bwMode="auto">
          <a:xfrm>
            <a:off x="361687" y="291941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1" name="Freeform 48"/>
          <p:cNvSpPr>
            <a:spLocks/>
          </p:cNvSpPr>
          <p:nvPr/>
        </p:nvSpPr>
        <p:spPr bwMode="auto">
          <a:xfrm>
            <a:off x="361687" y="2870200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" name="Freeform 49"/>
          <p:cNvSpPr>
            <a:spLocks/>
          </p:cNvSpPr>
          <p:nvPr/>
        </p:nvSpPr>
        <p:spPr bwMode="auto">
          <a:xfrm>
            <a:off x="361687" y="2822575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3" name="Freeform 50"/>
          <p:cNvSpPr>
            <a:spLocks/>
          </p:cNvSpPr>
          <p:nvPr/>
        </p:nvSpPr>
        <p:spPr bwMode="auto">
          <a:xfrm>
            <a:off x="361687" y="2774950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4" name="Freeform 51"/>
          <p:cNvSpPr>
            <a:spLocks/>
          </p:cNvSpPr>
          <p:nvPr/>
        </p:nvSpPr>
        <p:spPr bwMode="auto">
          <a:xfrm>
            <a:off x="361687" y="2739797"/>
            <a:ext cx="45719" cy="1905227"/>
          </a:xfrm>
          <a:custGeom>
            <a:avLst/>
            <a:gdLst/>
            <a:ahLst/>
            <a:cxnLst>
              <a:cxn ang="0">
                <a:pos x="0" y="3012"/>
              </a:cxn>
              <a:cxn ang="0">
                <a:pos x="0" y="2"/>
              </a:cxn>
              <a:cxn ang="0">
                <a:pos x="0" y="0"/>
              </a:cxn>
            </a:cxnLst>
            <a:rect l="0" t="0" r="r" b="b"/>
            <a:pathLst>
              <a:path h="3012">
                <a:moveTo>
                  <a:pt x="0" y="3012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4" name="Rectangle 949"/>
          <p:cNvSpPr>
            <a:spLocks noChangeAspect="1" noChangeArrowheads="1"/>
          </p:cNvSpPr>
          <p:nvPr/>
        </p:nvSpPr>
        <p:spPr bwMode="auto">
          <a:xfrm>
            <a:off x="1431662" y="4100513"/>
            <a:ext cx="46037" cy="460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5" name="Rectangle 950"/>
          <p:cNvSpPr>
            <a:spLocks noChangeAspect="1" noChangeArrowheads="1"/>
          </p:cNvSpPr>
          <p:nvPr/>
        </p:nvSpPr>
        <p:spPr bwMode="auto">
          <a:xfrm>
            <a:off x="1199887" y="3335338"/>
            <a:ext cx="46037" cy="460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6" name="Rectangle 951"/>
          <p:cNvSpPr>
            <a:spLocks noChangeAspect="1" noChangeArrowheads="1"/>
          </p:cNvSpPr>
          <p:nvPr/>
        </p:nvSpPr>
        <p:spPr bwMode="auto">
          <a:xfrm>
            <a:off x="972874" y="4152900"/>
            <a:ext cx="46038" cy="460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7" name="Rectangle 952"/>
          <p:cNvSpPr>
            <a:spLocks noChangeAspect="1" noChangeArrowheads="1"/>
          </p:cNvSpPr>
          <p:nvPr/>
        </p:nvSpPr>
        <p:spPr bwMode="auto">
          <a:xfrm>
            <a:off x="749037" y="3949700"/>
            <a:ext cx="46037" cy="46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8" name="Rectangle 953"/>
          <p:cNvSpPr>
            <a:spLocks noChangeAspect="1" noChangeArrowheads="1"/>
          </p:cNvSpPr>
          <p:nvPr/>
        </p:nvSpPr>
        <p:spPr bwMode="auto">
          <a:xfrm>
            <a:off x="517262" y="2901950"/>
            <a:ext cx="46037" cy="46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7" name="5-Point Star 956"/>
          <p:cNvSpPr/>
          <p:nvPr/>
        </p:nvSpPr>
        <p:spPr bwMode="auto">
          <a:xfrm>
            <a:off x="8705034" y="3932681"/>
            <a:ext cx="68712" cy="69937"/>
          </a:xfrm>
          <a:prstGeom prst="star5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959" name="Straight Connector 958"/>
          <p:cNvCxnSpPr>
            <a:stCxn id="903" idx="2"/>
          </p:cNvCxnSpPr>
          <p:nvPr/>
        </p:nvCxnSpPr>
        <p:spPr bwMode="auto">
          <a:xfrm flipV="1">
            <a:off x="361739" y="4640239"/>
            <a:ext cx="8396712" cy="478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1" name="Straight Connector 960"/>
          <p:cNvCxnSpPr/>
          <p:nvPr/>
        </p:nvCxnSpPr>
        <p:spPr bwMode="auto">
          <a:xfrm>
            <a:off x="8746450" y="4116346"/>
            <a:ext cx="5174" cy="53754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3" name="Straight Connector 962"/>
          <p:cNvCxnSpPr/>
          <p:nvPr/>
        </p:nvCxnSpPr>
        <p:spPr bwMode="auto">
          <a:xfrm>
            <a:off x="8714974" y="4225172"/>
            <a:ext cx="2535" cy="42871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58" name="Text Box 91"/>
          <p:cNvSpPr txBox="1">
            <a:spLocks noChangeArrowheads="1"/>
          </p:cNvSpPr>
          <p:nvPr/>
        </p:nvSpPr>
        <p:spPr bwMode="auto">
          <a:xfrm>
            <a:off x="7896755" y="3797399"/>
            <a:ext cx="612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baseline="0" dirty="0" smtClean="0">
                <a:latin typeface="Arial" charset="0"/>
              </a:rPr>
              <a:t>Irene</a:t>
            </a:r>
            <a:endParaRPr lang="en-US" sz="1400" b="1" baseline="0" dirty="0">
              <a:latin typeface="Arial" charset="0"/>
            </a:endParaRPr>
          </a:p>
        </p:txBody>
      </p:sp>
      <p:sp>
        <p:nvSpPr>
          <p:cNvPr id="960" name="Text Box 91"/>
          <p:cNvSpPr txBox="1">
            <a:spLocks noChangeArrowheads="1"/>
          </p:cNvSpPr>
          <p:nvPr/>
        </p:nvSpPr>
        <p:spPr bwMode="auto">
          <a:xfrm>
            <a:off x="8163455" y="3451400"/>
            <a:ext cx="7216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baseline="0" dirty="0" smtClean="0">
                <a:latin typeface="Arial" charset="0"/>
              </a:rPr>
              <a:t>Sandy</a:t>
            </a:r>
            <a:endParaRPr lang="en-US" sz="1400" b="1" baseline="0" dirty="0"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8329051" y="4050672"/>
            <a:ext cx="330700" cy="1698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2" name="Straight Connector 961"/>
          <p:cNvCxnSpPr/>
          <p:nvPr/>
        </p:nvCxnSpPr>
        <p:spPr bwMode="auto">
          <a:xfrm>
            <a:off x="8545408" y="3727278"/>
            <a:ext cx="167508" cy="3778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64" name="5-Point Star 963"/>
          <p:cNvSpPr/>
          <p:nvPr/>
        </p:nvSpPr>
        <p:spPr bwMode="auto">
          <a:xfrm>
            <a:off x="4711895" y="1880823"/>
            <a:ext cx="68712" cy="69937"/>
          </a:xfrm>
          <a:prstGeom prst="star5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65" name="Text Box 927"/>
          <p:cNvSpPr txBox="1">
            <a:spLocks noChangeArrowheads="1"/>
          </p:cNvSpPr>
          <p:nvPr/>
        </p:nvSpPr>
        <p:spPr bwMode="auto">
          <a:xfrm>
            <a:off x="4713126" y="1795324"/>
            <a:ext cx="28969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 baseline="0" dirty="0" smtClean="0">
                <a:latin typeface="Arial" charset="0"/>
              </a:rPr>
              <a:t>Hypothetical SE New England Sandy landfall</a:t>
            </a:r>
            <a:endParaRPr lang="en-US" sz="1000" b="1" baseline="0" dirty="0">
              <a:latin typeface="Arial" charset="0"/>
            </a:endParaRPr>
          </a:p>
        </p:txBody>
      </p:sp>
      <p:sp>
        <p:nvSpPr>
          <p:cNvPr id="967" name="Rectangle 52"/>
          <p:cNvSpPr>
            <a:spLocks noChangeArrowheads="1"/>
          </p:cNvSpPr>
          <p:nvPr/>
        </p:nvSpPr>
        <p:spPr bwMode="auto">
          <a:xfrm flipH="1">
            <a:off x="8889394" y="4531895"/>
            <a:ext cx="993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baseline="0" dirty="0">
                <a:solidFill>
                  <a:srgbClr val="FFFFFF"/>
                </a:solidFill>
                <a:latin typeface="Arial" charset="0"/>
              </a:rPr>
              <a:t>0</a:t>
            </a:r>
          </a:p>
        </p:txBody>
      </p:sp>
      <p:sp>
        <p:nvSpPr>
          <p:cNvPr id="968" name="Rectangle 53"/>
          <p:cNvSpPr>
            <a:spLocks noChangeArrowheads="1"/>
          </p:cNvSpPr>
          <p:nvPr/>
        </p:nvSpPr>
        <p:spPr bwMode="auto">
          <a:xfrm flipH="1">
            <a:off x="8889394" y="3799335"/>
            <a:ext cx="9938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Arial" charset="0"/>
              </a:rPr>
              <a:t>5</a:t>
            </a:r>
            <a:endParaRPr lang="en-US" sz="1400" b="1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73" name="Freeform 10"/>
          <p:cNvSpPr>
            <a:spLocks/>
          </p:cNvSpPr>
          <p:nvPr/>
        </p:nvSpPr>
        <p:spPr bwMode="auto">
          <a:xfrm flipH="1">
            <a:off x="8763355" y="4646951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4" name="Freeform 11"/>
          <p:cNvSpPr>
            <a:spLocks/>
          </p:cNvSpPr>
          <p:nvPr/>
        </p:nvSpPr>
        <p:spPr bwMode="auto">
          <a:xfrm flipH="1">
            <a:off x="8763355" y="3909931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5" name="Freeform 12"/>
          <p:cNvSpPr>
            <a:spLocks/>
          </p:cNvSpPr>
          <p:nvPr/>
        </p:nvSpPr>
        <p:spPr bwMode="auto">
          <a:xfrm flipH="1">
            <a:off x="8763355" y="3172909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6" name="Freeform 13"/>
          <p:cNvSpPr>
            <a:spLocks/>
          </p:cNvSpPr>
          <p:nvPr/>
        </p:nvSpPr>
        <p:spPr bwMode="auto">
          <a:xfrm flipH="1">
            <a:off x="8763355" y="2435889"/>
            <a:ext cx="76200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" y="0"/>
              </a:cxn>
              <a:cxn ang="0">
                <a:pos x="52" y="0"/>
              </a:cxn>
            </a:cxnLst>
            <a:rect l="0" t="0" r="r" b="b"/>
            <a:pathLst>
              <a:path w="52">
                <a:moveTo>
                  <a:pt x="0" y="0"/>
                </a:moveTo>
                <a:lnTo>
                  <a:pt x="50" y="0"/>
                </a:lnTo>
                <a:lnTo>
                  <a:pt x="52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2" name="Freeform 19"/>
          <p:cNvSpPr>
            <a:spLocks/>
          </p:cNvSpPr>
          <p:nvPr/>
        </p:nvSpPr>
        <p:spPr bwMode="auto">
          <a:xfrm flipH="1">
            <a:off x="8799868" y="4495644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3" name="Freeform 20"/>
          <p:cNvSpPr>
            <a:spLocks/>
          </p:cNvSpPr>
          <p:nvPr/>
        </p:nvSpPr>
        <p:spPr bwMode="auto">
          <a:xfrm flipH="1">
            <a:off x="8799868" y="4349216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4" name="Freeform 21"/>
          <p:cNvSpPr>
            <a:spLocks/>
          </p:cNvSpPr>
          <p:nvPr/>
        </p:nvSpPr>
        <p:spPr bwMode="auto">
          <a:xfrm flipH="1">
            <a:off x="8799868" y="4202788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5" name="Freeform 22"/>
          <p:cNvSpPr>
            <a:spLocks/>
          </p:cNvSpPr>
          <p:nvPr/>
        </p:nvSpPr>
        <p:spPr bwMode="auto">
          <a:xfrm flipH="1">
            <a:off x="8799868" y="4056359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6" name="Freeform 23"/>
          <p:cNvSpPr>
            <a:spLocks/>
          </p:cNvSpPr>
          <p:nvPr/>
        </p:nvSpPr>
        <p:spPr bwMode="auto">
          <a:xfrm flipH="1">
            <a:off x="8799868" y="376350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7" name="Freeform 24"/>
          <p:cNvSpPr>
            <a:spLocks/>
          </p:cNvSpPr>
          <p:nvPr/>
        </p:nvSpPr>
        <p:spPr bwMode="auto">
          <a:xfrm flipH="1">
            <a:off x="8799868" y="361219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8" name="Freeform 25"/>
          <p:cNvSpPr>
            <a:spLocks/>
          </p:cNvSpPr>
          <p:nvPr/>
        </p:nvSpPr>
        <p:spPr bwMode="auto">
          <a:xfrm flipH="1">
            <a:off x="8799868" y="3465765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9" name="Freeform 26"/>
          <p:cNvSpPr>
            <a:spLocks/>
          </p:cNvSpPr>
          <p:nvPr/>
        </p:nvSpPr>
        <p:spPr bwMode="auto">
          <a:xfrm flipH="1">
            <a:off x="8799868" y="3314457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0" name="Freeform 27"/>
          <p:cNvSpPr>
            <a:spLocks/>
          </p:cNvSpPr>
          <p:nvPr/>
        </p:nvSpPr>
        <p:spPr bwMode="auto">
          <a:xfrm flipH="1">
            <a:off x="8799868" y="3021601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1" name="Freeform 28"/>
          <p:cNvSpPr>
            <a:spLocks/>
          </p:cNvSpPr>
          <p:nvPr/>
        </p:nvSpPr>
        <p:spPr bwMode="auto">
          <a:xfrm flipH="1">
            <a:off x="8799868" y="2875173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2" name="Freeform 29"/>
          <p:cNvSpPr>
            <a:spLocks/>
          </p:cNvSpPr>
          <p:nvPr/>
        </p:nvSpPr>
        <p:spPr bwMode="auto">
          <a:xfrm flipH="1">
            <a:off x="8799868" y="2728745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3" name="Freeform 30"/>
          <p:cNvSpPr>
            <a:spLocks/>
          </p:cNvSpPr>
          <p:nvPr/>
        </p:nvSpPr>
        <p:spPr bwMode="auto">
          <a:xfrm flipH="1">
            <a:off x="8799868" y="2582317"/>
            <a:ext cx="39687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" y="0"/>
              </a:cxn>
              <a:cxn ang="0">
                <a:pos x="27" y="0"/>
              </a:cxn>
            </a:cxnLst>
            <a:rect l="0" t="0" r="r" b="b"/>
            <a:pathLst>
              <a:path w="27">
                <a:moveTo>
                  <a:pt x="0" y="0"/>
                </a:moveTo>
                <a:lnTo>
                  <a:pt x="25" y="0"/>
                </a:lnTo>
                <a:lnTo>
                  <a:pt x="27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4" name="Freeform 51"/>
          <p:cNvSpPr>
            <a:spLocks/>
          </p:cNvSpPr>
          <p:nvPr/>
        </p:nvSpPr>
        <p:spPr bwMode="auto">
          <a:xfrm>
            <a:off x="8839554" y="2438400"/>
            <a:ext cx="45719" cy="2208548"/>
          </a:xfrm>
          <a:custGeom>
            <a:avLst/>
            <a:gdLst/>
            <a:ahLst/>
            <a:cxnLst>
              <a:cxn ang="0">
                <a:pos x="0" y="3012"/>
              </a:cxn>
              <a:cxn ang="0">
                <a:pos x="0" y="2"/>
              </a:cxn>
              <a:cxn ang="0">
                <a:pos x="0" y="0"/>
              </a:cxn>
            </a:cxnLst>
            <a:rect l="0" t="0" r="r" b="b"/>
            <a:pathLst>
              <a:path h="3012">
                <a:moveTo>
                  <a:pt x="0" y="3012"/>
                </a:moveTo>
                <a:lnTo>
                  <a:pt x="0" y="2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19" name="Rectangle 53"/>
          <p:cNvSpPr>
            <a:spLocks noChangeArrowheads="1"/>
          </p:cNvSpPr>
          <p:nvPr/>
        </p:nvSpPr>
        <p:spPr bwMode="auto">
          <a:xfrm flipH="1">
            <a:off x="8844944" y="3069085"/>
            <a:ext cx="1987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Arial" charset="0"/>
              </a:rPr>
              <a:t>10</a:t>
            </a:r>
            <a:endParaRPr lang="en-US" sz="1400" b="1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0" name="Rectangle 53"/>
          <p:cNvSpPr>
            <a:spLocks noChangeArrowheads="1"/>
          </p:cNvSpPr>
          <p:nvPr/>
        </p:nvSpPr>
        <p:spPr bwMode="auto">
          <a:xfrm flipH="1">
            <a:off x="8844944" y="2326135"/>
            <a:ext cx="1987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Arial" charset="0"/>
              </a:rPr>
              <a:t>15</a:t>
            </a:r>
            <a:endParaRPr lang="en-US" sz="1400" b="1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1" name="Text Box 60"/>
          <p:cNvSpPr txBox="1">
            <a:spLocks noChangeArrowheads="1"/>
          </p:cNvSpPr>
          <p:nvPr/>
        </p:nvSpPr>
        <p:spPr bwMode="auto">
          <a:xfrm rot="5400000" flipH="1">
            <a:off x="8726118" y="1942222"/>
            <a:ext cx="5020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baseline="0" dirty="0" smtClean="0">
                <a:solidFill>
                  <a:srgbClr val="FFFFFF"/>
                </a:solidFill>
                <a:latin typeface="Arial" charset="0"/>
              </a:rPr>
              <a:t>feet</a:t>
            </a:r>
            <a:endParaRPr lang="en-US" sz="1400" b="1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2" name="TextBox 1021"/>
          <p:cNvSpPr txBox="1"/>
          <p:nvPr/>
        </p:nvSpPr>
        <p:spPr>
          <a:xfrm>
            <a:off x="416387" y="1129156"/>
            <a:ext cx="1794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baseline="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Woods Hole, MA</a:t>
            </a:r>
            <a:endParaRPr lang="en-US" sz="1800" b="1" baseline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4" name="Text Box 8"/>
          <p:cNvSpPr txBox="1">
            <a:spLocks noChangeArrowheads="1"/>
          </p:cNvSpPr>
          <p:nvPr/>
        </p:nvSpPr>
        <p:spPr bwMode="auto">
          <a:xfrm>
            <a:off x="704267" y="0"/>
            <a:ext cx="754565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3600" baseline="0" dirty="0" smtClean="0">
                <a:solidFill>
                  <a:srgbClr val="FFFFFF"/>
                </a:solidFill>
                <a:latin typeface="Arial" pitchFamily="-72" charset="0"/>
              </a:rPr>
              <a:t>What if Sandy hit SE New England?</a:t>
            </a:r>
            <a:endParaRPr lang="en-US" sz="3600" baseline="0" dirty="0">
              <a:solidFill>
                <a:srgbClr val="FFFFFF"/>
              </a:solidFill>
              <a:latin typeface="Arial" pitchFamily="-7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70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:Fort caro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80" y="2098841"/>
            <a:ext cx="5715000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3685" y="6271139"/>
            <a:ext cx="444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Fort Caroline (Jacksonville), FL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362" y="95534"/>
            <a:ext cx="668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0" dirty="0" smtClean="0">
                <a:solidFill>
                  <a:srgbClr val="FFFFFF"/>
                </a:solidFill>
                <a:latin typeface="Arial" panose="020B0604020202020204" pitchFamily="34" charset="0"/>
              </a:rPr>
              <a:t>A French Florida?</a:t>
            </a:r>
            <a:endParaRPr lang="en-US" sz="2800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9223" y="827957"/>
            <a:ext cx="6824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French assault on St. Augustine Florida thwarted</a:t>
            </a:r>
          </a:p>
          <a:p>
            <a:pPr algn="ctr"/>
            <a:r>
              <a:rPr lang="en-US" baseline="0" dirty="0" smtClean="0">
                <a:solidFill>
                  <a:srgbClr val="FFFFFF"/>
                </a:solidFill>
                <a:latin typeface="+mn-lt"/>
              </a:rPr>
              <a:t>by Hurricane in 1565 CE </a:t>
            </a:r>
          </a:p>
        </p:txBody>
      </p:sp>
    </p:spTree>
    <p:extLst>
      <p:ext uri="{BB962C8B-B14F-4D97-AF65-F5344CB8AC3E}">
        <p14:creationId xmlns:p14="http://schemas.microsoft.com/office/powerpoint/2010/main" val="400203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WithBanner">
  <a:themeElements>
    <a:clrScheme name="BlueWithBanner 13">
      <a:dk1>
        <a:srgbClr val="4C4C4C"/>
      </a:dk1>
      <a:lt1>
        <a:srgbClr val="FCFAB7"/>
      </a:lt1>
      <a:dk2>
        <a:srgbClr val="047CC8"/>
      </a:dk2>
      <a:lt2>
        <a:srgbClr val="FCFAB7"/>
      </a:lt2>
      <a:accent1>
        <a:srgbClr val="73D7B4"/>
      </a:accent1>
      <a:accent2>
        <a:srgbClr val="333398"/>
      </a:accent2>
      <a:accent3>
        <a:srgbClr val="AABFE0"/>
      </a:accent3>
      <a:accent4>
        <a:srgbClr val="D7D69C"/>
      </a:accent4>
      <a:accent5>
        <a:srgbClr val="BCE8D6"/>
      </a:accent5>
      <a:accent6>
        <a:srgbClr val="2D2D89"/>
      </a:accent6>
      <a:hlink>
        <a:srgbClr val="FD6666"/>
      </a:hlink>
      <a:folHlink>
        <a:srgbClr val="278879"/>
      </a:folHlink>
    </a:clrScheme>
    <a:fontScheme name="BlueWithBanner">
      <a:majorFont>
        <a:latin typeface="Tim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ueWith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With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With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With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With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With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With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With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With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With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With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With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WithBanner 13">
        <a:dk1>
          <a:srgbClr val="4C4C4C"/>
        </a:dk1>
        <a:lt1>
          <a:srgbClr val="FCFAB7"/>
        </a:lt1>
        <a:dk2>
          <a:srgbClr val="047CC8"/>
        </a:dk2>
        <a:lt2>
          <a:srgbClr val="FCFAB7"/>
        </a:lt2>
        <a:accent1>
          <a:srgbClr val="73D7B4"/>
        </a:accent1>
        <a:accent2>
          <a:srgbClr val="333398"/>
        </a:accent2>
        <a:accent3>
          <a:srgbClr val="AABFE0"/>
        </a:accent3>
        <a:accent4>
          <a:srgbClr val="D7D69C"/>
        </a:accent4>
        <a:accent5>
          <a:srgbClr val="BCE8D6"/>
        </a:accent5>
        <a:accent6>
          <a:srgbClr val="2D2D89"/>
        </a:accent6>
        <a:hlink>
          <a:srgbClr val="FD6666"/>
        </a:hlink>
        <a:folHlink>
          <a:srgbClr val="27887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95630</TotalTime>
  <Words>2186</Words>
  <Application>Microsoft Office PowerPoint</Application>
  <PresentationFormat>On-screen Show (4:3)</PresentationFormat>
  <Paragraphs>768</Paragraphs>
  <Slides>84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BlueWithBanner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</dc:creator>
  <cp:lastModifiedBy>Daly</cp:lastModifiedBy>
  <cp:revision>840</cp:revision>
  <dcterms:created xsi:type="dcterms:W3CDTF">2005-09-21T14:19:22Z</dcterms:created>
  <dcterms:modified xsi:type="dcterms:W3CDTF">2014-02-20T16:12:51Z</dcterms:modified>
</cp:coreProperties>
</file>